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Caveat"/>
      <p:regular r:id="rId8"/>
      <p:bold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CB78400-6FA0-489A-A681-3F56ABAF48A1}">
  <a:tblStyle styleId="{8CB78400-6FA0-489A-A681-3F56ABAF48A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font" Target="fonts/Caveat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Cavea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p13"/>
          <p:cNvGraphicFramePr/>
          <p:nvPr/>
        </p:nvGraphicFramePr>
        <p:xfrm>
          <a:off x="261938" y="619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{8CB78400-6FA0-489A-A681-3F56ABAF48A1}</a:tableStyleId>
              </a:tblPr>
              <a:tblGrid>
                <a:gridCol w="1724025"/>
                <a:gridCol w="1724025"/>
                <a:gridCol w="1724025"/>
                <a:gridCol w="1724025"/>
                <a:gridCol w="1724025"/>
              </a:tblGrid>
              <a:tr h="2921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/>
                        <a:t>Sheila</a:t>
                      </a:r>
                      <a:endParaRPr b="1" sz="800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/>
                        <a:t>Eric</a:t>
                      </a:r>
                      <a:endParaRPr b="1"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/>
                        <a:t>Gerald</a:t>
                      </a:r>
                      <a:endParaRPr b="1"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/>
                        <a:t>Mrs Birling</a:t>
                      </a:r>
                      <a:endParaRPr b="1"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/>
                        <a:t>Mr Birling</a:t>
                      </a:r>
                      <a:endParaRPr b="1"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16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What idea about Sheila is being expressed?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veat"/>
                          <a:ea typeface="Caveat"/>
                          <a:cs typeface="Caveat"/>
                          <a:sym typeface="Caveat"/>
                        </a:rPr>
                        <a:t>Playful/ teasing relationship with her brother Eric that reveals Sheila is quick to anger.​</a:t>
                      </a:r>
                      <a:endParaRPr sz="800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What idea about Eric is being expressed?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What idea about Gerald is being expressed?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What idea about Mrs Birling is being expressed?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What idea about Mr Birling is being expressed?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82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How is the thought being expressed? What icon could represent this relationship?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veat"/>
                          <a:ea typeface="Caveat"/>
                          <a:cs typeface="Caveat"/>
                          <a:sym typeface="Caveat"/>
                        </a:rPr>
                        <a:t>‘Severely.’​</a:t>
                      </a:r>
                      <a:endParaRPr sz="800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How is the thought being expressed?</a:t>
                      </a:r>
                      <a:r>
                        <a:rPr lang="en-GB" sz="800">
                          <a:solidFill>
                            <a:schemeClr val="dk1"/>
                          </a:solidFill>
                        </a:rPr>
                        <a:t> What icon could represent this relationship?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How is the thought being expressed?</a:t>
                      </a:r>
                      <a:r>
                        <a:rPr lang="en-GB" sz="800">
                          <a:solidFill>
                            <a:schemeClr val="dk1"/>
                          </a:solidFill>
                        </a:rPr>
                        <a:t> What icon could represent this relationship?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How is the thought being expressed?</a:t>
                      </a:r>
                      <a:r>
                        <a:rPr lang="en-GB" sz="800">
                          <a:solidFill>
                            <a:schemeClr val="dk1"/>
                          </a:solidFill>
                        </a:rPr>
                        <a:t> What icon could represent this relationship?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How is the thought being expressed?</a:t>
                      </a:r>
                      <a:r>
                        <a:rPr lang="en-GB" sz="800">
                          <a:solidFill>
                            <a:schemeClr val="dk1"/>
                          </a:solidFill>
                        </a:rPr>
                        <a:t> What icon could represent this relationship?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49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Why does Priestley use language in this way? What are we supposed to think/ feel/ imagine?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veat"/>
                          <a:ea typeface="Caveat"/>
                          <a:cs typeface="Caveat"/>
                          <a:sym typeface="Caveat"/>
                        </a:rPr>
                        <a:t>Perhaps Eric should be wary of Sheila. The audience might recognise that Sheila might be capable of malice/ nastiness.</a:t>
                      </a:r>
                      <a:endParaRPr sz="800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Why does Priestley use language in this way? What are we supposed to think/ feel/ imagine?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Why does Priestley use language in this way? What are we supposed to think/ feel/ imagine?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Why does Priestley use language in this way? What are we supposed to think/ feel/ imagine?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/>
                        <a:t>Why does Priestley use language in this way? What are we supposed to think/ feel/ imagine?</a:t>
                      </a:r>
                      <a:endParaRPr sz="8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22592" l="0" r="0" t="11483"/>
          <a:stretch/>
        </p:blipFill>
        <p:spPr>
          <a:xfrm>
            <a:off x="1085850" y="2653450"/>
            <a:ext cx="742950" cy="489801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152400" y="152400"/>
            <a:ext cx="87297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</a:rPr>
              <a:t>‘How does Priestley introduce [character], and their relationships with the other characters?’</a:t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