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Caveat" panose="020B0604020202020204" charset="0"/>
      <p:regular r:id="rId4"/>
      <p:bold r:id="rId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388" y="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microsoft.com/office/2016/11/relationships/changesInfo" Target="changesInfos/changesInfo1.xml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8C70EAAC-B2C7-4FF8-80E1-CD7F8974C39D}"/>
    <pc:docChg chg="undo custSel modSld">
      <pc:chgData name="Miriam Hussain" userId="b29df5e5bd58208c" providerId="LiveId" clId="{8C70EAAC-B2C7-4FF8-80E1-CD7F8974C39D}" dt="2025-04-25T06:57:01.499" v="45" actId="20577"/>
      <pc:docMkLst>
        <pc:docMk/>
      </pc:docMkLst>
      <pc:sldChg chg="modSp mod">
        <pc:chgData name="Miriam Hussain" userId="b29df5e5bd58208c" providerId="LiveId" clId="{8C70EAAC-B2C7-4FF8-80E1-CD7F8974C39D}" dt="2025-04-25T06:57:01.499" v="45" actId="20577"/>
        <pc:sldMkLst>
          <pc:docMk/>
          <pc:sldMk cId="0" sldId="256"/>
        </pc:sldMkLst>
        <pc:spChg chg="mod">
          <ac:chgData name="Miriam Hussain" userId="b29df5e5bd58208c" providerId="LiveId" clId="{8C70EAAC-B2C7-4FF8-80E1-CD7F8974C39D}" dt="2025-04-25T06:57:01.499" v="45" actId="20577"/>
          <ac:spMkLst>
            <pc:docMk/>
            <pc:sldMk cId="0" sldId="256"/>
            <ac:spMk id="7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877225" y="50575"/>
            <a:ext cx="170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i="1"/>
              <a:t>A Christmas Carol</a:t>
            </a:r>
            <a:endParaRPr sz="1200" i="1"/>
          </a:p>
        </p:txBody>
      </p:sp>
      <p:sp>
        <p:nvSpPr>
          <p:cNvPr id="55" name="Google Shape;55;p13"/>
          <p:cNvSpPr txBox="1"/>
          <p:nvPr/>
        </p:nvSpPr>
        <p:spPr>
          <a:xfrm>
            <a:off x="4455738" y="50575"/>
            <a:ext cx="170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i="1"/>
              <a:t>Macbeth</a:t>
            </a:r>
            <a:endParaRPr sz="1200" i="1"/>
          </a:p>
        </p:txBody>
      </p:sp>
      <p:sp>
        <p:nvSpPr>
          <p:cNvPr id="56" name="Google Shape;56;p13"/>
          <p:cNvSpPr txBox="1"/>
          <p:nvPr/>
        </p:nvSpPr>
        <p:spPr>
          <a:xfrm>
            <a:off x="7034275" y="50575"/>
            <a:ext cx="170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i="1"/>
              <a:t>An Inspector Calls</a:t>
            </a:r>
            <a:endParaRPr sz="1200" i="1"/>
          </a:p>
        </p:txBody>
      </p:sp>
      <p:sp>
        <p:nvSpPr>
          <p:cNvPr id="57" name="Google Shape;57;p13"/>
          <p:cNvSpPr txBox="1"/>
          <p:nvPr/>
        </p:nvSpPr>
        <p:spPr>
          <a:xfrm>
            <a:off x="0" y="1656913"/>
            <a:ext cx="1605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/>
              <a:t>What key moments in this text relate to this theme?</a:t>
            </a:r>
            <a:endParaRPr sz="1000" b="1"/>
          </a:p>
        </p:txBody>
      </p:sp>
      <p:sp>
        <p:nvSpPr>
          <p:cNvPr id="58" name="Google Shape;58;p13"/>
          <p:cNvSpPr txBox="1"/>
          <p:nvPr/>
        </p:nvSpPr>
        <p:spPr>
          <a:xfrm>
            <a:off x="0" y="659575"/>
            <a:ext cx="1605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/>
              <a:t>What types of power are present in this text?</a:t>
            </a:r>
            <a:endParaRPr sz="1000" b="1"/>
          </a:p>
        </p:txBody>
      </p:sp>
      <p:sp>
        <p:nvSpPr>
          <p:cNvPr id="59" name="Google Shape;59;p13"/>
          <p:cNvSpPr txBox="1"/>
          <p:nvPr/>
        </p:nvSpPr>
        <p:spPr>
          <a:xfrm>
            <a:off x="0" y="2611863"/>
            <a:ext cx="1605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/>
              <a:t>What is the author saying about power?</a:t>
            </a:r>
            <a:endParaRPr sz="1000" b="1"/>
          </a:p>
        </p:txBody>
      </p:sp>
      <p:sp>
        <p:nvSpPr>
          <p:cNvPr id="60" name="Google Shape;60;p13"/>
          <p:cNvSpPr txBox="1"/>
          <p:nvPr/>
        </p:nvSpPr>
        <p:spPr>
          <a:xfrm>
            <a:off x="0" y="3430575"/>
            <a:ext cx="1605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/>
              <a:t>What is similar and different in the presentation of power in this text, compared to others?</a:t>
            </a:r>
            <a:endParaRPr sz="1000" b="1"/>
          </a:p>
        </p:txBody>
      </p:sp>
      <p:sp>
        <p:nvSpPr>
          <p:cNvPr id="61" name="Google Shape;61;p13"/>
          <p:cNvSpPr txBox="1"/>
          <p:nvPr/>
        </p:nvSpPr>
        <p:spPr>
          <a:xfrm>
            <a:off x="1701575" y="1449325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62" name="Google Shape;62;p13"/>
          <p:cNvSpPr txBox="1"/>
          <p:nvPr/>
        </p:nvSpPr>
        <p:spPr>
          <a:xfrm>
            <a:off x="1701575" y="2441200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1701575" y="3433075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dirty="0">
                <a:latin typeface="Caveat"/>
                <a:ea typeface="Caveat"/>
                <a:cs typeface="Caveat"/>
                <a:sym typeface="Caveat"/>
              </a:rPr>
              <a:t> </a:t>
            </a:r>
            <a:endParaRPr sz="1000"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64" name="Google Shape;64;p13"/>
          <p:cNvSpPr txBox="1"/>
          <p:nvPr/>
        </p:nvSpPr>
        <p:spPr>
          <a:xfrm>
            <a:off x="1701575" y="457450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65" name="Google Shape;65;p13"/>
          <p:cNvSpPr txBox="1"/>
          <p:nvPr/>
        </p:nvSpPr>
        <p:spPr>
          <a:xfrm>
            <a:off x="4280100" y="1449325"/>
            <a:ext cx="2060100" cy="954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6" name="Google Shape;66;p13"/>
          <p:cNvSpPr txBox="1"/>
          <p:nvPr/>
        </p:nvSpPr>
        <p:spPr>
          <a:xfrm>
            <a:off x="4280100" y="2441200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67" name="Google Shape;67;p13"/>
          <p:cNvSpPr txBox="1"/>
          <p:nvPr/>
        </p:nvSpPr>
        <p:spPr>
          <a:xfrm>
            <a:off x="4280100" y="3433075"/>
            <a:ext cx="2060100" cy="954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8" name="Google Shape;68;p13"/>
          <p:cNvSpPr txBox="1"/>
          <p:nvPr/>
        </p:nvSpPr>
        <p:spPr>
          <a:xfrm>
            <a:off x="4280100" y="457450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69" name="Google Shape;69;p13"/>
          <p:cNvSpPr txBox="1"/>
          <p:nvPr/>
        </p:nvSpPr>
        <p:spPr>
          <a:xfrm>
            <a:off x="6682975" y="1449325"/>
            <a:ext cx="2060100" cy="954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0" name="Google Shape;70;p13"/>
          <p:cNvSpPr txBox="1"/>
          <p:nvPr/>
        </p:nvSpPr>
        <p:spPr>
          <a:xfrm>
            <a:off x="6682975" y="2441200"/>
            <a:ext cx="2060100" cy="9232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Caveat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Caveat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Caveat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Caveat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800">
              <a:latin typeface="Caveat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Caveat" panose="020B0604020202020204" charset="0"/>
            </a:endParaRPr>
          </a:p>
        </p:txBody>
      </p:sp>
      <p:sp>
        <p:nvSpPr>
          <p:cNvPr id="71" name="Google Shape;71;p13"/>
          <p:cNvSpPr txBox="1"/>
          <p:nvPr/>
        </p:nvSpPr>
        <p:spPr>
          <a:xfrm>
            <a:off x="6682975" y="3433075"/>
            <a:ext cx="2060100" cy="954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2" name="Google Shape;72;p13"/>
          <p:cNvSpPr txBox="1"/>
          <p:nvPr/>
        </p:nvSpPr>
        <p:spPr>
          <a:xfrm>
            <a:off x="6682975" y="457450"/>
            <a:ext cx="2060100" cy="9540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pic>
        <p:nvPicPr>
          <p:cNvPr id="73" name="Google Shape;7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50" y="37150"/>
            <a:ext cx="492600" cy="4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3"/>
          <p:cNvSpPr txBox="1"/>
          <p:nvPr/>
        </p:nvSpPr>
        <p:spPr>
          <a:xfrm>
            <a:off x="561225" y="94275"/>
            <a:ext cx="881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POWER</a:t>
            </a:r>
            <a:endParaRPr b="1"/>
          </a:p>
        </p:txBody>
      </p:sp>
      <p:sp>
        <p:nvSpPr>
          <p:cNvPr id="75" name="Google Shape;75;p13"/>
          <p:cNvSpPr txBox="1"/>
          <p:nvPr/>
        </p:nvSpPr>
        <p:spPr>
          <a:xfrm>
            <a:off x="114900" y="4446425"/>
            <a:ext cx="8628300" cy="646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/>
              <a:t>Overall, how do writers treat the theme of power in the texts you have studied?</a:t>
            </a:r>
            <a:endParaRPr sz="10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On-screen Show (16:9)</PresentationFormat>
  <Paragraphs>46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Caveat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Ready to Teach ACC</dc:creator>
  <cp:lastModifiedBy>Miriam Hussain</cp:lastModifiedBy>
  <cp:revision>1</cp:revision>
  <dcterms:modified xsi:type="dcterms:W3CDTF">2025-04-25T06:57:02Z</dcterms:modified>
</cp:coreProperties>
</file>