
<file path=[Content_Types].xml><?xml version="1.0" encoding="utf-8"?>
<Types xmlns="http://schemas.openxmlformats.org/package/2006/content-types">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59" r:id="rId1"/>
  </p:sldMasterIdLst>
  <p:notesMasterIdLst>
    <p:notesMasterId r:id="rId3"/>
  </p:notesMasterIdLst>
  <p:sldIdLst>
    <p:sldId id="256" r:id="rId2"/>
  </p:sldIdLst>
  <p:sldSz cx="9144000" cy="5143500" type="screen16x9"/>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17" d="100"/>
          <a:sy n="117" d="100"/>
        </p:scale>
        <p:origin x="388" y="296"/>
      </p:cViewPr>
      <p:guideLst>
        <p:guide orient="horz" pos="162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microsoft.com/office/2016/11/relationships/changesInfo" Target="changesInfos/changesInfo1.xml"/><Relationship Id="rId3" Type="http://schemas.openxmlformats.org/officeDocument/2006/relationships/notesMaster" Target="notesMasters/notesMaster1.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iriam Hussain" userId="b29df5e5bd58208c" providerId="LiveId" clId="{ACCCCA3E-8BF1-49B9-9689-14E8292F71D5}"/>
    <pc:docChg chg="custSel modSld">
      <pc:chgData name="Miriam Hussain" userId="b29df5e5bd58208c" providerId="LiveId" clId="{ACCCCA3E-8BF1-49B9-9689-14E8292F71D5}" dt="2025-04-23T23:14:27.799" v="383" actId="20577"/>
      <pc:docMkLst>
        <pc:docMk/>
      </pc:docMkLst>
      <pc:sldChg chg="modSp mod">
        <pc:chgData name="Miriam Hussain" userId="b29df5e5bd58208c" providerId="LiveId" clId="{ACCCCA3E-8BF1-49B9-9689-14E8292F71D5}" dt="2025-04-23T23:14:27.799" v="383" actId="20577"/>
        <pc:sldMkLst>
          <pc:docMk/>
          <pc:sldMk cId="0" sldId="256"/>
        </pc:sldMkLst>
        <pc:spChg chg="mod">
          <ac:chgData name="Miriam Hussain" userId="b29df5e5bd58208c" providerId="LiveId" clId="{ACCCCA3E-8BF1-49B9-9689-14E8292F71D5}" dt="2025-04-23T23:14:07.721" v="340" actId="313"/>
          <ac:spMkLst>
            <pc:docMk/>
            <pc:sldMk cId="0" sldId="256"/>
            <ac:spMk id="54" creationId="{00000000-0000-0000-0000-000000000000}"/>
          </ac:spMkLst>
        </pc:spChg>
        <pc:spChg chg="mod">
          <ac:chgData name="Miriam Hussain" userId="b29df5e5bd58208c" providerId="LiveId" clId="{ACCCCA3E-8BF1-49B9-9689-14E8292F71D5}" dt="2025-04-23T23:14:00.817" v="336" actId="20577"/>
          <ac:spMkLst>
            <pc:docMk/>
            <pc:sldMk cId="0" sldId="256"/>
            <ac:spMk id="56" creationId="{00000000-0000-0000-0000-000000000000}"/>
          </ac:spMkLst>
        </pc:spChg>
        <pc:spChg chg="mod">
          <ac:chgData name="Miriam Hussain" userId="b29df5e5bd58208c" providerId="LiveId" clId="{ACCCCA3E-8BF1-49B9-9689-14E8292F71D5}" dt="2025-04-23T23:14:27.799" v="383" actId="20577"/>
          <ac:spMkLst>
            <pc:docMk/>
            <pc:sldMk cId="0" sldId="256"/>
            <ac:spMk id="57" creationId="{00000000-0000-0000-0000-000000000000}"/>
          </ac:spMkLst>
        </pc:spChg>
        <pc:spChg chg="mod">
          <ac:chgData name="Miriam Hussain" userId="b29df5e5bd58208c" providerId="LiveId" clId="{ACCCCA3E-8BF1-49B9-9689-14E8292F71D5}" dt="2025-04-23T23:13:59.168" v="335" actId="20577"/>
          <ac:spMkLst>
            <pc:docMk/>
            <pc:sldMk cId="0" sldId="256"/>
            <ac:spMk id="58" creationId="{00000000-0000-0000-0000-000000000000}"/>
          </ac:spMkLst>
        </pc:spChg>
        <pc:spChg chg="mod">
          <ac:chgData name="Miriam Hussain" userId="b29df5e5bd58208c" providerId="LiveId" clId="{ACCCCA3E-8BF1-49B9-9689-14E8292F71D5}" dt="2025-04-23T23:10:48.622" v="24" actId="20577"/>
          <ac:spMkLst>
            <pc:docMk/>
            <pc:sldMk cId="0" sldId="256"/>
            <ac:spMk id="59"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
        <p:cNvGrpSpPr/>
        <p:nvPr/>
      </p:nvGrpSpPr>
      <p:grpSpPr>
        <a:xfrm>
          <a:off x="0" y="0"/>
          <a:ext cx="0" cy="0"/>
          <a:chOff x="0" y="0"/>
          <a:chExt cx="0" cy="0"/>
        </a:xfrm>
      </p:grpSpPr>
      <p:sp>
        <p:nvSpPr>
          <p:cNvPr id="51" name="Google Shape;51;p: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2" name="Google Shape;52;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norm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a:p>
        </p:txBody>
      </p:sp>
      <p:sp>
        <p:nvSpPr>
          <p:cNvPr id="11" name="Google Shape;11;p2"/>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12" name="Google Shape;12;p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4"/>
        <p:cNvGrpSpPr/>
        <p:nvPr/>
      </p:nvGrpSpPr>
      <p:grpSpPr>
        <a:xfrm>
          <a:off x="0" y="0"/>
          <a:ext cx="0" cy="0"/>
          <a:chOff x="0" y="0"/>
          <a:chExt cx="0" cy="0"/>
        </a:xfrm>
      </p:grpSpPr>
      <p:sp>
        <p:nvSpPr>
          <p:cNvPr id="45" name="Google Shape;45;p11"/>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normAutofit/>
          </a:bodyPr>
          <a:lstStyle>
            <a:lvl1pPr marL="457200" lvl="0" indent="-342900" algn="ctr">
              <a:spcBef>
                <a:spcPts val="0"/>
              </a:spcBef>
              <a:spcAft>
                <a:spcPts val="0"/>
              </a:spcAft>
              <a:buSzPts val="1800"/>
              <a:buChar char="●"/>
              <a:defRPr/>
            </a:lvl1pPr>
            <a:lvl2pPr marL="914400" lvl="1" indent="-317500" algn="ctr">
              <a:spcBef>
                <a:spcPts val="0"/>
              </a:spcBef>
              <a:spcAft>
                <a:spcPts val="0"/>
              </a:spcAft>
              <a:buSzPts val="1400"/>
              <a:buChar char="○"/>
              <a:defRPr/>
            </a:lvl2pPr>
            <a:lvl3pPr marL="1371600" lvl="2" indent="-317500" algn="ctr">
              <a:spcBef>
                <a:spcPts val="0"/>
              </a:spcBef>
              <a:spcAft>
                <a:spcPts val="0"/>
              </a:spcAft>
              <a:buSzPts val="1400"/>
              <a:buChar char="■"/>
              <a:defRPr/>
            </a:lvl3pPr>
            <a:lvl4pPr marL="1828800" lvl="3" indent="-317500" algn="ctr">
              <a:spcBef>
                <a:spcPts val="0"/>
              </a:spcBef>
              <a:spcAft>
                <a:spcPts val="0"/>
              </a:spcAft>
              <a:buSzPts val="1400"/>
              <a:buChar char="●"/>
              <a:defRPr/>
            </a:lvl4pPr>
            <a:lvl5pPr marL="2286000" lvl="4" indent="-317500" algn="ctr">
              <a:spcBef>
                <a:spcPts val="0"/>
              </a:spcBef>
              <a:spcAft>
                <a:spcPts val="0"/>
              </a:spcAft>
              <a:buSzPts val="1400"/>
              <a:buChar char="○"/>
              <a:defRPr/>
            </a:lvl5pPr>
            <a:lvl6pPr marL="2743200" lvl="5" indent="-317500" algn="ctr">
              <a:spcBef>
                <a:spcPts val="0"/>
              </a:spcBef>
              <a:spcAft>
                <a:spcPts val="0"/>
              </a:spcAft>
              <a:buSzPts val="1400"/>
              <a:buChar char="■"/>
              <a:defRPr/>
            </a:lvl6pPr>
            <a:lvl7pPr marL="3200400" lvl="6" indent="-317500" algn="ctr">
              <a:spcBef>
                <a:spcPts val="0"/>
              </a:spcBef>
              <a:spcAft>
                <a:spcPts val="0"/>
              </a:spcAft>
              <a:buSzPts val="1400"/>
              <a:buChar char="●"/>
              <a:defRPr/>
            </a:lvl7pPr>
            <a:lvl8pPr marL="3657600" lvl="7" indent="-317500" algn="ctr">
              <a:spcBef>
                <a:spcPts val="0"/>
              </a:spcBef>
              <a:spcAft>
                <a:spcPts val="0"/>
              </a:spcAft>
              <a:buSzPts val="1400"/>
              <a:buChar char="○"/>
              <a:defRPr/>
            </a:lvl8pPr>
            <a:lvl9pPr marL="4114800" lvl="8" indent="-317500" algn="ctr">
              <a:spcBef>
                <a:spcPts val="0"/>
              </a:spcBef>
              <a:spcAft>
                <a:spcPts val="0"/>
              </a:spcAft>
              <a:buSzPts val="1400"/>
              <a:buChar char="■"/>
              <a:defRPr/>
            </a:lvl9pPr>
          </a:lstStyle>
          <a:p>
            <a:endParaRPr/>
          </a:p>
        </p:txBody>
      </p:sp>
      <p:sp>
        <p:nvSpPr>
          <p:cNvPr id="47" name="Google Shape;47;p1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Google Shape;49;p1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norm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5" name="Google Shape;15;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4"/>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rmAutofit/>
          </a:bodyPr>
          <a:lstStyle>
            <a:lvl1pPr marL="457200" lvl="0" indent="-342900">
              <a:spcBef>
                <a:spcPts val="0"/>
              </a:spcBef>
              <a:spcAft>
                <a:spcPts val="0"/>
              </a:spcAft>
              <a:buSzPts val="1800"/>
              <a:buChar char="●"/>
              <a:defRPr/>
            </a:lvl1pPr>
            <a:lvl2pPr marL="914400" lvl="1" indent="-317500">
              <a:spcBef>
                <a:spcPts val="0"/>
              </a:spcBef>
              <a:spcAft>
                <a:spcPts val="0"/>
              </a:spcAft>
              <a:buSzPts val="1400"/>
              <a:buChar char="○"/>
              <a:defRPr/>
            </a:lvl2pPr>
            <a:lvl3pPr marL="1371600" lvl="2" indent="-317500">
              <a:spcBef>
                <a:spcPts val="0"/>
              </a:spcBef>
              <a:spcAft>
                <a:spcPts val="0"/>
              </a:spcAft>
              <a:buSzPts val="1400"/>
              <a:buChar char="■"/>
              <a:defRPr/>
            </a:lvl3pPr>
            <a:lvl4pPr marL="1828800" lvl="3" indent="-317500">
              <a:spcBef>
                <a:spcPts val="0"/>
              </a:spcBef>
              <a:spcAft>
                <a:spcPts val="0"/>
              </a:spcAft>
              <a:buSzPts val="1400"/>
              <a:buChar char="●"/>
              <a:defRPr/>
            </a:lvl4pPr>
            <a:lvl5pPr marL="2286000" lvl="4" indent="-317500">
              <a:spcBef>
                <a:spcPts val="0"/>
              </a:spcBef>
              <a:spcAft>
                <a:spcPts val="0"/>
              </a:spcAft>
              <a:buSzPts val="1400"/>
              <a:buChar char="○"/>
              <a:defRPr/>
            </a:lvl5pPr>
            <a:lvl6pPr marL="2743200" lvl="5" indent="-317500">
              <a:spcBef>
                <a:spcPts val="0"/>
              </a:spcBef>
              <a:spcAft>
                <a:spcPts val="0"/>
              </a:spcAft>
              <a:buSzPts val="1400"/>
              <a:buChar char="■"/>
              <a:defRPr/>
            </a:lvl6pPr>
            <a:lvl7pPr marL="3200400" lvl="6" indent="-317500">
              <a:spcBef>
                <a:spcPts val="0"/>
              </a:spcBef>
              <a:spcAft>
                <a:spcPts val="0"/>
              </a:spcAft>
              <a:buSzPts val="1400"/>
              <a:buChar char="●"/>
              <a:defRPr/>
            </a:lvl7pPr>
            <a:lvl8pPr marL="3657600" lvl="7" indent="-317500">
              <a:spcBef>
                <a:spcPts val="0"/>
              </a:spcBef>
              <a:spcAft>
                <a:spcPts val="0"/>
              </a:spcAft>
              <a:buSzPts val="1400"/>
              <a:buChar char="○"/>
              <a:defRPr/>
            </a:lvl8pPr>
            <a:lvl9pPr marL="4114800" lvl="8" indent="-317500">
              <a:spcBef>
                <a:spcPts val="0"/>
              </a:spcBef>
              <a:spcAft>
                <a:spcPts val="0"/>
              </a:spcAft>
              <a:buSzPts val="1400"/>
              <a:buChar char="■"/>
              <a:defRPr/>
            </a:lvl9pPr>
          </a:lstStyle>
          <a:p>
            <a:endParaRPr/>
          </a:p>
        </p:txBody>
      </p:sp>
      <p:sp>
        <p:nvSpPr>
          <p:cNvPr id="19" name="Google Shape;19;p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0"/>
        <p:cNvGrpSpPr/>
        <p:nvPr/>
      </p:nvGrpSpPr>
      <p:grpSpPr>
        <a:xfrm>
          <a:off x="0" y="0"/>
          <a:ext cx="0" cy="0"/>
          <a:chOff x="0" y="0"/>
          <a:chExt cx="0" cy="0"/>
        </a:xfrm>
      </p:grpSpPr>
      <p:sp>
        <p:nvSpPr>
          <p:cNvPr id="21" name="Google Shape;21;p5"/>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2" name="Google Shape;22;p5"/>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normAutofit/>
          </a:bodyPr>
          <a:lstStyle>
            <a:lvl1pPr marL="457200" lvl="0" indent="-317500">
              <a:spcBef>
                <a:spcPts val="0"/>
              </a:spcBef>
              <a:spcAft>
                <a:spcPts val="0"/>
              </a:spcAft>
              <a:buSzPts val="1400"/>
              <a:buChar char="●"/>
              <a:defRPr sz="1400"/>
            </a:lvl1pPr>
            <a:lvl2pPr marL="914400" lvl="1" indent="-304800">
              <a:spcBef>
                <a:spcPts val="0"/>
              </a:spcBef>
              <a:spcAft>
                <a:spcPts val="0"/>
              </a:spcAft>
              <a:buSzPts val="1200"/>
              <a:buChar char="○"/>
              <a:defRPr sz="1200"/>
            </a:lvl2pPr>
            <a:lvl3pPr marL="1371600" lvl="2" indent="-304800">
              <a:spcBef>
                <a:spcPts val="0"/>
              </a:spcBef>
              <a:spcAft>
                <a:spcPts val="0"/>
              </a:spcAft>
              <a:buSzPts val="1200"/>
              <a:buChar char="■"/>
              <a:defRPr sz="1200"/>
            </a:lvl3pPr>
            <a:lvl4pPr marL="1828800" lvl="3" indent="-304800">
              <a:spcBef>
                <a:spcPts val="0"/>
              </a:spcBef>
              <a:spcAft>
                <a:spcPts val="0"/>
              </a:spcAft>
              <a:buSzPts val="1200"/>
              <a:buChar char="●"/>
              <a:defRPr sz="1200"/>
            </a:lvl4pPr>
            <a:lvl5pPr marL="2286000" lvl="4" indent="-304800">
              <a:spcBef>
                <a:spcPts val="0"/>
              </a:spcBef>
              <a:spcAft>
                <a:spcPts val="0"/>
              </a:spcAft>
              <a:buSzPts val="1200"/>
              <a:buChar char="○"/>
              <a:defRPr sz="1200"/>
            </a:lvl5pPr>
            <a:lvl6pPr marL="2743200" lvl="5" indent="-304800">
              <a:spcBef>
                <a:spcPts val="0"/>
              </a:spcBef>
              <a:spcAft>
                <a:spcPts val="0"/>
              </a:spcAft>
              <a:buSzPts val="1200"/>
              <a:buChar char="■"/>
              <a:defRPr sz="1200"/>
            </a:lvl6pPr>
            <a:lvl7pPr marL="3200400" lvl="6" indent="-304800">
              <a:spcBef>
                <a:spcPts val="0"/>
              </a:spcBef>
              <a:spcAft>
                <a:spcPts val="0"/>
              </a:spcAft>
              <a:buSzPts val="1200"/>
              <a:buChar char="●"/>
              <a:defRPr sz="1200"/>
            </a:lvl7pPr>
            <a:lvl8pPr marL="3657600" lvl="7" indent="-304800">
              <a:spcBef>
                <a:spcPts val="0"/>
              </a:spcBef>
              <a:spcAft>
                <a:spcPts val="0"/>
              </a:spcAft>
              <a:buSzPts val="1200"/>
              <a:buChar char="○"/>
              <a:defRPr sz="1200"/>
            </a:lvl8pPr>
            <a:lvl9pPr marL="4114800" lvl="8" indent="-304800">
              <a:spcBef>
                <a:spcPts val="0"/>
              </a:spcBef>
              <a:spcAft>
                <a:spcPts val="0"/>
              </a:spcAft>
              <a:buSzPts val="1200"/>
              <a:buChar char="■"/>
              <a:defRPr sz="1200"/>
            </a:lvl9pPr>
          </a:lstStyle>
          <a:p>
            <a:endParaRPr/>
          </a:p>
        </p:txBody>
      </p:sp>
      <p:sp>
        <p:nvSpPr>
          <p:cNvPr id="23" name="Google Shape;23;p5"/>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normAutofit/>
          </a:bodyPr>
          <a:lstStyle>
            <a:lvl1pPr marL="457200" lvl="0" indent="-317500">
              <a:spcBef>
                <a:spcPts val="0"/>
              </a:spcBef>
              <a:spcAft>
                <a:spcPts val="0"/>
              </a:spcAft>
              <a:buSzPts val="1400"/>
              <a:buChar char="●"/>
              <a:defRPr sz="1400"/>
            </a:lvl1pPr>
            <a:lvl2pPr marL="914400" lvl="1" indent="-304800">
              <a:spcBef>
                <a:spcPts val="0"/>
              </a:spcBef>
              <a:spcAft>
                <a:spcPts val="0"/>
              </a:spcAft>
              <a:buSzPts val="1200"/>
              <a:buChar char="○"/>
              <a:defRPr sz="1200"/>
            </a:lvl2pPr>
            <a:lvl3pPr marL="1371600" lvl="2" indent="-304800">
              <a:spcBef>
                <a:spcPts val="0"/>
              </a:spcBef>
              <a:spcAft>
                <a:spcPts val="0"/>
              </a:spcAft>
              <a:buSzPts val="1200"/>
              <a:buChar char="■"/>
              <a:defRPr sz="1200"/>
            </a:lvl3pPr>
            <a:lvl4pPr marL="1828800" lvl="3" indent="-304800">
              <a:spcBef>
                <a:spcPts val="0"/>
              </a:spcBef>
              <a:spcAft>
                <a:spcPts val="0"/>
              </a:spcAft>
              <a:buSzPts val="1200"/>
              <a:buChar char="●"/>
              <a:defRPr sz="1200"/>
            </a:lvl4pPr>
            <a:lvl5pPr marL="2286000" lvl="4" indent="-304800">
              <a:spcBef>
                <a:spcPts val="0"/>
              </a:spcBef>
              <a:spcAft>
                <a:spcPts val="0"/>
              </a:spcAft>
              <a:buSzPts val="1200"/>
              <a:buChar char="○"/>
              <a:defRPr sz="1200"/>
            </a:lvl5pPr>
            <a:lvl6pPr marL="2743200" lvl="5" indent="-304800">
              <a:spcBef>
                <a:spcPts val="0"/>
              </a:spcBef>
              <a:spcAft>
                <a:spcPts val="0"/>
              </a:spcAft>
              <a:buSzPts val="1200"/>
              <a:buChar char="■"/>
              <a:defRPr sz="1200"/>
            </a:lvl6pPr>
            <a:lvl7pPr marL="3200400" lvl="6" indent="-304800">
              <a:spcBef>
                <a:spcPts val="0"/>
              </a:spcBef>
              <a:spcAft>
                <a:spcPts val="0"/>
              </a:spcAft>
              <a:buSzPts val="1200"/>
              <a:buChar char="●"/>
              <a:defRPr sz="1200"/>
            </a:lvl7pPr>
            <a:lvl8pPr marL="3657600" lvl="7" indent="-304800">
              <a:spcBef>
                <a:spcPts val="0"/>
              </a:spcBef>
              <a:spcAft>
                <a:spcPts val="0"/>
              </a:spcAft>
              <a:buSzPts val="1200"/>
              <a:buChar char="○"/>
              <a:defRPr sz="1200"/>
            </a:lvl8pPr>
            <a:lvl9pPr marL="4114800" lvl="8" indent="-304800">
              <a:spcBef>
                <a:spcPts val="0"/>
              </a:spcBef>
              <a:spcAft>
                <a:spcPts val="0"/>
              </a:spcAft>
              <a:buSzPts val="1200"/>
              <a:buChar char="■"/>
              <a:defRPr sz="1200"/>
            </a:lvl9pPr>
          </a:lstStyle>
          <a:p>
            <a:endParaRPr/>
          </a:p>
        </p:txBody>
      </p:sp>
      <p:sp>
        <p:nvSpPr>
          <p:cNvPr id="24" name="Google Shape;24;p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7" name="Google Shape;27;p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30" name="Google Shape;30;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normAutofit/>
          </a:bodyPr>
          <a:lstStyle>
            <a:lvl1pPr marL="457200" lvl="0" indent="-304800">
              <a:spcBef>
                <a:spcPts val="0"/>
              </a:spcBef>
              <a:spcAft>
                <a:spcPts val="0"/>
              </a:spcAft>
              <a:buSzPts val="1200"/>
              <a:buChar char="●"/>
              <a:defRPr sz="1200"/>
            </a:lvl1pPr>
            <a:lvl2pPr marL="914400" lvl="1" indent="-304800">
              <a:spcBef>
                <a:spcPts val="0"/>
              </a:spcBef>
              <a:spcAft>
                <a:spcPts val="0"/>
              </a:spcAft>
              <a:buSzPts val="1200"/>
              <a:buChar char="○"/>
              <a:defRPr sz="1200"/>
            </a:lvl2pPr>
            <a:lvl3pPr marL="1371600" lvl="2" indent="-304800">
              <a:spcBef>
                <a:spcPts val="0"/>
              </a:spcBef>
              <a:spcAft>
                <a:spcPts val="0"/>
              </a:spcAft>
              <a:buSzPts val="1200"/>
              <a:buChar char="■"/>
              <a:defRPr sz="1200"/>
            </a:lvl3pPr>
            <a:lvl4pPr marL="1828800" lvl="3" indent="-304800">
              <a:spcBef>
                <a:spcPts val="0"/>
              </a:spcBef>
              <a:spcAft>
                <a:spcPts val="0"/>
              </a:spcAft>
              <a:buSzPts val="1200"/>
              <a:buChar char="●"/>
              <a:defRPr sz="1200"/>
            </a:lvl4pPr>
            <a:lvl5pPr marL="2286000" lvl="4" indent="-304800">
              <a:spcBef>
                <a:spcPts val="0"/>
              </a:spcBef>
              <a:spcAft>
                <a:spcPts val="0"/>
              </a:spcAft>
              <a:buSzPts val="1200"/>
              <a:buChar char="○"/>
              <a:defRPr sz="1200"/>
            </a:lvl5pPr>
            <a:lvl6pPr marL="2743200" lvl="5" indent="-304800">
              <a:spcBef>
                <a:spcPts val="0"/>
              </a:spcBef>
              <a:spcAft>
                <a:spcPts val="0"/>
              </a:spcAft>
              <a:buSzPts val="1200"/>
              <a:buChar char="■"/>
              <a:defRPr sz="1200"/>
            </a:lvl6pPr>
            <a:lvl7pPr marL="3200400" lvl="6" indent="-304800">
              <a:spcBef>
                <a:spcPts val="0"/>
              </a:spcBef>
              <a:spcAft>
                <a:spcPts val="0"/>
              </a:spcAft>
              <a:buSzPts val="1200"/>
              <a:buChar char="●"/>
              <a:defRPr sz="1200"/>
            </a:lvl7pPr>
            <a:lvl8pPr marL="3657600" lvl="7" indent="-304800">
              <a:spcBef>
                <a:spcPts val="0"/>
              </a:spcBef>
              <a:spcAft>
                <a:spcPts val="0"/>
              </a:spcAft>
              <a:buSzPts val="1200"/>
              <a:buChar char="○"/>
              <a:defRPr sz="1200"/>
            </a:lvl8pPr>
            <a:lvl9pPr marL="4114800" lvl="8" indent="-304800">
              <a:spcBef>
                <a:spcPts val="0"/>
              </a:spcBef>
              <a:spcAft>
                <a:spcPts val="0"/>
              </a:spcAft>
              <a:buSzPts val="1200"/>
              <a:buChar char="■"/>
              <a:defRPr sz="1200"/>
            </a:lvl9pPr>
          </a:lstStyle>
          <a:p>
            <a:endParaRPr/>
          </a:p>
        </p:txBody>
      </p:sp>
      <p:sp>
        <p:nvSpPr>
          <p:cNvPr id="31" name="Google Shape;31;p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
        <p:nvSpPr>
          <p:cNvPr id="34" name="Google Shape;34;p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 name="Google Shape;37;p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38" name="Google Shape;38;p9"/>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39" name="Google Shape;39;p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normAutofit/>
          </a:bodyPr>
          <a:lstStyle>
            <a:lvl1pPr marL="457200" lvl="0" indent="-342900">
              <a:spcBef>
                <a:spcPts val="0"/>
              </a:spcBef>
              <a:spcAft>
                <a:spcPts val="0"/>
              </a:spcAft>
              <a:buSzPts val="1800"/>
              <a:buChar char="●"/>
              <a:defRPr/>
            </a:lvl1pPr>
            <a:lvl2pPr marL="914400" lvl="1" indent="-317500">
              <a:spcBef>
                <a:spcPts val="0"/>
              </a:spcBef>
              <a:spcAft>
                <a:spcPts val="0"/>
              </a:spcAft>
              <a:buSzPts val="1400"/>
              <a:buChar char="○"/>
              <a:defRPr/>
            </a:lvl2pPr>
            <a:lvl3pPr marL="1371600" lvl="2" indent="-317500">
              <a:spcBef>
                <a:spcPts val="0"/>
              </a:spcBef>
              <a:spcAft>
                <a:spcPts val="0"/>
              </a:spcAft>
              <a:buSzPts val="1400"/>
              <a:buChar char="■"/>
              <a:defRPr/>
            </a:lvl3pPr>
            <a:lvl4pPr marL="1828800" lvl="3" indent="-317500">
              <a:spcBef>
                <a:spcPts val="0"/>
              </a:spcBef>
              <a:spcAft>
                <a:spcPts val="0"/>
              </a:spcAft>
              <a:buSzPts val="1400"/>
              <a:buChar char="●"/>
              <a:defRPr/>
            </a:lvl4pPr>
            <a:lvl5pPr marL="2286000" lvl="4" indent="-317500">
              <a:spcBef>
                <a:spcPts val="0"/>
              </a:spcBef>
              <a:spcAft>
                <a:spcPts val="0"/>
              </a:spcAft>
              <a:buSzPts val="1400"/>
              <a:buChar char="○"/>
              <a:defRPr/>
            </a:lvl5pPr>
            <a:lvl6pPr marL="2743200" lvl="5" indent="-317500">
              <a:spcBef>
                <a:spcPts val="0"/>
              </a:spcBef>
              <a:spcAft>
                <a:spcPts val="0"/>
              </a:spcAft>
              <a:buSzPts val="1400"/>
              <a:buChar char="■"/>
              <a:defRPr/>
            </a:lvl6pPr>
            <a:lvl7pPr marL="3200400" lvl="6" indent="-317500">
              <a:spcBef>
                <a:spcPts val="0"/>
              </a:spcBef>
              <a:spcAft>
                <a:spcPts val="0"/>
              </a:spcAft>
              <a:buSzPts val="1400"/>
              <a:buChar char="●"/>
              <a:defRPr/>
            </a:lvl7pPr>
            <a:lvl8pPr marL="3657600" lvl="7" indent="-317500">
              <a:spcBef>
                <a:spcPts val="0"/>
              </a:spcBef>
              <a:spcAft>
                <a:spcPts val="0"/>
              </a:spcAft>
              <a:buSzPts val="1400"/>
              <a:buChar char="○"/>
              <a:defRPr/>
            </a:lvl8pPr>
            <a:lvl9pPr marL="4114800" lvl="8" indent="-317500">
              <a:spcBef>
                <a:spcPts val="0"/>
              </a:spcBef>
              <a:spcAft>
                <a:spcPts val="0"/>
              </a:spcAft>
              <a:buSzPts val="1400"/>
              <a:buChar char="■"/>
              <a:defRPr/>
            </a:lvl9pPr>
          </a:lstStyle>
          <a:p>
            <a:endParaRPr/>
          </a:p>
        </p:txBody>
      </p:sp>
      <p:sp>
        <p:nvSpPr>
          <p:cNvPr id="40" name="Google Shape;40;p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1"/>
        <p:cNvGrpSpPr/>
        <p:nvPr/>
      </p:nvGrpSpPr>
      <p:grpSpPr>
        <a:xfrm>
          <a:off x="0" y="0"/>
          <a:ext cx="0" cy="0"/>
          <a:chOff x="0" y="0"/>
          <a:chExt cx="0" cy="0"/>
        </a:xfrm>
      </p:grpSpPr>
      <p:sp>
        <p:nvSpPr>
          <p:cNvPr id="42" name="Google Shape;42;p10"/>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normAutofit/>
          </a:bodyPr>
          <a:lstStyle>
            <a:lvl1pPr marL="457200" lvl="0" indent="-228600">
              <a:lnSpc>
                <a:spcPct val="100000"/>
              </a:lnSpc>
              <a:spcBef>
                <a:spcPts val="0"/>
              </a:spcBef>
              <a:spcAft>
                <a:spcPts val="0"/>
              </a:spcAft>
              <a:buSzPts val="1800"/>
              <a:buNone/>
              <a:defRPr/>
            </a:lvl1pPr>
          </a:lstStyle>
          <a:p>
            <a:endParaRPr/>
          </a:p>
        </p:txBody>
      </p:sp>
      <p:sp>
        <p:nvSpPr>
          <p:cNvPr id="43" name="Google Shape;43;p1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rm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rmAutofit/>
          </a:bodyPr>
          <a:lstStyle>
            <a:lvl1pPr marL="457200" lvl="0" indent="-342900">
              <a:lnSpc>
                <a:spcPct val="115000"/>
              </a:lnSpc>
              <a:spcBef>
                <a:spcPts val="0"/>
              </a:spcBef>
              <a:spcAft>
                <a:spcPts val="0"/>
              </a:spcAft>
              <a:buClr>
                <a:schemeClr val="dk2"/>
              </a:buClr>
              <a:buSzPts val="1800"/>
              <a:buChar char="●"/>
              <a:defRPr sz="1800">
                <a:solidFill>
                  <a:schemeClr val="dk2"/>
                </a:solidFill>
              </a:defRPr>
            </a:lvl1pPr>
            <a:lvl2pPr marL="914400" lvl="1" indent="-317500">
              <a:lnSpc>
                <a:spcPct val="115000"/>
              </a:lnSpc>
              <a:spcBef>
                <a:spcPts val="0"/>
              </a:spcBef>
              <a:spcAft>
                <a:spcPts val="0"/>
              </a:spcAft>
              <a:buClr>
                <a:schemeClr val="dk2"/>
              </a:buClr>
              <a:buSzPts val="1400"/>
              <a:buChar char="○"/>
              <a:defRPr>
                <a:solidFill>
                  <a:schemeClr val="dk2"/>
                </a:solidFill>
              </a:defRPr>
            </a:lvl2pPr>
            <a:lvl3pPr marL="1371600" lvl="2" indent="-317500">
              <a:lnSpc>
                <a:spcPct val="115000"/>
              </a:lnSpc>
              <a:spcBef>
                <a:spcPts val="0"/>
              </a:spcBef>
              <a:spcAft>
                <a:spcPts val="0"/>
              </a:spcAft>
              <a:buClr>
                <a:schemeClr val="dk2"/>
              </a:buClr>
              <a:buSzPts val="1400"/>
              <a:buChar char="■"/>
              <a:defRPr>
                <a:solidFill>
                  <a:schemeClr val="dk2"/>
                </a:solidFill>
              </a:defRPr>
            </a:lvl3pPr>
            <a:lvl4pPr marL="1828800" lvl="3" indent="-317500">
              <a:lnSpc>
                <a:spcPct val="115000"/>
              </a:lnSpc>
              <a:spcBef>
                <a:spcPts val="0"/>
              </a:spcBef>
              <a:spcAft>
                <a:spcPts val="0"/>
              </a:spcAft>
              <a:buClr>
                <a:schemeClr val="dk2"/>
              </a:buClr>
              <a:buSzPts val="1400"/>
              <a:buChar char="●"/>
              <a:defRPr>
                <a:solidFill>
                  <a:schemeClr val="dk2"/>
                </a:solidFill>
              </a:defRPr>
            </a:lvl4pPr>
            <a:lvl5pPr marL="2286000" lvl="4" indent="-317500">
              <a:lnSpc>
                <a:spcPct val="115000"/>
              </a:lnSpc>
              <a:spcBef>
                <a:spcPts val="0"/>
              </a:spcBef>
              <a:spcAft>
                <a:spcPts val="0"/>
              </a:spcAft>
              <a:buClr>
                <a:schemeClr val="dk2"/>
              </a:buClr>
              <a:buSzPts val="1400"/>
              <a:buChar char="○"/>
              <a:defRPr>
                <a:solidFill>
                  <a:schemeClr val="dk2"/>
                </a:solidFill>
              </a:defRPr>
            </a:lvl5pPr>
            <a:lvl6pPr marL="2743200" lvl="5" indent="-317500">
              <a:lnSpc>
                <a:spcPct val="115000"/>
              </a:lnSpc>
              <a:spcBef>
                <a:spcPts val="0"/>
              </a:spcBef>
              <a:spcAft>
                <a:spcPts val="0"/>
              </a:spcAft>
              <a:buClr>
                <a:schemeClr val="dk2"/>
              </a:buClr>
              <a:buSzPts val="1400"/>
              <a:buChar char="■"/>
              <a:defRPr>
                <a:solidFill>
                  <a:schemeClr val="dk2"/>
                </a:solidFill>
              </a:defRPr>
            </a:lvl6pPr>
            <a:lvl7pPr marL="3200400" lvl="6" indent="-317500">
              <a:lnSpc>
                <a:spcPct val="115000"/>
              </a:lnSpc>
              <a:spcBef>
                <a:spcPts val="0"/>
              </a:spcBef>
              <a:spcAft>
                <a:spcPts val="0"/>
              </a:spcAft>
              <a:buClr>
                <a:schemeClr val="dk2"/>
              </a:buClr>
              <a:buSzPts val="1400"/>
              <a:buChar char="●"/>
              <a:defRPr>
                <a:solidFill>
                  <a:schemeClr val="dk2"/>
                </a:solidFill>
              </a:defRPr>
            </a:lvl7pPr>
            <a:lvl8pPr marL="3657600" lvl="7" indent="-317500">
              <a:lnSpc>
                <a:spcPct val="115000"/>
              </a:lnSpc>
              <a:spcBef>
                <a:spcPts val="0"/>
              </a:spcBef>
              <a:spcAft>
                <a:spcPts val="0"/>
              </a:spcAft>
              <a:buClr>
                <a:schemeClr val="dk2"/>
              </a:buClr>
              <a:buSzPts val="1400"/>
              <a:buChar char="○"/>
              <a:defRPr>
                <a:solidFill>
                  <a:schemeClr val="dk2"/>
                </a:solidFill>
              </a:defRPr>
            </a:lvl8pPr>
            <a:lvl9pPr marL="4114800" lvl="8" indent="-317500">
              <a:lnSpc>
                <a:spcPct val="115000"/>
              </a:lnSpc>
              <a:spcBef>
                <a:spcPts val="0"/>
              </a:spcBef>
              <a:spcAft>
                <a:spcPts val="0"/>
              </a:spcAft>
              <a:buClr>
                <a:schemeClr val="dk2"/>
              </a:buClr>
              <a:buSzPts val="1400"/>
              <a:buChar char="■"/>
              <a:defRPr>
                <a:solidFill>
                  <a:schemeClr val="dk2"/>
                </a:solidFill>
              </a:defRPr>
            </a:lvl9pPr>
          </a:lstStyle>
          <a:p>
            <a:endParaRPr/>
          </a:p>
        </p:txBody>
      </p:sp>
      <p:sp>
        <p:nvSpPr>
          <p:cNvPr id="8" name="Google Shape;8;p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marL="0" lvl="0" indent="0" algn="r" rtl="0">
              <a:spcBef>
                <a:spcPts val="0"/>
              </a:spcBef>
              <a:spcAft>
                <a:spcPts val="0"/>
              </a:spcAft>
              <a:buNone/>
            </a:pPr>
            <a:fld id="{00000000-1234-1234-1234-123412341234}" type="slidenum">
              <a:rPr lang="en-GB"/>
              <a:t>‹#›</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53"/>
        <p:cNvGrpSpPr/>
        <p:nvPr/>
      </p:nvGrpSpPr>
      <p:grpSpPr>
        <a:xfrm>
          <a:off x="0" y="0"/>
          <a:ext cx="0" cy="0"/>
          <a:chOff x="0" y="0"/>
          <a:chExt cx="0" cy="0"/>
        </a:xfrm>
      </p:grpSpPr>
      <p:sp>
        <p:nvSpPr>
          <p:cNvPr id="54" name="Google Shape;54;p13"/>
          <p:cNvSpPr txBox="1"/>
          <p:nvPr/>
        </p:nvSpPr>
        <p:spPr>
          <a:xfrm>
            <a:off x="1975757" y="294771"/>
            <a:ext cx="5121729" cy="4624313"/>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GB" sz="800" b="1" dirty="0"/>
              <a:t>Read</a:t>
            </a:r>
            <a:endParaRPr sz="800" b="1" dirty="0"/>
          </a:p>
          <a:p>
            <a:pPr marL="0" lvl="0" indent="0" algn="ctr" rtl="0">
              <a:spcBef>
                <a:spcPts val="0"/>
              </a:spcBef>
              <a:spcAft>
                <a:spcPts val="0"/>
              </a:spcAft>
              <a:buNone/>
            </a:pPr>
            <a:r>
              <a:rPr lang="en-GB" sz="800" i="1" dirty="0"/>
              <a:t>Read the information below</a:t>
            </a:r>
            <a:r>
              <a:rPr lang="en-GB" sz="900" i="1" dirty="0"/>
              <a:t>.</a:t>
            </a:r>
          </a:p>
          <a:p>
            <a:pPr>
              <a:buNone/>
            </a:pPr>
            <a:r>
              <a:rPr lang="en-GB" sz="1050" dirty="0"/>
              <a:t>In Edwardian society, parental roles, particularly within upper- and middle-class families, were shaped by rigid expectations, authority, and the preservation of social status. Fathers were traditionally seen as the heads of the household, responsible for discipline and financial provision. At the same time, mothers were tasked with raising children to uphold the family’s social standing, particularly preparing daughters for suitable marriages. This structure often created emotional distance between parents and children, as obedience and respectability were prioritised over emotional connection. Children were expected to be passive and compliant, with little room to question their elders or assert independent thought. These roles reflected and reinforced the values of a profoundly class-conscious, patriarchal society.</a:t>
            </a:r>
          </a:p>
          <a:p>
            <a:pPr>
              <a:buNone/>
            </a:pPr>
            <a:endParaRPr lang="en-GB" sz="1050" dirty="0"/>
          </a:p>
          <a:p>
            <a:r>
              <a:rPr lang="en-GB" sz="1050" dirty="0"/>
              <a:t>Priestley powerfully critiques this model in ‘</a:t>
            </a:r>
            <a:r>
              <a:rPr lang="en-GB" sz="1050" i="1" dirty="0"/>
              <a:t>An Inspector Calls’</a:t>
            </a:r>
            <a:r>
              <a:rPr lang="en-GB" sz="1050" dirty="0"/>
              <a:t>, particularly through the character of Sybil Birling. From the outset, Priestley describes her in the stage directions as ‘a rather cold woman and her husband’s social superior,’ immediately establishing her emotional detachment and obsession with status. As a mother, she is shown to be dismissive, lacking warmth or empathy toward her children. She openly undermines Sheila Birling’s maturity and is oblivious to Eric Birling’s struggles, demonstrating how distant and disconnected Edwardian mothers could be, especially those more concerned with propriety than with their children’s wellbeing. Her refusal to accept responsibility for Eva Smith’s death, even when faced with the truth, reveals her lack of maternal compassion. Priestley uses Sybil Birling to expose the failures of Edwardian motherhood, especially among the elite and to suggest that moral growth and emotional awareness must replace cold, rigid parenting if society is to improve.</a:t>
            </a:r>
          </a:p>
          <a:p>
            <a:pPr marL="0" lvl="0" indent="0" algn="ctr" rtl="0">
              <a:spcBef>
                <a:spcPts val="0"/>
              </a:spcBef>
              <a:spcAft>
                <a:spcPts val="0"/>
              </a:spcAft>
              <a:buNone/>
            </a:pPr>
            <a:endParaRPr sz="900" i="1" dirty="0"/>
          </a:p>
        </p:txBody>
      </p:sp>
      <p:sp>
        <p:nvSpPr>
          <p:cNvPr id="55" name="Google Shape;55;p13"/>
          <p:cNvSpPr txBox="1"/>
          <p:nvPr/>
        </p:nvSpPr>
        <p:spPr>
          <a:xfrm>
            <a:off x="104750" y="94275"/>
            <a:ext cx="1832907" cy="2339072"/>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spAutoFit/>
          </a:bodyPr>
          <a:lstStyle/>
          <a:p>
            <a:pPr marL="0" lvl="0" indent="0" algn="ctr" rtl="0">
              <a:spcBef>
                <a:spcPts val="0"/>
              </a:spcBef>
              <a:spcAft>
                <a:spcPts val="0"/>
              </a:spcAft>
              <a:buNone/>
            </a:pPr>
            <a:r>
              <a:rPr lang="en-GB" sz="1000" b="1" dirty="0"/>
              <a:t>Summarise</a:t>
            </a:r>
            <a:endParaRPr sz="1000" b="1" dirty="0"/>
          </a:p>
          <a:p>
            <a:pPr marL="0" lvl="0" indent="0" algn="ctr" rtl="0">
              <a:spcBef>
                <a:spcPts val="0"/>
              </a:spcBef>
              <a:spcAft>
                <a:spcPts val="0"/>
              </a:spcAft>
              <a:buNone/>
            </a:pPr>
            <a:r>
              <a:rPr lang="en-GB" sz="1000" i="1" dirty="0"/>
              <a:t>In your own words, summarise what you have read.</a:t>
            </a:r>
            <a:endParaRPr sz="1000" i="1" dirty="0"/>
          </a:p>
          <a:p>
            <a:pPr marL="0" lvl="0" indent="0" algn="ctr" rtl="0">
              <a:spcBef>
                <a:spcPts val="0"/>
              </a:spcBef>
              <a:spcAft>
                <a:spcPts val="0"/>
              </a:spcAft>
              <a:buNone/>
            </a:pPr>
            <a:endParaRPr sz="1000" i="1" dirty="0"/>
          </a:p>
          <a:p>
            <a:pPr marL="0" lvl="0" indent="0" algn="ctr" rtl="0">
              <a:spcBef>
                <a:spcPts val="0"/>
              </a:spcBef>
              <a:spcAft>
                <a:spcPts val="0"/>
              </a:spcAft>
              <a:buNone/>
            </a:pPr>
            <a:endParaRPr sz="1000" i="1" dirty="0"/>
          </a:p>
          <a:p>
            <a:pPr marL="0" lvl="0" indent="0" algn="ctr" rtl="0">
              <a:spcBef>
                <a:spcPts val="0"/>
              </a:spcBef>
              <a:spcAft>
                <a:spcPts val="0"/>
              </a:spcAft>
              <a:buNone/>
            </a:pPr>
            <a:endParaRPr sz="1000" i="1" dirty="0"/>
          </a:p>
          <a:p>
            <a:pPr marL="0" lvl="0" indent="0" algn="ctr" rtl="0">
              <a:spcBef>
                <a:spcPts val="0"/>
              </a:spcBef>
              <a:spcAft>
                <a:spcPts val="0"/>
              </a:spcAft>
              <a:buNone/>
            </a:pPr>
            <a:endParaRPr sz="1000" i="1" dirty="0"/>
          </a:p>
          <a:p>
            <a:pPr marL="0" lvl="0" indent="0" algn="ctr" rtl="0">
              <a:spcBef>
                <a:spcPts val="0"/>
              </a:spcBef>
              <a:spcAft>
                <a:spcPts val="0"/>
              </a:spcAft>
              <a:buNone/>
            </a:pPr>
            <a:endParaRPr sz="1000" i="1" dirty="0"/>
          </a:p>
          <a:p>
            <a:pPr marL="0" lvl="0" indent="0" algn="ctr" rtl="0">
              <a:spcBef>
                <a:spcPts val="0"/>
              </a:spcBef>
              <a:spcAft>
                <a:spcPts val="0"/>
              </a:spcAft>
              <a:buNone/>
            </a:pPr>
            <a:endParaRPr sz="1000" i="1" dirty="0"/>
          </a:p>
          <a:p>
            <a:pPr marL="0" lvl="0" indent="0" algn="ctr" rtl="0">
              <a:spcBef>
                <a:spcPts val="0"/>
              </a:spcBef>
              <a:spcAft>
                <a:spcPts val="0"/>
              </a:spcAft>
              <a:buNone/>
            </a:pPr>
            <a:endParaRPr sz="1000" i="1" dirty="0"/>
          </a:p>
          <a:p>
            <a:pPr marL="0" lvl="0" indent="0" algn="ctr" rtl="0">
              <a:spcBef>
                <a:spcPts val="0"/>
              </a:spcBef>
              <a:spcAft>
                <a:spcPts val="0"/>
              </a:spcAft>
              <a:buNone/>
            </a:pPr>
            <a:endParaRPr sz="1000" i="1" dirty="0"/>
          </a:p>
          <a:p>
            <a:pPr marL="0" lvl="0" indent="0" algn="ctr" rtl="0">
              <a:spcBef>
                <a:spcPts val="0"/>
              </a:spcBef>
              <a:spcAft>
                <a:spcPts val="0"/>
              </a:spcAft>
              <a:buNone/>
            </a:pPr>
            <a:endParaRPr lang="en-GB" sz="1000" i="1" dirty="0"/>
          </a:p>
          <a:p>
            <a:pPr marL="0" lvl="0" indent="0" algn="ctr" rtl="0">
              <a:spcBef>
                <a:spcPts val="0"/>
              </a:spcBef>
              <a:spcAft>
                <a:spcPts val="0"/>
              </a:spcAft>
              <a:buNone/>
            </a:pPr>
            <a:endParaRPr sz="1000" i="1" dirty="0"/>
          </a:p>
        </p:txBody>
      </p:sp>
      <p:sp>
        <p:nvSpPr>
          <p:cNvPr id="56" name="Google Shape;56;p13"/>
          <p:cNvSpPr txBox="1"/>
          <p:nvPr/>
        </p:nvSpPr>
        <p:spPr>
          <a:xfrm>
            <a:off x="104750" y="2571750"/>
            <a:ext cx="1832907" cy="249296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spAutoFit/>
          </a:bodyPr>
          <a:lstStyle/>
          <a:p>
            <a:pPr marL="0" lvl="0" indent="0" algn="ctr" rtl="0">
              <a:spcBef>
                <a:spcPts val="0"/>
              </a:spcBef>
              <a:spcAft>
                <a:spcPts val="0"/>
              </a:spcAft>
              <a:buNone/>
            </a:pPr>
            <a:r>
              <a:rPr lang="en-GB" sz="1000" b="1" dirty="0"/>
              <a:t>Priestley</a:t>
            </a:r>
            <a:endParaRPr sz="1000" b="1" dirty="0"/>
          </a:p>
          <a:p>
            <a:pPr marL="0" lvl="0" indent="0" algn="ctr" rtl="0">
              <a:spcBef>
                <a:spcPts val="0"/>
              </a:spcBef>
              <a:spcAft>
                <a:spcPts val="0"/>
              </a:spcAft>
              <a:buNone/>
            </a:pPr>
            <a:r>
              <a:rPr lang="en-GB" sz="1000" i="1" dirty="0"/>
              <a:t>Priestley wanted to ensure there was a clear generational gap between Arthur and Sybil Birling and their children. Why do you think this might have been?</a:t>
            </a:r>
            <a:endParaRPr sz="1000" i="1" dirty="0"/>
          </a:p>
          <a:p>
            <a:pPr marL="0" lvl="0" indent="0" algn="l" rtl="0">
              <a:spcBef>
                <a:spcPts val="0"/>
              </a:spcBef>
              <a:spcAft>
                <a:spcPts val="0"/>
              </a:spcAft>
              <a:buNone/>
            </a:pPr>
            <a:endParaRPr sz="1000" i="1" dirty="0"/>
          </a:p>
          <a:p>
            <a:pPr marL="0" lvl="0" indent="0" algn="ctr" rtl="0">
              <a:spcBef>
                <a:spcPts val="0"/>
              </a:spcBef>
              <a:spcAft>
                <a:spcPts val="0"/>
              </a:spcAft>
              <a:buNone/>
            </a:pPr>
            <a:endParaRPr sz="1000" i="1" dirty="0"/>
          </a:p>
          <a:p>
            <a:pPr marL="0" lvl="0" indent="0" algn="ctr" rtl="0">
              <a:spcBef>
                <a:spcPts val="0"/>
              </a:spcBef>
              <a:spcAft>
                <a:spcPts val="0"/>
              </a:spcAft>
              <a:buNone/>
            </a:pPr>
            <a:endParaRPr sz="1000" i="1" dirty="0"/>
          </a:p>
          <a:p>
            <a:pPr marL="0" lvl="0" indent="0" algn="ctr" rtl="0">
              <a:spcBef>
                <a:spcPts val="0"/>
              </a:spcBef>
              <a:spcAft>
                <a:spcPts val="0"/>
              </a:spcAft>
              <a:buNone/>
            </a:pPr>
            <a:endParaRPr lang="en-GB" sz="1000" i="1" dirty="0"/>
          </a:p>
          <a:p>
            <a:pPr marL="0" lvl="0" indent="0" algn="ctr" rtl="0">
              <a:spcBef>
                <a:spcPts val="0"/>
              </a:spcBef>
              <a:spcAft>
                <a:spcPts val="0"/>
              </a:spcAft>
              <a:buNone/>
            </a:pPr>
            <a:endParaRPr lang="en-GB" sz="1000" i="1" dirty="0"/>
          </a:p>
          <a:p>
            <a:pPr marL="0" lvl="0" indent="0" algn="ctr" rtl="0">
              <a:spcBef>
                <a:spcPts val="0"/>
              </a:spcBef>
              <a:spcAft>
                <a:spcPts val="0"/>
              </a:spcAft>
              <a:buNone/>
            </a:pPr>
            <a:endParaRPr lang="en-GB" sz="1000" i="1" dirty="0"/>
          </a:p>
          <a:p>
            <a:pPr marL="0" lvl="0" indent="0" algn="ctr" rtl="0">
              <a:spcBef>
                <a:spcPts val="0"/>
              </a:spcBef>
              <a:spcAft>
                <a:spcPts val="0"/>
              </a:spcAft>
              <a:buNone/>
            </a:pPr>
            <a:endParaRPr sz="1000" i="1" dirty="0"/>
          </a:p>
          <a:p>
            <a:pPr marL="0" lvl="0" indent="0" algn="ctr" rtl="0">
              <a:spcBef>
                <a:spcPts val="0"/>
              </a:spcBef>
              <a:spcAft>
                <a:spcPts val="0"/>
              </a:spcAft>
              <a:buNone/>
            </a:pPr>
            <a:endParaRPr sz="1000" i="1" dirty="0"/>
          </a:p>
        </p:txBody>
      </p:sp>
      <p:sp>
        <p:nvSpPr>
          <p:cNvPr id="57" name="Google Shape;57;p13"/>
          <p:cNvSpPr txBox="1"/>
          <p:nvPr/>
        </p:nvSpPr>
        <p:spPr>
          <a:xfrm>
            <a:off x="7141028" y="94275"/>
            <a:ext cx="1898222" cy="2339072"/>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spAutoFit/>
          </a:bodyPr>
          <a:lstStyle/>
          <a:p>
            <a:pPr marL="0" lvl="0" indent="0" algn="ctr" rtl="0">
              <a:spcBef>
                <a:spcPts val="0"/>
              </a:spcBef>
              <a:spcAft>
                <a:spcPts val="0"/>
              </a:spcAft>
              <a:buNone/>
            </a:pPr>
            <a:r>
              <a:rPr lang="en-GB" sz="1000" b="1" dirty="0"/>
              <a:t>Opinion</a:t>
            </a:r>
            <a:endParaRPr sz="1000" b="1" dirty="0"/>
          </a:p>
          <a:p>
            <a:pPr marL="0" lvl="0" indent="0" algn="ctr" rtl="0">
              <a:spcBef>
                <a:spcPts val="0"/>
              </a:spcBef>
              <a:spcAft>
                <a:spcPts val="0"/>
              </a:spcAft>
              <a:buNone/>
            </a:pPr>
            <a:r>
              <a:rPr lang="en-GB" sz="1000" i="1" dirty="0"/>
              <a:t>What is your opinion of Edwardian parenthood?</a:t>
            </a:r>
            <a:endParaRPr sz="1000" i="1" dirty="0"/>
          </a:p>
          <a:p>
            <a:pPr marL="0" lvl="0" indent="0" algn="ctr" rtl="0">
              <a:spcBef>
                <a:spcPts val="0"/>
              </a:spcBef>
              <a:spcAft>
                <a:spcPts val="0"/>
              </a:spcAft>
              <a:buNone/>
            </a:pPr>
            <a:endParaRPr sz="1000" i="1" dirty="0"/>
          </a:p>
          <a:p>
            <a:pPr marL="0" lvl="0" indent="0" algn="ctr" rtl="0">
              <a:spcBef>
                <a:spcPts val="0"/>
              </a:spcBef>
              <a:spcAft>
                <a:spcPts val="0"/>
              </a:spcAft>
              <a:buNone/>
            </a:pPr>
            <a:endParaRPr sz="1000" i="1" dirty="0"/>
          </a:p>
          <a:p>
            <a:pPr marL="0" lvl="0" indent="0" algn="ctr" rtl="0">
              <a:spcBef>
                <a:spcPts val="0"/>
              </a:spcBef>
              <a:spcAft>
                <a:spcPts val="0"/>
              </a:spcAft>
              <a:buNone/>
            </a:pPr>
            <a:endParaRPr sz="1000" i="1" dirty="0"/>
          </a:p>
          <a:p>
            <a:pPr marL="0" lvl="0" indent="0" algn="ctr" rtl="0">
              <a:spcBef>
                <a:spcPts val="0"/>
              </a:spcBef>
              <a:spcAft>
                <a:spcPts val="0"/>
              </a:spcAft>
              <a:buNone/>
            </a:pPr>
            <a:endParaRPr sz="1000" i="1" dirty="0"/>
          </a:p>
          <a:p>
            <a:pPr marL="0" lvl="0" indent="0" algn="ctr" rtl="0">
              <a:spcBef>
                <a:spcPts val="0"/>
              </a:spcBef>
              <a:spcAft>
                <a:spcPts val="0"/>
              </a:spcAft>
              <a:buNone/>
            </a:pPr>
            <a:endParaRPr sz="1000" i="1" dirty="0"/>
          </a:p>
          <a:p>
            <a:pPr marL="0" lvl="0" indent="0" algn="ctr" rtl="0">
              <a:spcBef>
                <a:spcPts val="0"/>
              </a:spcBef>
              <a:spcAft>
                <a:spcPts val="0"/>
              </a:spcAft>
              <a:buNone/>
            </a:pPr>
            <a:endParaRPr sz="1000" i="1" dirty="0"/>
          </a:p>
          <a:p>
            <a:pPr marL="0" lvl="0" indent="0" algn="ctr" rtl="0">
              <a:spcBef>
                <a:spcPts val="0"/>
              </a:spcBef>
              <a:spcAft>
                <a:spcPts val="0"/>
              </a:spcAft>
              <a:buNone/>
            </a:pPr>
            <a:endParaRPr sz="1000" i="1" dirty="0"/>
          </a:p>
          <a:p>
            <a:pPr marL="0" lvl="0" indent="0" algn="ctr" rtl="0">
              <a:spcBef>
                <a:spcPts val="0"/>
              </a:spcBef>
              <a:spcAft>
                <a:spcPts val="0"/>
              </a:spcAft>
              <a:buNone/>
            </a:pPr>
            <a:endParaRPr sz="1000" i="1" dirty="0"/>
          </a:p>
          <a:p>
            <a:pPr marL="0" lvl="0" indent="0" algn="ctr" rtl="0">
              <a:spcBef>
                <a:spcPts val="0"/>
              </a:spcBef>
              <a:spcAft>
                <a:spcPts val="0"/>
              </a:spcAft>
              <a:buNone/>
            </a:pPr>
            <a:endParaRPr sz="1000" i="1" dirty="0"/>
          </a:p>
          <a:p>
            <a:pPr marL="0" lvl="0" indent="0" algn="ctr" rtl="0">
              <a:spcBef>
                <a:spcPts val="0"/>
              </a:spcBef>
              <a:spcAft>
                <a:spcPts val="0"/>
              </a:spcAft>
              <a:buNone/>
            </a:pPr>
            <a:endParaRPr sz="1000" i="1" dirty="0"/>
          </a:p>
          <a:p>
            <a:pPr marL="0" lvl="0" indent="0" algn="ctr" rtl="0">
              <a:spcBef>
                <a:spcPts val="0"/>
              </a:spcBef>
              <a:spcAft>
                <a:spcPts val="0"/>
              </a:spcAft>
              <a:buNone/>
            </a:pPr>
            <a:endParaRPr sz="1000" i="1" dirty="0"/>
          </a:p>
        </p:txBody>
      </p:sp>
      <p:sp>
        <p:nvSpPr>
          <p:cNvPr id="58" name="Google Shape;58;p13"/>
          <p:cNvSpPr txBox="1"/>
          <p:nvPr/>
        </p:nvSpPr>
        <p:spPr>
          <a:xfrm>
            <a:off x="7141028" y="2571750"/>
            <a:ext cx="1898221" cy="249296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spAutoFit/>
          </a:bodyPr>
          <a:lstStyle/>
          <a:p>
            <a:pPr marL="0" lvl="0" indent="0" algn="ctr" rtl="0">
              <a:spcBef>
                <a:spcPts val="0"/>
              </a:spcBef>
              <a:spcAft>
                <a:spcPts val="0"/>
              </a:spcAft>
              <a:buNone/>
            </a:pPr>
            <a:r>
              <a:rPr lang="en-GB" sz="1000" i="1" dirty="0"/>
              <a:t>Sybil Birling </a:t>
            </a:r>
          </a:p>
          <a:p>
            <a:pPr marL="0" lvl="0" indent="0" algn="ctr" rtl="0">
              <a:spcBef>
                <a:spcPts val="0"/>
              </a:spcBef>
              <a:spcAft>
                <a:spcPts val="0"/>
              </a:spcAft>
              <a:buNone/>
            </a:pPr>
            <a:r>
              <a:rPr lang="en-GB" sz="1000" i="1" dirty="0"/>
              <a:t>How does Sybil Birling view herself as a mother?</a:t>
            </a:r>
            <a:endParaRPr sz="1000" i="1" dirty="0"/>
          </a:p>
          <a:p>
            <a:pPr marL="0" lvl="0" indent="0" algn="ctr" rtl="0">
              <a:spcBef>
                <a:spcPts val="0"/>
              </a:spcBef>
              <a:spcAft>
                <a:spcPts val="0"/>
              </a:spcAft>
              <a:buNone/>
            </a:pPr>
            <a:endParaRPr sz="1000" i="1" dirty="0"/>
          </a:p>
          <a:p>
            <a:pPr marL="0" lvl="0" indent="0" algn="ctr" rtl="0">
              <a:spcBef>
                <a:spcPts val="0"/>
              </a:spcBef>
              <a:spcAft>
                <a:spcPts val="0"/>
              </a:spcAft>
              <a:buNone/>
            </a:pPr>
            <a:endParaRPr sz="1000" i="1" dirty="0"/>
          </a:p>
          <a:p>
            <a:pPr marL="0" lvl="0" indent="0" algn="ctr" rtl="0">
              <a:spcBef>
                <a:spcPts val="0"/>
              </a:spcBef>
              <a:spcAft>
                <a:spcPts val="0"/>
              </a:spcAft>
              <a:buNone/>
            </a:pPr>
            <a:endParaRPr sz="1000" i="1" dirty="0"/>
          </a:p>
          <a:p>
            <a:pPr marL="0" lvl="0" indent="0" algn="ctr" rtl="0">
              <a:spcBef>
                <a:spcPts val="0"/>
              </a:spcBef>
              <a:spcAft>
                <a:spcPts val="0"/>
              </a:spcAft>
              <a:buNone/>
            </a:pPr>
            <a:endParaRPr sz="1000" i="1" dirty="0"/>
          </a:p>
          <a:p>
            <a:pPr marL="0" lvl="0" indent="0" algn="ctr" rtl="0">
              <a:spcBef>
                <a:spcPts val="0"/>
              </a:spcBef>
              <a:spcAft>
                <a:spcPts val="0"/>
              </a:spcAft>
              <a:buNone/>
            </a:pPr>
            <a:endParaRPr sz="1000" i="1" dirty="0"/>
          </a:p>
          <a:p>
            <a:pPr marL="0" lvl="0" indent="0" algn="ctr" rtl="0">
              <a:spcBef>
                <a:spcPts val="0"/>
              </a:spcBef>
              <a:spcAft>
                <a:spcPts val="0"/>
              </a:spcAft>
              <a:buNone/>
            </a:pPr>
            <a:endParaRPr sz="1000" i="1" dirty="0"/>
          </a:p>
          <a:p>
            <a:pPr marL="0" lvl="0" indent="0" algn="ctr" rtl="0">
              <a:spcBef>
                <a:spcPts val="0"/>
              </a:spcBef>
              <a:spcAft>
                <a:spcPts val="0"/>
              </a:spcAft>
              <a:buNone/>
            </a:pPr>
            <a:endParaRPr sz="1000" i="1" dirty="0"/>
          </a:p>
          <a:p>
            <a:pPr marL="0" lvl="0" indent="0" algn="ctr" rtl="0">
              <a:spcBef>
                <a:spcPts val="0"/>
              </a:spcBef>
              <a:spcAft>
                <a:spcPts val="0"/>
              </a:spcAft>
              <a:buNone/>
            </a:pPr>
            <a:endParaRPr lang="en-GB" sz="1000" i="1" dirty="0"/>
          </a:p>
          <a:p>
            <a:pPr marL="0" lvl="0" indent="0" algn="ctr" rtl="0">
              <a:spcBef>
                <a:spcPts val="0"/>
              </a:spcBef>
              <a:spcAft>
                <a:spcPts val="0"/>
              </a:spcAft>
              <a:buNone/>
            </a:pPr>
            <a:endParaRPr lang="en-GB" sz="1000" i="1" dirty="0"/>
          </a:p>
          <a:p>
            <a:pPr marL="0" lvl="0" indent="0" algn="ctr" rtl="0">
              <a:spcBef>
                <a:spcPts val="0"/>
              </a:spcBef>
              <a:spcAft>
                <a:spcPts val="0"/>
              </a:spcAft>
              <a:buNone/>
            </a:pPr>
            <a:endParaRPr lang="en-GB" sz="1000" i="1" dirty="0"/>
          </a:p>
          <a:p>
            <a:pPr marL="0" lvl="0" indent="0" algn="ctr" rtl="0">
              <a:spcBef>
                <a:spcPts val="0"/>
              </a:spcBef>
              <a:spcAft>
                <a:spcPts val="0"/>
              </a:spcAft>
              <a:buNone/>
            </a:pPr>
            <a:endParaRPr sz="1000" i="1" dirty="0"/>
          </a:p>
          <a:p>
            <a:pPr marL="0" lvl="0" indent="0" algn="ctr" rtl="0">
              <a:spcBef>
                <a:spcPts val="0"/>
              </a:spcBef>
              <a:spcAft>
                <a:spcPts val="0"/>
              </a:spcAft>
              <a:buNone/>
            </a:pPr>
            <a:endParaRPr sz="1000" i="1" dirty="0"/>
          </a:p>
        </p:txBody>
      </p:sp>
      <p:sp>
        <p:nvSpPr>
          <p:cNvPr id="59" name="Google Shape;59;p13"/>
          <p:cNvSpPr txBox="1"/>
          <p:nvPr/>
        </p:nvSpPr>
        <p:spPr>
          <a:xfrm>
            <a:off x="2179050" y="44904"/>
            <a:ext cx="4785900" cy="338700"/>
          </a:xfrm>
          <a:prstGeom prst="rect">
            <a:avLst/>
          </a:pr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t" anchorCtr="0">
            <a:spAutoFit/>
          </a:bodyPr>
          <a:lstStyle/>
          <a:p>
            <a:pPr marL="0" lvl="0" indent="0" algn="ctr" rtl="0">
              <a:spcBef>
                <a:spcPts val="0"/>
              </a:spcBef>
              <a:spcAft>
                <a:spcPts val="0"/>
              </a:spcAft>
              <a:buNone/>
            </a:pPr>
            <a:r>
              <a:rPr lang="en-GB" sz="1000" i="1" dirty="0">
                <a:solidFill>
                  <a:srgbClr val="FFFFFF"/>
                </a:solidFill>
              </a:rPr>
              <a:t>Edwardian Parental roles</a:t>
            </a:r>
            <a:endParaRPr sz="1000" i="1" dirty="0">
              <a:solidFill>
                <a:srgbClr val="FFFFFF"/>
              </a:solidFill>
            </a:endParaRPr>
          </a:p>
        </p:txBody>
      </p:sp>
    </p:spTree>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368</Words>
  <Application>Microsoft Office PowerPoint</Application>
  <PresentationFormat>On-screen Show (16:9)</PresentationFormat>
  <Paragraphs>47</Paragraphs>
  <Slides>1</Slides>
  <Notes>1</Notes>
  <HiddenSlides>0</HiddenSlides>
  <MMClips>0</MMClips>
  <ScaleCrop>false</ScaleCrop>
  <HeadingPairs>
    <vt:vector size="6" baseType="variant">
      <vt:variant>
        <vt:lpstr>Fonts Used</vt:lpstr>
      </vt:variant>
      <vt:variant>
        <vt:i4>1</vt:i4>
      </vt:variant>
      <vt:variant>
        <vt:lpstr>Theme</vt:lpstr>
      </vt:variant>
      <vt:variant>
        <vt:i4>1</vt:i4>
      </vt:variant>
      <vt:variant>
        <vt:lpstr>Slide Titles</vt:lpstr>
      </vt:variant>
      <vt:variant>
        <vt:i4>1</vt:i4>
      </vt:variant>
    </vt:vector>
  </HeadingPairs>
  <TitlesOfParts>
    <vt:vector size="3" baseType="lpstr">
      <vt:lpstr>Arial</vt:lpstr>
      <vt:lpstr>Simple Light</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Ready to Teach ACC</dc:creator>
  <cp:lastModifiedBy>Miriam Hussain</cp:lastModifiedBy>
  <cp:revision>2</cp:revision>
  <dcterms:modified xsi:type="dcterms:W3CDTF">2025-04-23T23:14:35Z</dcterms:modified>
</cp:coreProperties>
</file>