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7" roundtripDataSignature="AMtx7mjoTHmRf+MwFnJSrmnJuLJwocq6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/>
        </p:nvSpPr>
        <p:spPr>
          <a:xfrm>
            <a:off x="171450" y="246450"/>
            <a:ext cx="27324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GB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Sybil Birling</a:t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Appearance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they say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they do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160725" y="2571750"/>
            <a:ext cx="27324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GB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Inspector </a:t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Appearance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they say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they do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4572000" y="246450"/>
            <a:ext cx="34077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GB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Sheila Birling</a:t>
            </a:r>
            <a:endParaRPr/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Appearance</a:t>
            </a:r>
            <a:endParaRPr/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they say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they do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 txBox="1"/>
          <p:nvPr/>
        </p:nvSpPr>
        <p:spPr>
          <a:xfrm>
            <a:off x="4572000" y="2571750"/>
            <a:ext cx="2732400" cy="9848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GB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Edwardian beliefs in capitalism</a:t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does the Arthur Birling think about capitalism?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●"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did Priestley think about capitalism? </a:t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" name="Google Shape;58;p1"/>
          <p:cNvCxnSpPr/>
          <p:nvPr/>
        </p:nvCxnSpPr>
        <p:spPr>
          <a:xfrm>
            <a:off x="4489875" y="246450"/>
            <a:ext cx="0" cy="465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9" name="Google Shape;59;p1"/>
          <p:cNvCxnSpPr/>
          <p:nvPr/>
        </p:nvCxnSpPr>
        <p:spPr>
          <a:xfrm>
            <a:off x="160725" y="2528900"/>
            <a:ext cx="8711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Ready to Teach ACC</dc:creator>
</cp:coreProperties>
</file>