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3" d="100"/>
          <a:sy n="93" d="100"/>
        </p:scale>
        <p:origin x="228" y="2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riam Hussain" userId="b29df5e5bd58208c" providerId="LiveId" clId="{D6E59C24-EBAF-4C63-B64E-E41083EBA2B5}"/>
    <pc:docChg chg="undo custSel addSld delSld modSld">
      <pc:chgData name="Miriam Hussain" userId="b29df5e5bd58208c" providerId="LiveId" clId="{D6E59C24-EBAF-4C63-B64E-E41083EBA2B5}" dt="2025-04-24T15:21:54.817" v="91" actId="2696"/>
      <pc:docMkLst>
        <pc:docMk/>
      </pc:docMkLst>
      <pc:sldChg chg="modSp mod">
        <pc:chgData name="Miriam Hussain" userId="b29df5e5bd58208c" providerId="LiveId" clId="{D6E59C24-EBAF-4C63-B64E-E41083EBA2B5}" dt="2025-04-24T15:21:39.153" v="88" actId="20577"/>
        <pc:sldMkLst>
          <pc:docMk/>
          <pc:sldMk cId="1237624965" sldId="256"/>
        </pc:sldMkLst>
        <pc:spChg chg="mod">
          <ac:chgData name="Miriam Hussain" userId="b29df5e5bd58208c" providerId="LiveId" clId="{D6E59C24-EBAF-4C63-B64E-E41083EBA2B5}" dt="2025-04-24T15:17:31.186" v="51" actId="20577"/>
          <ac:spMkLst>
            <pc:docMk/>
            <pc:sldMk cId="1237624965" sldId="256"/>
            <ac:spMk id="4" creationId="{2F0114C6-A6C7-4EF8-9A28-7C7501D2471E}"/>
          </ac:spMkLst>
        </pc:spChg>
        <pc:spChg chg="mod">
          <ac:chgData name="Miriam Hussain" userId="b29df5e5bd58208c" providerId="LiveId" clId="{D6E59C24-EBAF-4C63-B64E-E41083EBA2B5}" dt="2025-04-24T15:21:22.476" v="60"/>
          <ac:spMkLst>
            <pc:docMk/>
            <pc:sldMk cId="1237624965" sldId="256"/>
            <ac:spMk id="5" creationId="{90188E36-A16A-4D4E-A30B-A1352CA633F2}"/>
          </ac:spMkLst>
        </pc:spChg>
        <pc:spChg chg="mod">
          <ac:chgData name="Miriam Hussain" userId="b29df5e5bd58208c" providerId="LiveId" clId="{D6E59C24-EBAF-4C63-B64E-E41083EBA2B5}" dt="2025-04-24T15:21:39.153" v="88" actId="20577"/>
          <ac:spMkLst>
            <pc:docMk/>
            <pc:sldMk cId="1237624965" sldId="256"/>
            <ac:spMk id="7" creationId="{6BA0D1BB-5D8F-4E70-87EA-DBFB4EEB3212}"/>
          </ac:spMkLst>
        </pc:spChg>
      </pc:sldChg>
      <pc:sldChg chg="modSp new add del mod">
        <pc:chgData name="Miriam Hussain" userId="b29df5e5bd58208c" providerId="LiveId" clId="{D6E59C24-EBAF-4C63-B64E-E41083EBA2B5}" dt="2025-04-24T15:21:54.817" v="91" actId="2696"/>
        <pc:sldMkLst>
          <pc:docMk/>
          <pc:sldMk cId="2421360063" sldId="257"/>
        </pc:sldMkLst>
        <pc:spChg chg="mod">
          <ac:chgData name="Miriam Hussain" userId="b29df5e5bd58208c" providerId="LiveId" clId="{D6E59C24-EBAF-4C63-B64E-E41083EBA2B5}" dt="2025-04-24T15:21:16.501" v="58" actId="21"/>
          <ac:spMkLst>
            <pc:docMk/>
            <pc:sldMk cId="2421360063" sldId="257"/>
            <ac:spMk id="3" creationId="{058A4E6A-DB2F-A239-2555-B0DD4E234E8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B63085-3C26-4473-A385-503E10BBFA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146358-0F4C-42DA-883B-CE55A0F237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9DAAC-5CC3-4A3A-AD07-AFBB7CAC55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2829-21DA-48B8-BBC9-301C6BABCD70}" type="datetimeFigureOut">
              <a:rPr lang="en-GB" smtClean="0"/>
              <a:t>24/04/2025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44BE62-22A6-4C82-9ABA-1F4AF10E8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C7133E-C982-4964-90DA-88ED7DF85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182FF-F08D-4A1A-BBDE-601351AC32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7780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A6CFE-A9F2-4629-A126-90DD7AD74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F18358-8BA9-4AB2-ADA2-D3AAC8D82E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489D19-50EC-49F1-B7D0-1D6F7F6FF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2829-21DA-48B8-BBC9-301C6BABCD70}" type="datetimeFigureOut">
              <a:rPr lang="en-GB" smtClean="0"/>
              <a:t>24/04/2025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2671A9-2328-460D-BA6F-A3DB4BF2F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677CA9-D7C0-4022-8914-223609559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182FF-F08D-4A1A-BBDE-601351AC32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2464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9325123-CBE5-4EF1-91C0-39A3D1A52B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EEE6B1-06C9-4AFD-A0A7-48BB9E7AF1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7A0901-E564-4A14-974A-24045C96D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2829-21DA-48B8-BBC9-301C6BABCD70}" type="datetimeFigureOut">
              <a:rPr lang="en-GB" smtClean="0"/>
              <a:t>24/04/2025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CA8731-33A1-4118-9398-966E3C8B8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F7EC5-386C-44E9-A8C7-7884AAF1E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182FF-F08D-4A1A-BBDE-601351AC32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9750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019F0-CA20-4B85-828A-833669E13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2E2842-06AB-4F23-8146-1016E7B91F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EA2637-94D8-42FC-94F6-0DFFBCAA4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2829-21DA-48B8-BBC9-301C6BABCD70}" type="datetimeFigureOut">
              <a:rPr lang="en-GB" smtClean="0"/>
              <a:t>24/04/2025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256CCA-6A74-4FBF-86C4-6B47F0FE0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58A252-1ABE-4AA4-9282-844C81989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182FF-F08D-4A1A-BBDE-601351AC32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5986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97076-A0F2-4FFC-AF83-F94F6F39CB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602184-F580-4FCB-980D-4A0C6CA440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C02AA6-EFDA-45C5-A726-2880B5D2B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2829-21DA-48B8-BBC9-301C6BABCD70}" type="datetimeFigureOut">
              <a:rPr lang="en-GB" smtClean="0"/>
              <a:t>24/04/2025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4375B-60F1-47D0-A3A7-D9DCCD9D7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928173-1644-49B9-BFE1-DC6314519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182FF-F08D-4A1A-BBDE-601351AC32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6579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33541-73FE-461C-BA8E-8B302BECE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CA35C3-ECDF-49A4-949D-2ABDFEFC62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D86B6D-C03C-48C8-919E-DE791AC0E5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A49AB5-2CED-473C-94EA-B361FC9CC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2829-21DA-48B8-BBC9-301C6BABCD70}" type="datetimeFigureOut">
              <a:rPr lang="en-GB" smtClean="0"/>
              <a:t>24/04/2025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55A98C-6E3E-454D-B1CB-42AF54E04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6CF875-E9CD-4253-9162-37F4641BE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182FF-F08D-4A1A-BBDE-601351AC32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0345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5BB2B6-4A52-414C-A534-7B80FF25B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E233B5-84B2-4119-82A3-B2190DB826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DE469C-6434-404C-816A-AEBA5ADC9A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977EFB-506A-4D69-B837-3E119233BE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E6E84E-906D-4E77-94D7-E2E0501117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88D0D9-D548-4E8F-9474-35FCA60F8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2829-21DA-48B8-BBC9-301C6BABCD70}" type="datetimeFigureOut">
              <a:rPr lang="en-GB" smtClean="0"/>
              <a:t>24/04/2025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0E6CBF5-AA11-4298-8CF6-FC484921F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74D724-725B-4185-8E36-7051FFB7F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182FF-F08D-4A1A-BBDE-601351AC32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2980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6C96F-54F3-430D-BE44-CB7E6E0F9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8D18D4-4A30-4DD7-BFDE-3AC22B78F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2829-21DA-48B8-BBC9-301C6BABCD70}" type="datetimeFigureOut">
              <a:rPr lang="en-GB" smtClean="0"/>
              <a:t>24/04/2025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49CB44-2A3C-4E8E-9A81-25A2A2E1C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B1673C-4CC2-4B55-B414-EDB893816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182FF-F08D-4A1A-BBDE-601351AC32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2548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C6B3B0-4038-4280-94A3-83D63C874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2829-21DA-48B8-BBC9-301C6BABCD70}" type="datetimeFigureOut">
              <a:rPr lang="en-GB" smtClean="0"/>
              <a:t>24/04/2025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4E187B4-C775-496A-AE47-38609618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5BD731-CDDA-4864-931C-F631FE3BF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182FF-F08D-4A1A-BBDE-601351AC32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9054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6619E3-33C7-49BE-9B8A-E78684985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35F44-99DD-44ED-A0F8-81BADCC5FC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BAAA6C-3154-4C87-89A7-F0019A3A64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5E0850-51AE-429B-A753-ACAA232AAD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2829-21DA-48B8-BBC9-301C6BABCD70}" type="datetimeFigureOut">
              <a:rPr lang="en-GB" smtClean="0"/>
              <a:t>24/04/2025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3A4E26-F90B-4048-9397-A106A353E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78C8CC-8F99-4015-AAE4-7023D33EB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182FF-F08D-4A1A-BBDE-601351AC32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5455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5B75F-5C04-432F-9B60-01E96C9D7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6235AE-66A2-4D6A-834A-F29C594ADE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289739-C0AC-459A-B6BE-7C4CB1E893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3B5707-0A48-4B3A-9326-42A263F4A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2829-21DA-48B8-BBC9-301C6BABCD70}" type="datetimeFigureOut">
              <a:rPr lang="en-GB" smtClean="0"/>
              <a:t>24/04/2025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0E49FC-07F5-4A9E-9986-4BD96F3F0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4EBC52-224A-4EA0-98BE-92259A86C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182FF-F08D-4A1A-BBDE-601351AC32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535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283485-7527-4568-958F-193DCD411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342888-844D-46D7-AB98-44351216F3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9B308F-7666-441D-8245-F09A00AE3D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02829-21DA-48B8-BBC9-301C6BABCD70}" type="datetimeFigureOut">
              <a:rPr lang="en-GB" smtClean="0"/>
              <a:t>24/04/2025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085127-3179-49F6-8D8C-9E51C4CE67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E906EA-B8E4-41F8-BCE1-C222E6AECD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5182FF-F08D-4A1A-BBDE-601351AC32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1981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F0114C6-A6C7-4EF8-9A28-7C7501D2471E}"/>
              </a:ext>
            </a:extLst>
          </p:cNvPr>
          <p:cNvSpPr txBox="1"/>
          <p:nvPr/>
        </p:nvSpPr>
        <p:spPr>
          <a:xfrm>
            <a:off x="159027" y="238539"/>
            <a:ext cx="112245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/>
              <a:t>CHARACTER SPOTLIGHT – THE INSPECTOR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188E36-A16A-4D4E-A30B-A1352CA633F2}"/>
              </a:ext>
            </a:extLst>
          </p:cNvPr>
          <p:cNvSpPr txBox="1"/>
          <p:nvPr/>
        </p:nvSpPr>
        <p:spPr>
          <a:xfrm>
            <a:off x="159027" y="1027043"/>
            <a:ext cx="9992138" cy="480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n-GB" sz="2400" kern="10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How would you describe the Inspector in Act One? </a:t>
            </a:r>
            <a:endParaRPr lang="en-GB" sz="24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D71638-5857-4C09-BBD1-547BB83C2BA5}"/>
              </a:ext>
            </a:extLst>
          </p:cNvPr>
          <p:cNvSpPr txBox="1"/>
          <p:nvPr/>
        </p:nvSpPr>
        <p:spPr>
          <a:xfrm>
            <a:off x="159027" y="2194315"/>
            <a:ext cx="9992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What is this character best known for?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A0D1BB-5D8F-4E70-87EA-DBFB4EEB3212}"/>
              </a:ext>
            </a:extLst>
          </p:cNvPr>
          <p:cNvSpPr txBox="1"/>
          <p:nvPr/>
        </p:nvSpPr>
        <p:spPr>
          <a:xfrm>
            <a:off x="159027" y="3429000"/>
            <a:ext cx="9992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What other characters connect to the Inspector? How?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F9635C-11A6-4997-8E9C-6C512CAC41A1}"/>
              </a:ext>
            </a:extLst>
          </p:cNvPr>
          <p:cNvSpPr txBox="1"/>
          <p:nvPr/>
        </p:nvSpPr>
        <p:spPr>
          <a:xfrm>
            <a:off x="159027" y="4663685"/>
            <a:ext cx="9992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What other knowledge from the text connects to this character?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0E4FA3-C0E2-4D52-899B-ED0705279C4D}"/>
              </a:ext>
            </a:extLst>
          </p:cNvPr>
          <p:cNvSpPr txBox="1"/>
          <p:nvPr/>
        </p:nvSpPr>
        <p:spPr>
          <a:xfrm>
            <a:off x="159027" y="5898370"/>
            <a:ext cx="9992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Create a question where the character is the answer.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1DDB383-988B-46A5-8689-769AF880CE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54" r="32802" b="17488"/>
          <a:stretch/>
        </p:blipFill>
        <p:spPr>
          <a:xfrm>
            <a:off x="9337745" y="2023788"/>
            <a:ext cx="1626840" cy="406234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0CF8344-90F9-47A2-87B9-DCA1BC3B7C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6135" b="13993"/>
          <a:stretch/>
        </p:blipFill>
        <p:spPr>
          <a:xfrm>
            <a:off x="8481392" y="1541645"/>
            <a:ext cx="1144161" cy="111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6249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Ready to Teach ACC</dc:creator>
  <cp:lastModifiedBy>Miriam Hussain</cp:lastModifiedBy>
  <cp:revision>4</cp:revision>
  <dcterms:created xsi:type="dcterms:W3CDTF">2021-10-25T09:07:21Z</dcterms:created>
  <dcterms:modified xsi:type="dcterms:W3CDTF">2025-04-24T15:22:00Z</dcterms:modified>
</cp:coreProperties>
</file>