
<file path=[Content_Types].xml><?xml version="1.0" encoding="utf-8"?>
<Types xmlns="http://schemas.openxmlformats.org/package/2006/content-types">
  <Default ContentType="application/xml" Extension="xml"/>
  <Default ContentType="application/vnd.openxmlformats-package.relationships+xml" Extension="rels"/>
  <Override ContentType="application/vnd.openxmlformats-officedocument.presentationml.notesSlide+xml" PartName="/ppt/notesSlides/notesSlide1.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1.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package/2006/relationships/metadata/core-properties" Target="docProps/core.xml"/><Relationship Id="rId2"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strictFirstAndLastChars="0" saveSubsetFonts="1">
  <p:sldMasterIdLst>
    <p:sldMasterId id="2147483648" r:id="rId4"/>
  </p:sldMasterIdLst>
  <p:notesMasterIdLst>
    <p:notesMasterId r:id="rId5"/>
  </p:notesMasterIdLst>
  <p:sldIdLst>
    <p:sldId id="256" r:id="rId6"/>
  </p:sldIdLst>
  <p:sldSz cy="10691800" cx="7559675"/>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3368">
          <p15:clr>
            <a:srgbClr val="A4A3A4"/>
          </p15:clr>
        </p15:guide>
        <p15:guide id="2" pos="2381">
          <p15:clr>
            <a:srgbClr val="A4A3A4"/>
          </p15:clr>
        </p15:guide>
      </p15:sldGuideLst>
    </p:ext>
    <p:ext uri="GoogleSlidesCustomDataVersion2">
      <go:slidesCustomData xmlns:go="http://customooxmlschemas.google.com/" r:id="rId7" roundtripDataSignature="AMtx7mgrIYLhrf228sWn4DtFuVJurVSadg=="/>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3368" orient="horz"/>
        <p:guide pos="2381"/>
      </p:guideLst>
    </p:cSldViewPr>
  </p:slideViewPr>
</p:viewPr>
</file>

<file path=ppt/_rels/presentation.xml.rels><?xml version="1.0" encoding="UTF-8" standalone="yes"?><Relationships xmlns="http://schemas.openxmlformats.org/package/2006/relationships"><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5" Type="http://schemas.openxmlformats.org/officeDocument/2006/relationships/notesMaster" Target="notesMasters/notesMaster1.xml"/><Relationship Id="rId6" Type="http://schemas.openxmlformats.org/officeDocument/2006/relationships/slide" Target="slides/slide1.xml"/><Relationship Id="rId7" Type="http://customschemas.google.com/relationships/presentationmetadata" Target="meta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p:nvPr>
            <p:ph idx="2" type="sldImg"/>
          </p:nvPr>
        </p:nvSpPr>
        <p:spPr>
          <a:xfrm>
            <a:off x="2217050" y="685800"/>
            <a:ext cx="24246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1pPr>
            <a:lvl2pPr indent="-298450" lvl="1" marL="914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2pPr>
            <a:lvl3pPr indent="-298450" lvl="2" marL="1371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3pPr>
            <a:lvl4pPr indent="-298450" lvl="3" marL="1828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4pPr>
            <a:lvl5pPr indent="-298450" lvl="4" marL="22860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5pPr>
            <a:lvl6pPr indent="-298450" lvl="5" marL="2743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6pPr>
            <a:lvl7pPr indent="-298450" lvl="6" marL="3200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7pPr>
            <a:lvl8pPr indent="-298450" lvl="7" marL="3657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8pPr>
            <a:lvl9pPr indent="-298450" lvl="8" marL="4114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 name="Shape 50"/>
        <p:cNvGrpSpPr/>
        <p:nvPr/>
      </p:nvGrpSpPr>
      <p:grpSpPr>
        <a:xfrm>
          <a:off x="0" y="0"/>
          <a:ext cx="0" cy="0"/>
          <a:chOff x="0" y="0"/>
          <a:chExt cx="0" cy="0"/>
        </a:xfrm>
      </p:grpSpPr>
      <p:sp>
        <p:nvSpPr>
          <p:cNvPr id="51" name="Google Shape;51;p1:notes"/>
          <p:cNvSpPr/>
          <p:nvPr>
            <p:ph idx="2" type="sldImg"/>
          </p:nvPr>
        </p:nvSpPr>
        <p:spPr>
          <a:xfrm>
            <a:off x="2217738" y="685800"/>
            <a:ext cx="2424112"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52" name="Google Shape;52;p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3"/>
          <p:cNvSpPr txBox="1"/>
          <p:nvPr>
            <p:ph type="ctrTitle"/>
          </p:nvPr>
        </p:nvSpPr>
        <p:spPr>
          <a:xfrm>
            <a:off x="257712" y="1547778"/>
            <a:ext cx="7044600" cy="4266900"/>
          </a:xfrm>
          <a:prstGeom prst="rect">
            <a:avLst/>
          </a:prstGeom>
          <a:noFill/>
          <a:ln>
            <a:noFill/>
          </a:ln>
        </p:spPr>
        <p:txBody>
          <a:bodyPr anchorCtr="0" anchor="b" bIns="91425" lIns="91425" spcFirstLastPara="1" rIns="91425" wrap="square" tIns="91425">
            <a:normAutofit/>
          </a:bodyPr>
          <a:lstStyle>
            <a:lvl1pPr lvl="0" algn="ctr">
              <a:lnSpc>
                <a:spcPct val="100000"/>
              </a:lnSpc>
              <a:spcBef>
                <a:spcPts val="0"/>
              </a:spcBef>
              <a:spcAft>
                <a:spcPts val="0"/>
              </a:spcAft>
              <a:buSzPts val="5200"/>
              <a:buNone/>
              <a:defRPr sz="5200"/>
            </a:lvl1pPr>
            <a:lvl2pPr lvl="1" algn="ctr">
              <a:lnSpc>
                <a:spcPct val="100000"/>
              </a:lnSpc>
              <a:spcBef>
                <a:spcPts val="0"/>
              </a:spcBef>
              <a:spcAft>
                <a:spcPts val="0"/>
              </a:spcAft>
              <a:buSzPts val="5200"/>
              <a:buNone/>
              <a:defRPr sz="5200"/>
            </a:lvl2pPr>
            <a:lvl3pPr lvl="2" algn="ctr">
              <a:lnSpc>
                <a:spcPct val="100000"/>
              </a:lnSpc>
              <a:spcBef>
                <a:spcPts val="0"/>
              </a:spcBef>
              <a:spcAft>
                <a:spcPts val="0"/>
              </a:spcAft>
              <a:buSzPts val="5200"/>
              <a:buNone/>
              <a:defRPr sz="5200"/>
            </a:lvl3pPr>
            <a:lvl4pPr lvl="3" algn="ctr">
              <a:lnSpc>
                <a:spcPct val="100000"/>
              </a:lnSpc>
              <a:spcBef>
                <a:spcPts val="0"/>
              </a:spcBef>
              <a:spcAft>
                <a:spcPts val="0"/>
              </a:spcAft>
              <a:buSzPts val="5200"/>
              <a:buNone/>
              <a:defRPr sz="5200"/>
            </a:lvl4pPr>
            <a:lvl5pPr lvl="4" algn="ctr">
              <a:lnSpc>
                <a:spcPct val="100000"/>
              </a:lnSpc>
              <a:spcBef>
                <a:spcPts val="0"/>
              </a:spcBef>
              <a:spcAft>
                <a:spcPts val="0"/>
              </a:spcAft>
              <a:buSzPts val="5200"/>
              <a:buNone/>
              <a:defRPr sz="5200"/>
            </a:lvl5pPr>
            <a:lvl6pPr lvl="5" algn="ctr">
              <a:lnSpc>
                <a:spcPct val="100000"/>
              </a:lnSpc>
              <a:spcBef>
                <a:spcPts val="0"/>
              </a:spcBef>
              <a:spcAft>
                <a:spcPts val="0"/>
              </a:spcAft>
              <a:buSzPts val="5200"/>
              <a:buNone/>
              <a:defRPr sz="5200"/>
            </a:lvl6pPr>
            <a:lvl7pPr lvl="6" algn="ctr">
              <a:lnSpc>
                <a:spcPct val="100000"/>
              </a:lnSpc>
              <a:spcBef>
                <a:spcPts val="0"/>
              </a:spcBef>
              <a:spcAft>
                <a:spcPts val="0"/>
              </a:spcAft>
              <a:buSzPts val="5200"/>
              <a:buNone/>
              <a:defRPr sz="5200"/>
            </a:lvl7pPr>
            <a:lvl8pPr lvl="7" algn="ctr">
              <a:lnSpc>
                <a:spcPct val="100000"/>
              </a:lnSpc>
              <a:spcBef>
                <a:spcPts val="0"/>
              </a:spcBef>
              <a:spcAft>
                <a:spcPts val="0"/>
              </a:spcAft>
              <a:buSzPts val="5200"/>
              <a:buNone/>
              <a:defRPr sz="5200"/>
            </a:lvl8pPr>
            <a:lvl9pPr lvl="8" algn="ctr">
              <a:lnSpc>
                <a:spcPct val="100000"/>
              </a:lnSpc>
              <a:spcBef>
                <a:spcPts val="0"/>
              </a:spcBef>
              <a:spcAft>
                <a:spcPts val="0"/>
              </a:spcAft>
              <a:buSzPts val="5200"/>
              <a:buNone/>
              <a:defRPr sz="5200"/>
            </a:lvl9pPr>
          </a:lstStyle>
          <a:p/>
        </p:txBody>
      </p:sp>
      <p:sp>
        <p:nvSpPr>
          <p:cNvPr id="11" name="Google Shape;11;p3"/>
          <p:cNvSpPr txBox="1"/>
          <p:nvPr>
            <p:ph idx="1" type="subTitle"/>
          </p:nvPr>
        </p:nvSpPr>
        <p:spPr>
          <a:xfrm>
            <a:off x="257705" y="5891409"/>
            <a:ext cx="7044600" cy="1647600"/>
          </a:xfrm>
          <a:prstGeom prst="rect">
            <a:avLst/>
          </a:prstGeom>
          <a:noFill/>
          <a:ln>
            <a:noFill/>
          </a:ln>
        </p:spPr>
        <p:txBody>
          <a:bodyPr anchorCtr="0" anchor="t" bIns="91425" lIns="91425" spcFirstLastPara="1" rIns="91425" wrap="square" tIns="91425">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3"/>
          <p:cNvSpPr txBox="1"/>
          <p:nvPr>
            <p:ph idx="12" type="sldNum"/>
          </p:nvPr>
        </p:nvSpPr>
        <p:spPr>
          <a:xfrm>
            <a:off x="7004788" y="9693616"/>
            <a:ext cx="453600" cy="8181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12"/>
          <p:cNvSpPr txBox="1"/>
          <p:nvPr>
            <p:ph hasCustomPrompt="1" type="title"/>
          </p:nvPr>
        </p:nvSpPr>
        <p:spPr>
          <a:xfrm>
            <a:off x="257705" y="2299346"/>
            <a:ext cx="7044600" cy="4081500"/>
          </a:xfrm>
          <a:prstGeom prst="rect">
            <a:avLst/>
          </a:prstGeom>
          <a:noFill/>
          <a:ln>
            <a:noFill/>
          </a:ln>
        </p:spPr>
        <p:txBody>
          <a:bodyPr anchorCtr="0" anchor="b" bIns="91425" lIns="91425" spcFirstLastPara="1" rIns="91425" wrap="square" tIns="91425">
            <a:normAutofit/>
          </a:bodyPr>
          <a:lstStyle>
            <a:lvl1pPr lvl="0" algn="ctr">
              <a:lnSpc>
                <a:spcPct val="100000"/>
              </a:lnSpc>
              <a:spcBef>
                <a:spcPts val="0"/>
              </a:spcBef>
              <a:spcAft>
                <a:spcPts val="0"/>
              </a:spcAft>
              <a:buSzPts val="12000"/>
              <a:buNone/>
              <a:defRPr sz="12000"/>
            </a:lvl1pPr>
            <a:lvl2pPr lvl="1" algn="ctr">
              <a:lnSpc>
                <a:spcPct val="100000"/>
              </a:lnSpc>
              <a:spcBef>
                <a:spcPts val="0"/>
              </a:spcBef>
              <a:spcAft>
                <a:spcPts val="0"/>
              </a:spcAft>
              <a:buSzPts val="12000"/>
              <a:buNone/>
              <a:defRPr sz="12000"/>
            </a:lvl2pPr>
            <a:lvl3pPr lvl="2" algn="ctr">
              <a:lnSpc>
                <a:spcPct val="100000"/>
              </a:lnSpc>
              <a:spcBef>
                <a:spcPts val="0"/>
              </a:spcBef>
              <a:spcAft>
                <a:spcPts val="0"/>
              </a:spcAft>
              <a:buSzPts val="12000"/>
              <a:buNone/>
              <a:defRPr sz="12000"/>
            </a:lvl3pPr>
            <a:lvl4pPr lvl="3" algn="ctr">
              <a:lnSpc>
                <a:spcPct val="100000"/>
              </a:lnSpc>
              <a:spcBef>
                <a:spcPts val="0"/>
              </a:spcBef>
              <a:spcAft>
                <a:spcPts val="0"/>
              </a:spcAft>
              <a:buSzPts val="12000"/>
              <a:buNone/>
              <a:defRPr sz="12000"/>
            </a:lvl4pPr>
            <a:lvl5pPr lvl="4" algn="ctr">
              <a:lnSpc>
                <a:spcPct val="100000"/>
              </a:lnSpc>
              <a:spcBef>
                <a:spcPts val="0"/>
              </a:spcBef>
              <a:spcAft>
                <a:spcPts val="0"/>
              </a:spcAft>
              <a:buSzPts val="12000"/>
              <a:buNone/>
              <a:defRPr sz="12000"/>
            </a:lvl5pPr>
            <a:lvl6pPr lvl="5" algn="ctr">
              <a:lnSpc>
                <a:spcPct val="100000"/>
              </a:lnSpc>
              <a:spcBef>
                <a:spcPts val="0"/>
              </a:spcBef>
              <a:spcAft>
                <a:spcPts val="0"/>
              </a:spcAft>
              <a:buSzPts val="12000"/>
              <a:buNone/>
              <a:defRPr sz="12000"/>
            </a:lvl6pPr>
            <a:lvl7pPr lvl="6" algn="ctr">
              <a:lnSpc>
                <a:spcPct val="100000"/>
              </a:lnSpc>
              <a:spcBef>
                <a:spcPts val="0"/>
              </a:spcBef>
              <a:spcAft>
                <a:spcPts val="0"/>
              </a:spcAft>
              <a:buSzPts val="12000"/>
              <a:buNone/>
              <a:defRPr sz="12000"/>
            </a:lvl7pPr>
            <a:lvl8pPr lvl="7" algn="ctr">
              <a:lnSpc>
                <a:spcPct val="100000"/>
              </a:lnSpc>
              <a:spcBef>
                <a:spcPts val="0"/>
              </a:spcBef>
              <a:spcAft>
                <a:spcPts val="0"/>
              </a:spcAft>
              <a:buSzPts val="12000"/>
              <a:buNone/>
              <a:defRPr sz="12000"/>
            </a:lvl8pPr>
            <a:lvl9pPr lvl="8" algn="ctr">
              <a:lnSpc>
                <a:spcPct val="100000"/>
              </a:lnSpc>
              <a:spcBef>
                <a:spcPts val="0"/>
              </a:spcBef>
              <a:spcAft>
                <a:spcPts val="0"/>
              </a:spcAft>
              <a:buSzPts val="12000"/>
              <a:buNone/>
              <a:defRPr sz="12000"/>
            </a:lvl9pPr>
          </a:lstStyle>
          <a:p>
            <a:r>
              <a:t>xx%</a:t>
            </a:r>
          </a:p>
        </p:txBody>
      </p:sp>
      <p:sp>
        <p:nvSpPr>
          <p:cNvPr id="46" name="Google Shape;46;p12"/>
          <p:cNvSpPr txBox="1"/>
          <p:nvPr>
            <p:ph idx="1" type="body"/>
          </p:nvPr>
        </p:nvSpPr>
        <p:spPr>
          <a:xfrm>
            <a:off x="257705" y="6552657"/>
            <a:ext cx="7044600" cy="2703900"/>
          </a:xfrm>
          <a:prstGeom prst="rect">
            <a:avLst/>
          </a:prstGeom>
          <a:noFill/>
          <a:ln>
            <a:noFill/>
          </a:ln>
        </p:spPr>
        <p:txBody>
          <a:bodyPr anchorCtr="0" anchor="t" bIns="91425" lIns="91425" spcFirstLastPara="1" rIns="91425" wrap="square" tIns="91425">
            <a:normAutofit/>
          </a:bodyPr>
          <a:lstStyle>
            <a:lvl1pPr indent="-342900" lvl="0" marL="457200" algn="ctr">
              <a:lnSpc>
                <a:spcPct val="115000"/>
              </a:lnSpc>
              <a:spcBef>
                <a:spcPts val="0"/>
              </a:spcBef>
              <a:spcAft>
                <a:spcPts val="0"/>
              </a:spcAft>
              <a:buSzPts val="1800"/>
              <a:buChar char="●"/>
              <a:defRPr/>
            </a:lvl1pPr>
            <a:lvl2pPr indent="-317500" lvl="1" marL="914400" algn="ctr">
              <a:lnSpc>
                <a:spcPct val="115000"/>
              </a:lnSpc>
              <a:spcBef>
                <a:spcPts val="0"/>
              </a:spcBef>
              <a:spcAft>
                <a:spcPts val="0"/>
              </a:spcAft>
              <a:buSzPts val="1400"/>
              <a:buChar char="○"/>
              <a:defRPr/>
            </a:lvl2pPr>
            <a:lvl3pPr indent="-317500" lvl="2" marL="1371600" algn="ctr">
              <a:lnSpc>
                <a:spcPct val="115000"/>
              </a:lnSpc>
              <a:spcBef>
                <a:spcPts val="0"/>
              </a:spcBef>
              <a:spcAft>
                <a:spcPts val="0"/>
              </a:spcAft>
              <a:buSzPts val="1400"/>
              <a:buChar char="■"/>
              <a:defRPr/>
            </a:lvl3pPr>
            <a:lvl4pPr indent="-317500" lvl="3" marL="1828800" algn="ctr">
              <a:lnSpc>
                <a:spcPct val="115000"/>
              </a:lnSpc>
              <a:spcBef>
                <a:spcPts val="0"/>
              </a:spcBef>
              <a:spcAft>
                <a:spcPts val="0"/>
              </a:spcAft>
              <a:buSzPts val="1400"/>
              <a:buChar char="●"/>
              <a:defRPr/>
            </a:lvl4pPr>
            <a:lvl5pPr indent="-317500" lvl="4" marL="2286000" algn="ctr">
              <a:lnSpc>
                <a:spcPct val="115000"/>
              </a:lnSpc>
              <a:spcBef>
                <a:spcPts val="0"/>
              </a:spcBef>
              <a:spcAft>
                <a:spcPts val="0"/>
              </a:spcAft>
              <a:buSzPts val="1400"/>
              <a:buChar char="○"/>
              <a:defRPr/>
            </a:lvl5pPr>
            <a:lvl6pPr indent="-317500" lvl="5" marL="2743200" algn="ctr">
              <a:lnSpc>
                <a:spcPct val="115000"/>
              </a:lnSpc>
              <a:spcBef>
                <a:spcPts val="0"/>
              </a:spcBef>
              <a:spcAft>
                <a:spcPts val="0"/>
              </a:spcAft>
              <a:buSzPts val="1400"/>
              <a:buChar char="■"/>
              <a:defRPr/>
            </a:lvl6pPr>
            <a:lvl7pPr indent="-317500" lvl="6" marL="3200400" algn="ctr">
              <a:lnSpc>
                <a:spcPct val="115000"/>
              </a:lnSpc>
              <a:spcBef>
                <a:spcPts val="0"/>
              </a:spcBef>
              <a:spcAft>
                <a:spcPts val="0"/>
              </a:spcAft>
              <a:buSzPts val="1400"/>
              <a:buChar char="●"/>
              <a:defRPr/>
            </a:lvl7pPr>
            <a:lvl8pPr indent="-317500" lvl="7" marL="3657600" algn="ctr">
              <a:lnSpc>
                <a:spcPct val="115000"/>
              </a:lnSpc>
              <a:spcBef>
                <a:spcPts val="0"/>
              </a:spcBef>
              <a:spcAft>
                <a:spcPts val="0"/>
              </a:spcAft>
              <a:buSzPts val="1400"/>
              <a:buChar char="○"/>
              <a:defRPr/>
            </a:lvl8pPr>
            <a:lvl9pPr indent="-317500" lvl="8" marL="4114800" algn="ctr">
              <a:lnSpc>
                <a:spcPct val="115000"/>
              </a:lnSpc>
              <a:spcBef>
                <a:spcPts val="0"/>
              </a:spcBef>
              <a:spcAft>
                <a:spcPts val="0"/>
              </a:spcAft>
              <a:buSzPts val="1400"/>
              <a:buChar char="■"/>
              <a:defRPr/>
            </a:lvl9pPr>
          </a:lstStyle>
          <a:p/>
        </p:txBody>
      </p:sp>
      <p:sp>
        <p:nvSpPr>
          <p:cNvPr id="47" name="Google Shape;47;p12"/>
          <p:cNvSpPr txBox="1"/>
          <p:nvPr>
            <p:ph idx="12" type="sldNum"/>
          </p:nvPr>
        </p:nvSpPr>
        <p:spPr>
          <a:xfrm>
            <a:off x="7004788" y="9693616"/>
            <a:ext cx="453600" cy="8181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13"/>
          <p:cNvSpPr txBox="1"/>
          <p:nvPr>
            <p:ph idx="12" type="sldNum"/>
          </p:nvPr>
        </p:nvSpPr>
        <p:spPr>
          <a:xfrm>
            <a:off x="7004788" y="9693616"/>
            <a:ext cx="453600" cy="8181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4"/>
          <p:cNvSpPr txBox="1"/>
          <p:nvPr>
            <p:ph type="title"/>
          </p:nvPr>
        </p:nvSpPr>
        <p:spPr>
          <a:xfrm>
            <a:off x="257705" y="4471058"/>
            <a:ext cx="7044600" cy="1749900"/>
          </a:xfrm>
          <a:prstGeom prst="rect">
            <a:avLst/>
          </a:prstGeom>
          <a:noFill/>
          <a:ln>
            <a:noFill/>
          </a:ln>
        </p:spPr>
        <p:txBody>
          <a:bodyPr anchorCtr="0" anchor="ctr" bIns="91425" lIns="91425" spcFirstLastPara="1" rIns="91425" wrap="square" tIns="91425">
            <a:normAutofit/>
          </a:bodyPr>
          <a:lstStyle>
            <a:lvl1pPr lvl="0" algn="ctr">
              <a:lnSpc>
                <a:spcPct val="100000"/>
              </a:lnSpc>
              <a:spcBef>
                <a:spcPts val="0"/>
              </a:spcBef>
              <a:spcAft>
                <a:spcPts val="0"/>
              </a:spcAft>
              <a:buSzPts val="3600"/>
              <a:buNone/>
              <a:defRPr sz="3600"/>
            </a:lvl1pPr>
            <a:lvl2pPr lvl="1" algn="ctr">
              <a:lnSpc>
                <a:spcPct val="100000"/>
              </a:lnSpc>
              <a:spcBef>
                <a:spcPts val="0"/>
              </a:spcBef>
              <a:spcAft>
                <a:spcPts val="0"/>
              </a:spcAft>
              <a:buSzPts val="3600"/>
              <a:buNone/>
              <a:defRPr sz="3600"/>
            </a:lvl2pPr>
            <a:lvl3pPr lvl="2" algn="ctr">
              <a:lnSpc>
                <a:spcPct val="100000"/>
              </a:lnSpc>
              <a:spcBef>
                <a:spcPts val="0"/>
              </a:spcBef>
              <a:spcAft>
                <a:spcPts val="0"/>
              </a:spcAft>
              <a:buSzPts val="3600"/>
              <a:buNone/>
              <a:defRPr sz="3600"/>
            </a:lvl3pPr>
            <a:lvl4pPr lvl="3" algn="ctr">
              <a:lnSpc>
                <a:spcPct val="100000"/>
              </a:lnSpc>
              <a:spcBef>
                <a:spcPts val="0"/>
              </a:spcBef>
              <a:spcAft>
                <a:spcPts val="0"/>
              </a:spcAft>
              <a:buSzPts val="3600"/>
              <a:buNone/>
              <a:defRPr sz="3600"/>
            </a:lvl4pPr>
            <a:lvl5pPr lvl="4" algn="ctr">
              <a:lnSpc>
                <a:spcPct val="100000"/>
              </a:lnSpc>
              <a:spcBef>
                <a:spcPts val="0"/>
              </a:spcBef>
              <a:spcAft>
                <a:spcPts val="0"/>
              </a:spcAft>
              <a:buSzPts val="3600"/>
              <a:buNone/>
              <a:defRPr sz="3600"/>
            </a:lvl5pPr>
            <a:lvl6pPr lvl="5" algn="ctr">
              <a:lnSpc>
                <a:spcPct val="100000"/>
              </a:lnSpc>
              <a:spcBef>
                <a:spcPts val="0"/>
              </a:spcBef>
              <a:spcAft>
                <a:spcPts val="0"/>
              </a:spcAft>
              <a:buSzPts val="3600"/>
              <a:buNone/>
              <a:defRPr sz="3600"/>
            </a:lvl6pPr>
            <a:lvl7pPr lvl="6" algn="ctr">
              <a:lnSpc>
                <a:spcPct val="100000"/>
              </a:lnSpc>
              <a:spcBef>
                <a:spcPts val="0"/>
              </a:spcBef>
              <a:spcAft>
                <a:spcPts val="0"/>
              </a:spcAft>
              <a:buSzPts val="3600"/>
              <a:buNone/>
              <a:defRPr sz="3600"/>
            </a:lvl7pPr>
            <a:lvl8pPr lvl="7" algn="ctr">
              <a:lnSpc>
                <a:spcPct val="100000"/>
              </a:lnSpc>
              <a:spcBef>
                <a:spcPts val="0"/>
              </a:spcBef>
              <a:spcAft>
                <a:spcPts val="0"/>
              </a:spcAft>
              <a:buSzPts val="3600"/>
              <a:buNone/>
              <a:defRPr sz="3600"/>
            </a:lvl8pPr>
            <a:lvl9pPr lvl="8" algn="ctr">
              <a:lnSpc>
                <a:spcPct val="100000"/>
              </a:lnSpc>
              <a:spcBef>
                <a:spcPts val="0"/>
              </a:spcBef>
              <a:spcAft>
                <a:spcPts val="0"/>
              </a:spcAft>
              <a:buSzPts val="3600"/>
              <a:buNone/>
              <a:defRPr sz="3600"/>
            </a:lvl9pPr>
          </a:lstStyle>
          <a:p/>
        </p:txBody>
      </p:sp>
      <p:sp>
        <p:nvSpPr>
          <p:cNvPr id="15" name="Google Shape;15;p4"/>
          <p:cNvSpPr txBox="1"/>
          <p:nvPr>
            <p:ph idx="12" type="sldNum"/>
          </p:nvPr>
        </p:nvSpPr>
        <p:spPr>
          <a:xfrm>
            <a:off x="7004788" y="9693616"/>
            <a:ext cx="453600" cy="8181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5"/>
          <p:cNvSpPr txBox="1"/>
          <p:nvPr>
            <p:ph type="title"/>
          </p:nvPr>
        </p:nvSpPr>
        <p:spPr>
          <a:xfrm>
            <a:off x="257705" y="925091"/>
            <a:ext cx="7044600" cy="1190400"/>
          </a:xfrm>
          <a:prstGeom prst="rect">
            <a:avLst/>
          </a:prstGeom>
          <a:noFill/>
          <a:ln>
            <a:noFill/>
          </a:ln>
        </p:spPr>
        <p:txBody>
          <a:bodyPr anchorCtr="0" anchor="t" bIns="91425" lIns="91425" spcFirstLastPara="1" rIns="91425" wrap="square" tIns="91425">
            <a:norm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p:txBody>
      </p:sp>
      <p:sp>
        <p:nvSpPr>
          <p:cNvPr id="18" name="Google Shape;18;p5"/>
          <p:cNvSpPr txBox="1"/>
          <p:nvPr>
            <p:ph idx="1" type="body"/>
          </p:nvPr>
        </p:nvSpPr>
        <p:spPr>
          <a:xfrm>
            <a:off x="257705" y="2395696"/>
            <a:ext cx="7044600" cy="7101900"/>
          </a:xfrm>
          <a:prstGeom prst="rect">
            <a:avLst/>
          </a:prstGeom>
          <a:noFill/>
          <a:ln>
            <a:noFill/>
          </a:ln>
        </p:spPr>
        <p:txBody>
          <a:bodyPr anchorCtr="0" anchor="t" bIns="91425" lIns="91425" spcFirstLastPara="1" rIns="91425" wrap="square" tIns="91425">
            <a:normAutofit/>
          </a:bodyPr>
          <a:lstStyle>
            <a:lvl1pPr indent="-342900" lvl="0" marL="457200" algn="l">
              <a:lnSpc>
                <a:spcPct val="115000"/>
              </a:lnSpc>
              <a:spcBef>
                <a:spcPts val="0"/>
              </a:spcBef>
              <a:spcAft>
                <a:spcPts val="0"/>
              </a:spcAft>
              <a:buSzPts val="1800"/>
              <a:buChar char="●"/>
              <a:defRPr/>
            </a:lvl1pPr>
            <a:lvl2pPr indent="-317500" lvl="1" marL="914400" algn="l">
              <a:lnSpc>
                <a:spcPct val="115000"/>
              </a:lnSpc>
              <a:spcBef>
                <a:spcPts val="0"/>
              </a:spcBef>
              <a:spcAft>
                <a:spcPts val="0"/>
              </a:spcAft>
              <a:buSzPts val="1400"/>
              <a:buChar char="○"/>
              <a:defRPr/>
            </a:lvl2pPr>
            <a:lvl3pPr indent="-317500" lvl="2" marL="1371600" algn="l">
              <a:lnSpc>
                <a:spcPct val="115000"/>
              </a:lnSpc>
              <a:spcBef>
                <a:spcPts val="0"/>
              </a:spcBef>
              <a:spcAft>
                <a:spcPts val="0"/>
              </a:spcAft>
              <a:buSzPts val="1400"/>
              <a:buChar char="■"/>
              <a:defRPr/>
            </a:lvl3pPr>
            <a:lvl4pPr indent="-317500" lvl="3" marL="1828800" algn="l">
              <a:lnSpc>
                <a:spcPct val="115000"/>
              </a:lnSpc>
              <a:spcBef>
                <a:spcPts val="0"/>
              </a:spcBef>
              <a:spcAft>
                <a:spcPts val="0"/>
              </a:spcAft>
              <a:buSzPts val="1400"/>
              <a:buChar char="●"/>
              <a:defRPr/>
            </a:lvl4pPr>
            <a:lvl5pPr indent="-317500" lvl="4" marL="2286000" algn="l">
              <a:lnSpc>
                <a:spcPct val="115000"/>
              </a:lnSpc>
              <a:spcBef>
                <a:spcPts val="0"/>
              </a:spcBef>
              <a:spcAft>
                <a:spcPts val="0"/>
              </a:spcAft>
              <a:buSzPts val="1400"/>
              <a:buChar char="○"/>
              <a:defRPr/>
            </a:lvl5pPr>
            <a:lvl6pPr indent="-317500" lvl="5" marL="2743200" algn="l">
              <a:lnSpc>
                <a:spcPct val="115000"/>
              </a:lnSpc>
              <a:spcBef>
                <a:spcPts val="0"/>
              </a:spcBef>
              <a:spcAft>
                <a:spcPts val="0"/>
              </a:spcAft>
              <a:buSzPts val="1400"/>
              <a:buChar char="■"/>
              <a:defRPr/>
            </a:lvl6pPr>
            <a:lvl7pPr indent="-317500" lvl="6" marL="3200400" algn="l">
              <a:lnSpc>
                <a:spcPct val="115000"/>
              </a:lnSpc>
              <a:spcBef>
                <a:spcPts val="0"/>
              </a:spcBef>
              <a:spcAft>
                <a:spcPts val="0"/>
              </a:spcAft>
              <a:buSzPts val="1400"/>
              <a:buChar char="●"/>
              <a:defRPr/>
            </a:lvl7pPr>
            <a:lvl8pPr indent="-317500" lvl="7" marL="3657600" algn="l">
              <a:lnSpc>
                <a:spcPct val="115000"/>
              </a:lnSpc>
              <a:spcBef>
                <a:spcPts val="0"/>
              </a:spcBef>
              <a:spcAft>
                <a:spcPts val="0"/>
              </a:spcAft>
              <a:buSzPts val="1400"/>
              <a:buChar char="○"/>
              <a:defRPr/>
            </a:lvl8pPr>
            <a:lvl9pPr indent="-317500" lvl="8" marL="4114800" algn="l">
              <a:lnSpc>
                <a:spcPct val="115000"/>
              </a:lnSpc>
              <a:spcBef>
                <a:spcPts val="0"/>
              </a:spcBef>
              <a:spcAft>
                <a:spcPts val="0"/>
              </a:spcAft>
              <a:buSzPts val="1400"/>
              <a:buChar char="■"/>
              <a:defRPr/>
            </a:lvl9pPr>
          </a:lstStyle>
          <a:p/>
        </p:txBody>
      </p:sp>
      <p:sp>
        <p:nvSpPr>
          <p:cNvPr id="19" name="Google Shape;19;p5"/>
          <p:cNvSpPr txBox="1"/>
          <p:nvPr>
            <p:ph idx="12" type="sldNum"/>
          </p:nvPr>
        </p:nvSpPr>
        <p:spPr>
          <a:xfrm>
            <a:off x="7004788" y="9693616"/>
            <a:ext cx="453600" cy="8181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6"/>
          <p:cNvSpPr txBox="1"/>
          <p:nvPr>
            <p:ph type="title"/>
          </p:nvPr>
        </p:nvSpPr>
        <p:spPr>
          <a:xfrm>
            <a:off x="257705" y="925091"/>
            <a:ext cx="7044600" cy="1190400"/>
          </a:xfrm>
          <a:prstGeom prst="rect">
            <a:avLst/>
          </a:prstGeom>
          <a:noFill/>
          <a:ln>
            <a:noFill/>
          </a:ln>
        </p:spPr>
        <p:txBody>
          <a:bodyPr anchorCtr="0" anchor="t" bIns="91425" lIns="91425" spcFirstLastPara="1" rIns="91425" wrap="square" tIns="91425">
            <a:norm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p:txBody>
      </p:sp>
      <p:sp>
        <p:nvSpPr>
          <p:cNvPr id="22" name="Google Shape;22;p6"/>
          <p:cNvSpPr txBox="1"/>
          <p:nvPr>
            <p:ph idx="1" type="body"/>
          </p:nvPr>
        </p:nvSpPr>
        <p:spPr>
          <a:xfrm>
            <a:off x="257705" y="2395696"/>
            <a:ext cx="3306900" cy="7101900"/>
          </a:xfrm>
          <a:prstGeom prst="rect">
            <a:avLst/>
          </a:prstGeom>
          <a:noFill/>
          <a:ln>
            <a:noFill/>
          </a:ln>
        </p:spPr>
        <p:txBody>
          <a:bodyPr anchorCtr="0" anchor="t" bIns="91425" lIns="91425" spcFirstLastPara="1" rIns="91425" wrap="square" tIns="91425">
            <a:normAutofit/>
          </a:bodyPr>
          <a:lstStyle>
            <a:lvl1pPr indent="-317500" lvl="0" marL="457200" algn="l">
              <a:lnSpc>
                <a:spcPct val="115000"/>
              </a:lnSpc>
              <a:spcBef>
                <a:spcPts val="0"/>
              </a:spcBef>
              <a:spcAft>
                <a:spcPts val="0"/>
              </a:spcAft>
              <a:buSzPts val="1400"/>
              <a:buChar char="●"/>
              <a:defRPr sz="1400"/>
            </a:lvl1pPr>
            <a:lvl2pPr indent="-304800" lvl="1" marL="914400" algn="l">
              <a:lnSpc>
                <a:spcPct val="115000"/>
              </a:lnSpc>
              <a:spcBef>
                <a:spcPts val="0"/>
              </a:spcBef>
              <a:spcAft>
                <a:spcPts val="0"/>
              </a:spcAft>
              <a:buSzPts val="1200"/>
              <a:buChar char="○"/>
              <a:defRPr sz="1200"/>
            </a:lvl2pPr>
            <a:lvl3pPr indent="-304800" lvl="2" marL="1371600" algn="l">
              <a:lnSpc>
                <a:spcPct val="115000"/>
              </a:lnSpc>
              <a:spcBef>
                <a:spcPts val="0"/>
              </a:spcBef>
              <a:spcAft>
                <a:spcPts val="0"/>
              </a:spcAft>
              <a:buSzPts val="1200"/>
              <a:buChar char="■"/>
              <a:defRPr sz="1200"/>
            </a:lvl3pPr>
            <a:lvl4pPr indent="-304800" lvl="3" marL="1828800" algn="l">
              <a:lnSpc>
                <a:spcPct val="115000"/>
              </a:lnSpc>
              <a:spcBef>
                <a:spcPts val="0"/>
              </a:spcBef>
              <a:spcAft>
                <a:spcPts val="0"/>
              </a:spcAft>
              <a:buSzPts val="1200"/>
              <a:buChar char="●"/>
              <a:defRPr sz="1200"/>
            </a:lvl4pPr>
            <a:lvl5pPr indent="-304800" lvl="4" marL="2286000" algn="l">
              <a:lnSpc>
                <a:spcPct val="115000"/>
              </a:lnSpc>
              <a:spcBef>
                <a:spcPts val="0"/>
              </a:spcBef>
              <a:spcAft>
                <a:spcPts val="0"/>
              </a:spcAft>
              <a:buSzPts val="1200"/>
              <a:buChar char="○"/>
              <a:defRPr sz="1200"/>
            </a:lvl5pPr>
            <a:lvl6pPr indent="-304800" lvl="5" marL="2743200" algn="l">
              <a:lnSpc>
                <a:spcPct val="115000"/>
              </a:lnSpc>
              <a:spcBef>
                <a:spcPts val="0"/>
              </a:spcBef>
              <a:spcAft>
                <a:spcPts val="0"/>
              </a:spcAft>
              <a:buSzPts val="1200"/>
              <a:buChar char="■"/>
              <a:defRPr sz="1200"/>
            </a:lvl6pPr>
            <a:lvl7pPr indent="-304800" lvl="6" marL="3200400" algn="l">
              <a:lnSpc>
                <a:spcPct val="115000"/>
              </a:lnSpc>
              <a:spcBef>
                <a:spcPts val="0"/>
              </a:spcBef>
              <a:spcAft>
                <a:spcPts val="0"/>
              </a:spcAft>
              <a:buSzPts val="1200"/>
              <a:buChar char="●"/>
              <a:defRPr sz="1200"/>
            </a:lvl7pPr>
            <a:lvl8pPr indent="-304800" lvl="7" marL="3657600" algn="l">
              <a:lnSpc>
                <a:spcPct val="115000"/>
              </a:lnSpc>
              <a:spcBef>
                <a:spcPts val="0"/>
              </a:spcBef>
              <a:spcAft>
                <a:spcPts val="0"/>
              </a:spcAft>
              <a:buSzPts val="1200"/>
              <a:buChar char="○"/>
              <a:defRPr sz="1200"/>
            </a:lvl8pPr>
            <a:lvl9pPr indent="-304800" lvl="8" marL="4114800" algn="l">
              <a:lnSpc>
                <a:spcPct val="115000"/>
              </a:lnSpc>
              <a:spcBef>
                <a:spcPts val="0"/>
              </a:spcBef>
              <a:spcAft>
                <a:spcPts val="0"/>
              </a:spcAft>
              <a:buSzPts val="1200"/>
              <a:buChar char="■"/>
              <a:defRPr sz="1200"/>
            </a:lvl9pPr>
          </a:lstStyle>
          <a:p/>
        </p:txBody>
      </p:sp>
      <p:sp>
        <p:nvSpPr>
          <p:cNvPr id="23" name="Google Shape;23;p6"/>
          <p:cNvSpPr txBox="1"/>
          <p:nvPr>
            <p:ph idx="2" type="body"/>
          </p:nvPr>
        </p:nvSpPr>
        <p:spPr>
          <a:xfrm>
            <a:off x="3995291" y="2395696"/>
            <a:ext cx="3306900" cy="7101900"/>
          </a:xfrm>
          <a:prstGeom prst="rect">
            <a:avLst/>
          </a:prstGeom>
          <a:noFill/>
          <a:ln>
            <a:noFill/>
          </a:ln>
        </p:spPr>
        <p:txBody>
          <a:bodyPr anchorCtr="0" anchor="t" bIns="91425" lIns="91425" spcFirstLastPara="1" rIns="91425" wrap="square" tIns="91425">
            <a:normAutofit/>
          </a:bodyPr>
          <a:lstStyle>
            <a:lvl1pPr indent="-317500" lvl="0" marL="457200" algn="l">
              <a:lnSpc>
                <a:spcPct val="115000"/>
              </a:lnSpc>
              <a:spcBef>
                <a:spcPts val="0"/>
              </a:spcBef>
              <a:spcAft>
                <a:spcPts val="0"/>
              </a:spcAft>
              <a:buSzPts val="1400"/>
              <a:buChar char="●"/>
              <a:defRPr sz="1400"/>
            </a:lvl1pPr>
            <a:lvl2pPr indent="-304800" lvl="1" marL="914400" algn="l">
              <a:lnSpc>
                <a:spcPct val="115000"/>
              </a:lnSpc>
              <a:spcBef>
                <a:spcPts val="0"/>
              </a:spcBef>
              <a:spcAft>
                <a:spcPts val="0"/>
              </a:spcAft>
              <a:buSzPts val="1200"/>
              <a:buChar char="○"/>
              <a:defRPr sz="1200"/>
            </a:lvl2pPr>
            <a:lvl3pPr indent="-304800" lvl="2" marL="1371600" algn="l">
              <a:lnSpc>
                <a:spcPct val="115000"/>
              </a:lnSpc>
              <a:spcBef>
                <a:spcPts val="0"/>
              </a:spcBef>
              <a:spcAft>
                <a:spcPts val="0"/>
              </a:spcAft>
              <a:buSzPts val="1200"/>
              <a:buChar char="■"/>
              <a:defRPr sz="1200"/>
            </a:lvl3pPr>
            <a:lvl4pPr indent="-304800" lvl="3" marL="1828800" algn="l">
              <a:lnSpc>
                <a:spcPct val="115000"/>
              </a:lnSpc>
              <a:spcBef>
                <a:spcPts val="0"/>
              </a:spcBef>
              <a:spcAft>
                <a:spcPts val="0"/>
              </a:spcAft>
              <a:buSzPts val="1200"/>
              <a:buChar char="●"/>
              <a:defRPr sz="1200"/>
            </a:lvl4pPr>
            <a:lvl5pPr indent="-304800" lvl="4" marL="2286000" algn="l">
              <a:lnSpc>
                <a:spcPct val="115000"/>
              </a:lnSpc>
              <a:spcBef>
                <a:spcPts val="0"/>
              </a:spcBef>
              <a:spcAft>
                <a:spcPts val="0"/>
              </a:spcAft>
              <a:buSzPts val="1200"/>
              <a:buChar char="○"/>
              <a:defRPr sz="1200"/>
            </a:lvl5pPr>
            <a:lvl6pPr indent="-304800" lvl="5" marL="2743200" algn="l">
              <a:lnSpc>
                <a:spcPct val="115000"/>
              </a:lnSpc>
              <a:spcBef>
                <a:spcPts val="0"/>
              </a:spcBef>
              <a:spcAft>
                <a:spcPts val="0"/>
              </a:spcAft>
              <a:buSzPts val="1200"/>
              <a:buChar char="■"/>
              <a:defRPr sz="1200"/>
            </a:lvl6pPr>
            <a:lvl7pPr indent="-304800" lvl="6" marL="3200400" algn="l">
              <a:lnSpc>
                <a:spcPct val="115000"/>
              </a:lnSpc>
              <a:spcBef>
                <a:spcPts val="0"/>
              </a:spcBef>
              <a:spcAft>
                <a:spcPts val="0"/>
              </a:spcAft>
              <a:buSzPts val="1200"/>
              <a:buChar char="●"/>
              <a:defRPr sz="1200"/>
            </a:lvl7pPr>
            <a:lvl8pPr indent="-304800" lvl="7" marL="3657600" algn="l">
              <a:lnSpc>
                <a:spcPct val="115000"/>
              </a:lnSpc>
              <a:spcBef>
                <a:spcPts val="0"/>
              </a:spcBef>
              <a:spcAft>
                <a:spcPts val="0"/>
              </a:spcAft>
              <a:buSzPts val="1200"/>
              <a:buChar char="○"/>
              <a:defRPr sz="1200"/>
            </a:lvl8pPr>
            <a:lvl9pPr indent="-304800" lvl="8" marL="4114800" algn="l">
              <a:lnSpc>
                <a:spcPct val="115000"/>
              </a:lnSpc>
              <a:spcBef>
                <a:spcPts val="0"/>
              </a:spcBef>
              <a:spcAft>
                <a:spcPts val="0"/>
              </a:spcAft>
              <a:buSzPts val="1200"/>
              <a:buChar char="■"/>
              <a:defRPr sz="1200"/>
            </a:lvl9pPr>
          </a:lstStyle>
          <a:p/>
        </p:txBody>
      </p:sp>
      <p:sp>
        <p:nvSpPr>
          <p:cNvPr id="24" name="Google Shape;24;p6"/>
          <p:cNvSpPr txBox="1"/>
          <p:nvPr>
            <p:ph idx="12" type="sldNum"/>
          </p:nvPr>
        </p:nvSpPr>
        <p:spPr>
          <a:xfrm>
            <a:off x="7004788" y="9693616"/>
            <a:ext cx="453600" cy="8181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7"/>
          <p:cNvSpPr txBox="1"/>
          <p:nvPr>
            <p:ph type="title"/>
          </p:nvPr>
        </p:nvSpPr>
        <p:spPr>
          <a:xfrm>
            <a:off x="257705" y="925091"/>
            <a:ext cx="7044600" cy="1190400"/>
          </a:xfrm>
          <a:prstGeom prst="rect">
            <a:avLst/>
          </a:prstGeom>
          <a:noFill/>
          <a:ln>
            <a:noFill/>
          </a:ln>
        </p:spPr>
        <p:txBody>
          <a:bodyPr anchorCtr="0" anchor="t" bIns="91425" lIns="91425" spcFirstLastPara="1" rIns="91425" wrap="square" tIns="91425">
            <a:norm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p:txBody>
      </p:sp>
      <p:sp>
        <p:nvSpPr>
          <p:cNvPr id="27" name="Google Shape;27;p7"/>
          <p:cNvSpPr txBox="1"/>
          <p:nvPr>
            <p:ph idx="12" type="sldNum"/>
          </p:nvPr>
        </p:nvSpPr>
        <p:spPr>
          <a:xfrm>
            <a:off x="7004788" y="9693616"/>
            <a:ext cx="453600" cy="8181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8"/>
          <p:cNvSpPr txBox="1"/>
          <p:nvPr>
            <p:ph type="title"/>
          </p:nvPr>
        </p:nvSpPr>
        <p:spPr>
          <a:xfrm>
            <a:off x="257705" y="1154948"/>
            <a:ext cx="2321700" cy="1570800"/>
          </a:xfrm>
          <a:prstGeom prst="rect">
            <a:avLst/>
          </a:prstGeom>
          <a:noFill/>
          <a:ln>
            <a:noFill/>
          </a:ln>
        </p:spPr>
        <p:txBody>
          <a:bodyPr anchorCtr="0" anchor="b" bIns="91425" lIns="91425" spcFirstLastPara="1" rIns="91425" wrap="square" tIns="91425">
            <a:normAutofit/>
          </a:bodyPr>
          <a:lstStyle>
            <a:lvl1pPr lvl="0" algn="l">
              <a:lnSpc>
                <a:spcPct val="100000"/>
              </a:lnSpc>
              <a:spcBef>
                <a:spcPts val="0"/>
              </a:spcBef>
              <a:spcAft>
                <a:spcPts val="0"/>
              </a:spcAft>
              <a:buSzPts val="2400"/>
              <a:buNone/>
              <a:defRPr sz="2400"/>
            </a:lvl1pPr>
            <a:lvl2pPr lvl="1" algn="l">
              <a:lnSpc>
                <a:spcPct val="100000"/>
              </a:lnSpc>
              <a:spcBef>
                <a:spcPts val="0"/>
              </a:spcBef>
              <a:spcAft>
                <a:spcPts val="0"/>
              </a:spcAft>
              <a:buSzPts val="2400"/>
              <a:buNone/>
              <a:defRPr sz="2400"/>
            </a:lvl2pPr>
            <a:lvl3pPr lvl="2" algn="l">
              <a:lnSpc>
                <a:spcPct val="100000"/>
              </a:lnSpc>
              <a:spcBef>
                <a:spcPts val="0"/>
              </a:spcBef>
              <a:spcAft>
                <a:spcPts val="0"/>
              </a:spcAft>
              <a:buSzPts val="2400"/>
              <a:buNone/>
              <a:defRPr sz="2400"/>
            </a:lvl3pPr>
            <a:lvl4pPr lvl="3" algn="l">
              <a:lnSpc>
                <a:spcPct val="100000"/>
              </a:lnSpc>
              <a:spcBef>
                <a:spcPts val="0"/>
              </a:spcBef>
              <a:spcAft>
                <a:spcPts val="0"/>
              </a:spcAft>
              <a:buSzPts val="2400"/>
              <a:buNone/>
              <a:defRPr sz="2400"/>
            </a:lvl4pPr>
            <a:lvl5pPr lvl="4" algn="l">
              <a:lnSpc>
                <a:spcPct val="100000"/>
              </a:lnSpc>
              <a:spcBef>
                <a:spcPts val="0"/>
              </a:spcBef>
              <a:spcAft>
                <a:spcPts val="0"/>
              </a:spcAft>
              <a:buSzPts val="2400"/>
              <a:buNone/>
              <a:defRPr sz="2400"/>
            </a:lvl5pPr>
            <a:lvl6pPr lvl="5" algn="l">
              <a:lnSpc>
                <a:spcPct val="100000"/>
              </a:lnSpc>
              <a:spcBef>
                <a:spcPts val="0"/>
              </a:spcBef>
              <a:spcAft>
                <a:spcPts val="0"/>
              </a:spcAft>
              <a:buSzPts val="2400"/>
              <a:buNone/>
              <a:defRPr sz="2400"/>
            </a:lvl6pPr>
            <a:lvl7pPr lvl="6" algn="l">
              <a:lnSpc>
                <a:spcPct val="100000"/>
              </a:lnSpc>
              <a:spcBef>
                <a:spcPts val="0"/>
              </a:spcBef>
              <a:spcAft>
                <a:spcPts val="0"/>
              </a:spcAft>
              <a:buSzPts val="2400"/>
              <a:buNone/>
              <a:defRPr sz="2400"/>
            </a:lvl7pPr>
            <a:lvl8pPr lvl="7" algn="l">
              <a:lnSpc>
                <a:spcPct val="100000"/>
              </a:lnSpc>
              <a:spcBef>
                <a:spcPts val="0"/>
              </a:spcBef>
              <a:spcAft>
                <a:spcPts val="0"/>
              </a:spcAft>
              <a:buSzPts val="2400"/>
              <a:buNone/>
              <a:defRPr sz="2400"/>
            </a:lvl8pPr>
            <a:lvl9pPr lvl="8" algn="l">
              <a:lnSpc>
                <a:spcPct val="100000"/>
              </a:lnSpc>
              <a:spcBef>
                <a:spcPts val="0"/>
              </a:spcBef>
              <a:spcAft>
                <a:spcPts val="0"/>
              </a:spcAft>
              <a:buSzPts val="2400"/>
              <a:buNone/>
              <a:defRPr sz="2400"/>
            </a:lvl9pPr>
          </a:lstStyle>
          <a:p/>
        </p:txBody>
      </p:sp>
      <p:sp>
        <p:nvSpPr>
          <p:cNvPr id="30" name="Google Shape;30;p8"/>
          <p:cNvSpPr txBox="1"/>
          <p:nvPr>
            <p:ph idx="1" type="body"/>
          </p:nvPr>
        </p:nvSpPr>
        <p:spPr>
          <a:xfrm>
            <a:off x="257705" y="2888617"/>
            <a:ext cx="2321700" cy="6609000"/>
          </a:xfrm>
          <a:prstGeom prst="rect">
            <a:avLst/>
          </a:prstGeom>
          <a:noFill/>
          <a:ln>
            <a:noFill/>
          </a:ln>
        </p:spPr>
        <p:txBody>
          <a:bodyPr anchorCtr="0" anchor="t" bIns="91425" lIns="91425" spcFirstLastPara="1" rIns="91425" wrap="square" tIns="91425">
            <a:normAutofit/>
          </a:bodyPr>
          <a:lstStyle>
            <a:lvl1pPr indent="-304800" lvl="0" marL="457200" algn="l">
              <a:lnSpc>
                <a:spcPct val="115000"/>
              </a:lnSpc>
              <a:spcBef>
                <a:spcPts val="0"/>
              </a:spcBef>
              <a:spcAft>
                <a:spcPts val="0"/>
              </a:spcAft>
              <a:buSzPts val="1200"/>
              <a:buChar char="●"/>
              <a:defRPr sz="1200"/>
            </a:lvl1pPr>
            <a:lvl2pPr indent="-304800" lvl="1" marL="914400" algn="l">
              <a:lnSpc>
                <a:spcPct val="115000"/>
              </a:lnSpc>
              <a:spcBef>
                <a:spcPts val="0"/>
              </a:spcBef>
              <a:spcAft>
                <a:spcPts val="0"/>
              </a:spcAft>
              <a:buSzPts val="1200"/>
              <a:buChar char="○"/>
              <a:defRPr sz="1200"/>
            </a:lvl2pPr>
            <a:lvl3pPr indent="-304800" lvl="2" marL="1371600" algn="l">
              <a:lnSpc>
                <a:spcPct val="115000"/>
              </a:lnSpc>
              <a:spcBef>
                <a:spcPts val="0"/>
              </a:spcBef>
              <a:spcAft>
                <a:spcPts val="0"/>
              </a:spcAft>
              <a:buSzPts val="1200"/>
              <a:buChar char="■"/>
              <a:defRPr sz="1200"/>
            </a:lvl3pPr>
            <a:lvl4pPr indent="-304800" lvl="3" marL="1828800" algn="l">
              <a:lnSpc>
                <a:spcPct val="115000"/>
              </a:lnSpc>
              <a:spcBef>
                <a:spcPts val="0"/>
              </a:spcBef>
              <a:spcAft>
                <a:spcPts val="0"/>
              </a:spcAft>
              <a:buSzPts val="1200"/>
              <a:buChar char="●"/>
              <a:defRPr sz="1200"/>
            </a:lvl4pPr>
            <a:lvl5pPr indent="-304800" lvl="4" marL="2286000" algn="l">
              <a:lnSpc>
                <a:spcPct val="115000"/>
              </a:lnSpc>
              <a:spcBef>
                <a:spcPts val="0"/>
              </a:spcBef>
              <a:spcAft>
                <a:spcPts val="0"/>
              </a:spcAft>
              <a:buSzPts val="1200"/>
              <a:buChar char="○"/>
              <a:defRPr sz="1200"/>
            </a:lvl5pPr>
            <a:lvl6pPr indent="-304800" lvl="5" marL="2743200" algn="l">
              <a:lnSpc>
                <a:spcPct val="115000"/>
              </a:lnSpc>
              <a:spcBef>
                <a:spcPts val="0"/>
              </a:spcBef>
              <a:spcAft>
                <a:spcPts val="0"/>
              </a:spcAft>
              <a:buSzPts val="1200"/>
              <a:buChar char="■"/>
              <a:defRPr sz="1200"/>
            </a:lvl6pPr>
            <a:lvl7pPr indent="-304800" lvl="6" marL="3200400" algn="l">
              <a:lnSpc>
                <a:spcPct val="115000"/>
              </a:lnSpc>
              <a:spcBef>
                <a:spcPts val="0"/>
              </a:spcBef>
              <a:spcAft>
                <a:spcPts val="0"/>
              </a:spcAft>
              <a:buSzPts val="1200"/>
              <a:buChar char="●"/>
              <a:defRPr sz="1200"/>
            </a:lvl7pPr>
            <a:lvl8pPr indent="-304800" lvl="7" marL="3657600" algn="l">
              <a:lnSpc>
                <a:spcPct val="115000"/>
              </a:lnSpc>
              <a:spcBef>
                <a:spcPts val="0"/>
              </a:spcBef>
              <a:spcAft>
                <a:spcPts val="0"/>
              </a:spcAft>
              <a:buSzPts val="1200"/>
              <a:buChar char="○"/>
              <a:defRPr sz="1200"/>
            </a:lvl8pPr>
            <a:lvl9pPr indent="-304800" lvl="8" marL="4114800" algn="l">
              <a:lnSpc>
                <a:spcPct val="115000"/>
              </a:lnSpc>
              <a:spcBef>
                <a:spcPts val="0"/>
              </a:spcBef>
              <a:spcAft>
                <a:spcPts val="0"/>
              </a:spcAft>
              <a:buSzPts val="1200"/>
              <a:buChar char="■"/>
              <a:defRPr sz="1200"/>
            </a:lvl9pPr>
          </a:lstStyle>
          <a:p/>
        </p:txBody>
      </p:sp>
      <p:sp>
        <p:nvSpPr>
          <p:cNvPr id="31" name="Google Shape;31;p8"/>
          <p:cNvSpPr txBox="1"/>
          <p:nvPr>
            <p:ph idx="12" type="sldNum"/>
          </p:nvPr>
        </p:nvSpPr>
        <p:spPr>
          <a:xfrm>
            <a:off x="7004788" y="9693616"/>
            <a:ext cx="453600" cy="8181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9"/>
          <p:cNvSpPr txBox="1"/>
          <p:nvPr>
            <p:ph type="title"/>
          </p:nvPr>
        </p:nvSpPr>
        <p:spPr>
          <a:xfrm>
            <a:off x="405325" y="935745"/>
            <a:ext cx="5264700" cy="8503800"/>
          </a:xfrm>
          <a:prstGeom prst="rect">
            <a:avLst/>
          </a:prstGeom>
          <a:noFill/>
          <a:ln>
            <a:noFill/>
          </a:ln>
        </p:spPr>
        <p:txBody>
          <a:bodyPr anchorCtr="0" anchor="ctr" bIns="91425" lIns="91425" spcFirstLastPara="1" rIns="91425" wrap="square" tIns="91425">
            <a:normAutofit/>
          </a:bodyPr>
          <a:lstStyle>
            <a:lvl1pPr lvl="0" algn="l">
              <a:lnSpc>
                <a:spcPct val="100000"/>
              </a:lnSpc>
              <a:spcBef>
                <a:spcPts val="0"/>
              </a:spcBef>
              <a:spcAft>
                <a:spcPts val="0"/>
              </a:spcAft>
              <a:buSzPts val="4800"/>
              <a:buNone/>
              <a:defRPr sz="4800"/>
            </a:lvl1pPr>
            <a:lvl2pPr lvl="1" algn="l">
              <a:lnSpc>
                <a:spcPct val="100000"/>
              </a:lnSpc>
              <a:spcBef>
                <a:spcPts val="0"/>
              </a:spcBef>
              <a:spcAft>
                <a:spcPts val="0"/>
              </a:spcAft>
              <a:buSzPts val="4800"/>
              <a:buNone/>
              <a:defRPr sz="4800"/>
            </a:lvl2pPr>
            <a:lvl3pPr lvl="2" algn="l">
              <a:lnSpc>
                <a:spcPct val="100000"/>
              </a:lnSpc>
              <a:spcBef>
                <a:spcPts val="0"/>
              </a:spcBef>
              <a:spcAft>
                <a:spcPts val="0"/>
              </a:spcAft>
              <a:buSzPts val="4800"/>
              <a:buNone/>
              <a:defRPr sz="4800"/>
            </a:lvl3pPr>
            <a:lvl4pPr lvl="3" algn="l">
              <a:lnSpc>
                <a:spcPct val="100000"/>
              </a:lnSpc>
              <a:spcBef>
                <a:spcPts val="0"/>
              </a:spcBef>
              <a:spcAft>
                <a:spcPts val="0"/>
              </a:spcAft>
              <a:buSzPts val="4800"/>
              <a:buNone/>
              <a:defRPr sz="4800"/>
            </a:lvl4pPr>
            <a:lvl5pPr lvl="4" algn="l">
              <a:lnSpc>
                <a:spcPct val="100000"/>
              </a:lnSpc>
              <a:spcBef>
                <a:spcPts val="0"/>
              </a:spcBef>
              <a:spcAft>
                <a:spcPts val="0"/>
              </a:spcAft>
              <a:buSzPts val="4800"/>
              <a:buNone/>
              <a:defRPr sz="4800"/>
            </a:lvl5pPr>
            <a:lvl6pPr lvl="5" algn="l">
              <a:lnSpc>
                <a:spcPct val="100000"/>
              </a:lnSpc>
              <a:spcBef>
                <a:spcPts val="0"/>
              </a:spcBef>
              <a:spcAft>
                <a:spcPts val="0"/>
              </a:spcAft>
              <a:buSzPts val="4800"/>
              <a:buNone/>
              <a:defRPr sz="4800"/>
            </a:lvl6pPr>
            <a:lvl7pPr lvl="6" algn="l">
              <a:lnSpc>
                <a:spcPct val="100000"/>
              </a:lnSpc>
              <a:spcBef>
                <a:spcPts val="0"/>
              </a:spcBef>
              <a:spcAft>
                <a:spcPts val="0"/>
              </a:spcAft>
              <a:buSzPts val="4800"/>
              <a:buNone/>
              <a:defRPr sz="4800"/>
            </a:lvl7pPr>
            <a:lvl8pPr lvl="7" algn="l">
              <a:lnSpc>
                <a:spcPct val="100000"/>
              </a:lnSpc>
              <a:spcBef>
                <a:spcPts val="0"/>
              </a:spcBef>
              <a:spcAft>
                <a:spcPts val="0"/>
              </a:spcAft>
              <a:buSzPts val="4800"/>
              <a:buNone/>
              <a:defRPr sz="4800"/>
            </a:lvl8pPr>
            <a:lvl9pPr lvl="8" algn="l">
              <a:lnSpc>
                <a:spcPct val="100000"/>
              </a:lnSpc>
              <a:spcBef>
                <a:spcPts val="0"/>
              </a:spcBef>
              <a:spcAft>
                <a:spcPts val="0"/>
              </a:spcAft>
              <a:buSzPts val="4800"/>
              <a:buNone/>
              <a:defRPr sz="4800"/>
            </a:lvl9pPr>
          </a:lstStyle>
          <a:p/>
        </p:txBody>
      </p:sp>
      <p:sp>
        <p:nvSpPr>
          <p:cNvPr id="34" name="Google Shape;34;p9"/>
          <p:cNvSpPr txBox="1"/>
          <p:nvPr>
            <p:ph idx="12" type="sldNum"/>
          </p:nvPr>
        </p:nvSpPr>
        <p:spPr>
          <a:xfrm>
            <a:off x="7004788" y="9693616"/>
            <a:ext cx="453600" cy="8181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10"/>
          <p:cNvSpPr/>
          <p:nvPr/>
        </p:nvSpPr>
        <p:spPr>
          <a:xfrm>
            <a:off x="3780000" y="-260"/>
            <a:ext cx="3780000" cy="10692000"/>
          </a:xfrm>
          <a:prstGeom prst="rect">
            <a:avLst/>
          </a:prstGeom>
          <a:solidFill>
            <a:schemeClr val="l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7" name="Google Shape;37;p10"/>
          <p:cNvSpPr txBox="1"/>
          <p:nvPr>
            <p:ph type="title"/>
          </p:nvPr>
        </p:nvSpPr>
        <p:spPr>
          <a:xfrm>
            <a:off x="219508" y="2563450"/>
            <a:ext cx="3344400" cy="3081300"/>
          </a:xfrm>
          <a:prstGeom prst="rect">
            <a:avLst/>
          </a:prstGeom>
          <a:noFill/>
          <a:ln>
            <a:noFill/>
          </a:ln>
        </p:spPr>
        <p:txBody>
          <a:bodyPr anchorCtr="0" anchor="b" bIns="91425" lIns="91425" spcFirstLastPara="1" rIns="91425" wrap="square" tIns="91425">
            <a:normAutofit/>
          </a:bodyPr>
          <a:lstStyle>
            <a:lvl1pPr lvl="0" algn="ctr">
              <a:lnSpc>
                <a:spcPct val="100000"/>
              </a:lnSpc>
              <a:spcBef>
                <a:spcPts val="0"/>
              </a:spcBef>
              <a:spcAft>
                <a:spcPts val="0"/>
              </a:spcAft>
              <a:buSzPts val="4200"/>
              <a:buNone/>
              <a:defRPr sz="4200"/>
            </a:lvl1pPr>
            <a:lvl2pPr lvl="1" algn="ctr">
              <a:lnSpc>
                <a:spcPct val="100000"/>
              </a:lnSpc>
              <a:spcBef>
                <a:spcPts val="0"/>
              </a:spcBef>
              <a:spcAft>
                <a:spcPts val="0"/>
              </a:spcAft>
              <a:buSzPts val="4200"/>
              <a:buNone/>
              <a:defRPr sz="4200"/>
            </a:lvl2pPr>
            <a:lvl3pPr lvl="2" algn="ctr">
              <a:lnSpc>
                <a:spcPct val="100000"/>
              </a:lnSpc>
              <a:spcBef>
                <a:spcPts val="0"/>
              </a:spcBef>
              <a:spcAft>
                <a:spcPts val="0"/>
              </a:spcAft>
              <a:buSzPts val="4200"/>
              <a:buNone/>
              <a:defRPr sz="4200"/>
            </a:lvl3pPr>
            <a:lvl4pPr lvl="3" algn="ctr">
              <a:lnSpc>
                <a:spcPct val="100000"/>
              </a:lnSpc>
              <a:spcBef>
                <a:spcPts val="0"/>
              </a:spcBef>
              <a:spcAft>
                <a:spcPts val="0"/>
              </a:spcAft>
              <a:buSzPts val="4200"/>
              <a:buNone/>
              <a:defRPr sz="4200"/>
            </a:lvl4pPr>
            <a:lvl5pPr lvl="4" algn="ctr">
              <a:lnSpc>
                <a:spcPct val="100000"/>
              </a:lnSpc>
              <a:spcBef>
                <a:spcPts val="0"/>
              </a:spcBef>
              <a:spcAft>
                <a:spcPts val="0"/>
              </a:spcAft>
              <a:buSzPts val="4200"/>
              <a:buNone/>
              <a:defRPr sz="4200"/>
            </a:lvl5pPr>
            <a:lvl6pPr lvl="5" algn="ctr">
              <a:lnSpc>
                <a:spcPct val="100000"/>
              </a:lnSpc>
              <a:spcBef>
                <a:spcPts val="0"/>
              </a:spcBef>
              <a:spcAft>
                <a:spcPts val="0"/>
              </a:spcAft>
              <a:buSzPts val="4200"/>
              <a:buNone/>
              <a:defRPr sz="4200"/>
            </a:lvl6pPr>
            <a:lvl7pPr lvl="6" algn="ctr">
              <a:lnSpc>
                <a:spcPct val="100000"/>
              </a:lnSpc>
              <a:spcBef>
                <a:spcPts val="0"/>
              </a:spcBef>
              <a:spcAft>
                <a:spcPts val="0"/>
              </a:spcAft>
              <a:buSzPts val="4200"/>
              <a:buNone/>
              <a:defRPr sz="4200"/>
            </a:lvl7pPr>
            <a:lvl8pPr lvl="7" algn="ctr">
              <a:lnSpc>
                <a:spcPct val="100000"/>
              </a:lnSpc>
              <a:spcBef>
                <a:spcPts val="0"/>
              </a:spcBef>
              <a:spcAft>
                <a:spcPts val="0"/>
              </a:spcAft>
              <a:buSzPts val="4200"/>
              <a:buNone/>
              <a:defRPr sz="4200"/>
            </a:lvl8pPr>
            <a:lvl9pPr lvl="8" algn="ctr">
              <a:lnSpc>
                <a:spcPct val="100000"/>
              </a:lnSpc>
              <a:spcBef>
                <a:spcPts val="0"/>
              </a:spcBef>
              <a:spcAft>
                <a:spcPts val="0"/>
              </a:spcAft>
              <a:buSzPts val="4200"/>
              <a:buNone/>
              <a:defRPr sz="4200"/>
            </a:lvl9pPr>
          </a:lstStyle>
          <a:p/>
        </p:txBody>
      </p:sp>
      <p:sp>
        <p:nvSpPr>
          <p:cNvPr id="38" name="Google Shape;38;p10"/>
          <p:cNvSpPr txBox="1"/>
          <p:nvPr>
            <p:ph idx="1" type="subTitle"/>
          </p:nvPr>
        </p:nvSpPr>
        <p:spPr>
          <a:xfrm>
            <a:off x="219508" y="5826865"/>
            <a:ext cx="3344400" cy="2567400"/>
          </a:xfrm>
          <a:prstGeom prst="rect">
            <a:avLst/>
          </a:prstGeom>
          <a:noFill/>
          <a:ln>
            <a:noFill/>
          </a:ln>
        </p:spPr>
        <p:txBody>
          <a:bodyPr anchorCtr="0" anchor="t" bIns="91425" lIns="91425" spcFirstLastPara="1" rIns="91425" wrap="square" tIns="91425">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10"/>
          <p:cNvSpPr txBox="1"/>
          <p:nvPr>
            <p:ph idx="2" type="body"/>
          </p:nvPr>
        </p:nvSpPr>
        <p:spPr>
          <a:xfrm>
            <a:off x="4083839" y="1505164"/>
            <a:ext cx="3172200" cy="7681200"/>
          </a:xfrm>
          <a:prstGeom prst="rect">
            <a:avLst/>
          </a:prstGeom>
          <a:noFill/>
          <a:ln>
            <a:noFill/>
          </a:ln>
        </p:spPr>
        <p:txBody>
          <a:bodyPr anchorCtr="0" anchor="ctr" bIns="91425" lIns="91425" spcFirstLastPara="1" rIns="91425" wrap="square" tIns="91425">
            <a:normAutofit/>
          </a:bodyPr>
          <a:lstStyle>
            <a:lvl1pPr indent="-342900" lvl="0" marL="457200" algn="l">
              <a:lnSpc>
                <a:spcPct val="115000"/>
              </a:lnSpc>
              <a:spcBef>
                <a:spcPts val="0"/>
              </a:spcBef>
              <a:spcAft>
                <a:spcPts val="0"/>
              </a:spcAft>
              <a:buSzPts val="1800"/>
              <a:buChar char="●"/>
              <a:defRPr/>
            </a:lvl1pPr>
            <a:lvl2pPr indent="-317500" lvl="1" marL="914400" algn="l">
              <a:lnSpc>
                <a:spcPct val="115000"/>
              </a:lnSpc>
              <a:spcBef>
                <a:spcPts val="0"/>
              </a:spcBef>
              <a:spcAft>
                <a:spcPts val="0"/>
              </a:spcAft>
              <a:buSzPts val="1400"/>
              <a:buChar char="○"/>
              <a:defRPr/>
            </a:lvl2pPr>
            <a:lvl3pPr indent="-317500" lvl="2" marL="1371600" algn="l">
              <a:lnSpc>
                <a:spcPct val="115000"/>
              </a:lnSpc>
              <a:spcBef>
                <a:spcPts val="0"/>
              </a:spcBef>
              <a:spcAft>
                <a:spcPts val="0"/>
              </a:spcAft>
              <a:buSzPts val="1400"/>
              <a:buChar char="■"/>
              <a:defRPr/>
            </a:lvl3pPr>
            <a:lvl4pPr indent="-317500" lvl="3" marL="1828800" algn="l">
              <a:lnSpc>
                <a:spcPct val="115000"/>
              </a:lnSpc>
              <a:spcBef>
                <a:spcPts val="0"/>
              </a:spcBef>
              <a:spcAft>
                <a:spcPts val="0"/>
              </a:spcAft>
              <a:buSzPts val="1400"/>
              <a:buChar char="●"/>
              <a:defRPr/>
            </a:lvl4pPr>
            <a:lvl5pPr indent="-317500" lvl="4" marL="2286000" algn="l">
              <a:lnSpc>
                <a:spcPct val="115000"/>
              </a:lnSpc>
              <a:spcBef>
                <a:spcPts val="0"/>
              </a:spcBef>
              <a:spcAft>
                <a:spcPts val="0"/>
              </a:spcAft>
              <a:buSzPts val="1400"/>
              <a:buChar char="○"/>
              <a:defRPr/>
            </a:lvl5pPr>
            <a:lvl6pPr indent="-317500" lvl="5" marL="2743200" algn="l">
              <a:lnSpc>
                <a:spcPct val="115000"/>
              </a:lnSpc>
              <a:spcBef>
                <a:spcPts val="0"/>
              </a:spcBef>
              <a:spcAft>
                <a:spcPts val="0"/>
              </a:spcAft>
              <a:buSzPts val="1400"/>
              <a:buChar char="■"/>
              <a:defRPr/>
            </a:lvl6pPr>
            <a:lvl7pPr indent="-317500" lvl="6" marL="3200400" algn="l">
              <a:lnSpc>
                <a:spcPct val="115000"/>
              </a:lnSpc>
              <a:spcBef>
                <a:spcPts val="0"/>
              </a:spcBef>
              <a:spcAft>
                <a:spcPts val="0"/>
              </a:spcAft>
              <a:buSzPts val="1400"/>
              <a:buChar char="●"/>
              <a:defRPr/>
            </a:lvl7pPr>
            <a:lvl8pPr indent="-317500" lvl="7" marL="3657600" algn="l">
              <a:lnSpc>
                <a:spcPct val="115000"/>
              </a:lnSpc>
              <a:spcBef>
                <a:spcPts val="0"/>
              </a:spcBef>
              <a:spcAft>
                <a:spcPts val="0"/>
              </a:spcAft>
              <a:buSzPts val="1400"/>
              <a:buChar char="○"/>
              <a:defRPr/>
            </a:lvl8pPr>
            <a:lvl9pPr indent="-317500" lvl="8" marL="4114800" algn="l">
              <a:lnSpc>
                <a:spcPct val="115000"/>
              </a:lnSpc>
              <a:spcBef>
                <a:spcPts val="0"/>
              </a:spcBef>
              <a:spcAft>
                <a:spcPts val="0"/>
              </a:spcAft>
              <a:buSzPts val="1400"/>
              <a:buChar char="■"/>
              <a:defRPr/>
            </a:lvl9pPr>
          </a:lstStyle>
          <a:p/>
        </p:txBody>
      </p:sp>
      <p:sp>
        <p:nvSpPr>
          <p:cNvPr id="40" name="Google Shape;40;p10"/>
          <p:cNvSpPr txBox="1"/>
          <p:nvPr>
            <p:ph idx="12" type="sldNum"/>
          </p:nvPr>
        </p:nvSpPr>
        <p:spPr>
          <a:xfrm>
            <a:off x="7004788" y="9693616"/>
            <a:ext cx="453600" cy="8181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11"/>
          <p:cNvSpPr txBox="1"/>
          <p:nvPr>
            <p:ph idx="1" type="body"/>
          </p:nvPr>
        </p:nvSpPr>
        <p:spPr>
          <a:xfrm>
            <a:off x="257705" y="8794266"/>
            <a:ext cx="4959600" cy="1257900"/>
          </a:xfrm>
          <a:prstGeom prst="rect">
            <a:avLst/>
          </a:prstGeom>
          <a:noFill/>
          <a:ln>
            <a:noFill/>
          </a:ln>
        </p:spPr>
        <p:txBody>
          <a:bodyPr anchorCtr="0" anchor="ctr" bIns="91425" lIns="91425" spcFirstLastPara="1" rIns="91425" wrap="square" tIns="91425">
            <a:normAutofit/>
          </a:bodyPr>
          <a:lstStyle>
            <a:lvl1pPr indent="-228600" lvl="0" marL="457200" algn="l">
              <a:lnSpc>
                <a:spcPct val="100000"/>
              </a:lnSpc>
              <a:spcBef>
                <a:spcPts val="0"/>
              </a:spcBef>
              <a:spcAft>
                <a:spcPts val="0"/>
              </a:spcAft>
              <a:buSzPts val="1800"/>
              <a:buNone/>
              <a:defRPr/>
            </a:lvl1pPr>
          </a:lstStyle>
          <a:p/>
        </p:txBody>
      </p:sp>
      <p:sp>
        <p:nvSpPr>
          <p:cNvPr id="43" name="Google Shape;43;p11"/>
          <p:cNvSpPr txBox="1"/>
          <p:nvPr>
            <p:ph idx="12" type="sldNum"/>
          </p:nvPr>
        </p:nvSpPr>
        <p:spPr>
          <a:xfrm>
            <a:off x="7004788" y="9693616"/>
            <a:ext cx="453600" cy="8181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2.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2"/>
          <p:cNvSpPr txBox="1"/>
          <p:nvPr>
            <p:ph type="title"/>
          </p:nvPr>
        </p:nvSpPr>
        <p:spPr>
          <a:xfrm>
            <a:off x="257705" y="925091"/>
            <a:ext cx="7044600" cy="1190400"/>
          </a:xfrm>
          <a:prstGeom prst="rect">
            <a:avLst/>
          </a:prstGeom>
          <a:noFill/>
          <a:ln>
            <a:noFill/>
          </a:ln>
        </p:spPr>
        <p:txBody>
          <a:bodyPr anchorCtr="0" anchor="t" bIns="91425" lIns="91425" spcFirstLastPara="1" rIns="91425" wrap="square" tIns="91425">
            <a:normAutofit/>
          </a:bodyPr>
          <a:lstStyle>
            <a:lvl1pPr lvl="0"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1pPr>
            <a:lvl2pPr lvl="1"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2pPr>
            <a:lvl3pPr lvl="2"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3pPr>
            <a:lvl4pPr lvl="3"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4pPr>
            <a:lvl5pPr lvl="4"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5pPr>
            <a:lvl6pPr lvl="5"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6pPr>
            <a:lvl7pPr lvl="6"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7pPr>
            <a:lvl8pPr lvl="7"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8pPr>
            <a:lvl9pPr lvl="8"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9pPr>
          </a:lstStyle>
          <a:p/>
        </p:txBody>
      </p:sp>
      <p:sp>
        <p:nvSpPr>
          <p:cNvPr id="7" name="Google Shape;7;p2"/>
          <p:cNvSpPr txBox="1"/>
          <p:nvPr>
            <p:ph idx="1" type="body"/>
          </p:nvPr>
        </p:nvSpPr>
        <p:spPr>
          <a:xfrm>
            <a:off x="257705" y="2395696"/>
            <a:ext cx="7044600" cy="7101900"/>
          </a:xfrm>
          <a:prstGeom prst="rect">
            <a:avLst/>
          </a:prstGeom>
          <a:noFill/>
          <a:ln>
            <a:noFill/>
          </a:ln>
        </p:spPr>
        <p:txBody>
          <a:bodyPr anchorCtr="0" anchor="t" bIns="91425" lIns="91425" spcFirstLastPara="1" rIns="91425" wrap="square" tIns="91425">
            <a:normAutofit/>
          </a:bodyPr>
          <a:lstStyle>
            <a:lvl1pPr indent="-342900" lvl="0" marL="457200" marR="0" rtl="0" algn="l">
              <a:lnSpc>
                <a:spcPct val="115000"/>
              </a:lnSpc>
              <a:spcBef>
                <a:spcPts val="0"/>
              </a:spcBef>
              <a:spcAft>
                <a:spcPts val="0"/>
              </a:spcAft>
              <a:buClr>
                <a:schemeClr val="dk2"/>
              </a:buClr>
              <a:buSzPts val="1800"/>
              <a:buFont typeface="Arial"/>
              <a:buChar char="●"/>
              <a:defRPr b="0" i="0" sz="1800" u="none" cap="none" strike="noStrike">
                <a:solidFill>
                  <a:schemeClr val="dk2"/>
                </a:solidFill>
                <a:latin typeface="Arial"/>
                <a:ea typeface="Arial"/>
                <a:cs typeface="Arial"/>
                <a:sym typeface="Arial"/>
              </a:defRPr>
            </a:lvl1pPr>
            <a:lvl2pPr indent="-317500" lvl="1" marL="9144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2pPr>
            <a:lvl3pPr indent="-317500" lvl="2" marL="13716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3pPr>
            <a:lvl4pPr indent="-317500" lvl="3" marL="18288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4pPr>
            <a:lvl5pPr indent="-317500" lvl="4" marL="22860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5pPr>
            <a:lvl6pPr indent="-317500" lvl="5" marL="27432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6pPr>
            <a:lvl7pPr indent="-317500" lvl="6" marL="32004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7pPr>
            <a:lvl8pPr indent="-317500" lvl="7" marL="36576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8pPr>
            <a:lvl9pPr indent="-317500" lvl="8" marL="41148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9pPr>
          </a:lstStyle>
          <a:p/>
        </p:txBody>
      </p:sp>
      <p:sp>
        <p:nvSpPr>
          <p:cNvPr id="8" name="Google Shape;8;p2"/>
          <p:cNvSpPr txBox="1"/>
          <p:nvPr>
            <p:ph idx="12" type="sldNum"/>
          </p:nvPr>
        </p:nvSpPr>
        <p:spPr>
          <a:xfrm>
            <a:off x="7004788" y="9693616"/>
            <a:ext cx="453600" cy="818100"/>
          </a:xfrm>
          <a:prstGeom prst="rect">
            <a:avLst/>
          </a:prstGeom>
          <a:noFill/>
          <a:ln>
            <a:noFill/>
          </a:ln>
        </p:spPr>
        <p:txBody>
          <a:bodyPr anchorCtr="0" anchor="ctr" bIns="91425" lIns="91425" spcFirstLastPara="1" rIns="91425" wrap="square" tIns="91425">
            <a:normAutofit/>
          </a:bodyPr>
          <a:lstStyle>
            <a:lvl1pPr indent="0" lvl="0"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GB"/>
              <a:t>‹#›</a:t>
            </a:fld>
            <a:endParaRPr/>
          </a:p>
        </p:txBody>
      </p:sp>
    </p:spTree>
  </p:cSld>
  <p:clrMap accent1="accent1" accent2="accent2" accent3="accent3" accent4="accent4" accent5="accent5" accent6="accent6" bg1="lt1" bg2="dk2" tx1="dk1" tx2="lt2" folHlink="folHlink" hlink="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3" name="Shape 53"/>
        <p:cNvGrpSpPr/>
        <p:nvPr/>
      </p:nvGrpSpPr>
      <p:grpSpPr>
        <a:xfrm>
          <a:off x="0" y="0"/>
          <a:ext cx="0" cy="0"/>
          <a:chOff x="0" y="0"/>
          <a:chExt cx="0" cy="0"/>
        </a:xfrm>
      </p:grpSpPr>
      <p:sp>
        <p:nvSpPr>
          <p:cNvPr id="54" name="Google Shape;54;p1"/>
          <p:cNvSpPr txBox="1"/>
          <p:nvPr/>
        </p:nvSpPr>
        <p:spPr>
          <a:xfrm>
            <a:off x="1876425" y="66077"/>
            <a:ext cx="3588862" cy="10759838"/>
          </a:xfrm>
          <a:prstGeom prst="rect">
            <a:avLst/>
          </a:prstGeom>
          <a:noFill/>
          <a:ln>
            <a:noFill/>
          </a:ln>
        </p:spPr>
        <p:txBody>
          <a:bodyPr anchorCtr="0" anchor="t" bIns="91425" lIns="91425" spcFirstLastPara="1" rIns="91425" wrap="square" tIns="91425">
            <a:spAutoFit/>
          </a:bodyPr>
          <a:lstStyle/>
          <a:p>
            <a:pPr indent="152400" lvl="0" marL="0" marR="0" rtl="0" algn="just">
              <a:lnSpc>
                <a:spcPct val="115000"/>
              </a:lnSpc>
              <a:spcBef>
                <a:spcPts val="300"/>
              </a:spcBef>
              <a:spcAft>
                <a:spcPts val="0"/>
              </a:spcAft>
              <a:buClr>
                <a:schemeClr val="dk1"/>
              </a:buClr>
              <a:buSzPts val="1100"/>
              <a:buFont typeface="Arial"/>
              <a:buNone/>
            </a:pPr>
            <a:r>
              <a:rPr b="0" i="0" lang="en-GB" sz="1100" u="none" cap="none" strike="noStrike">
                <a:solidFill>
                  <a:schemeClr val="dk1"/>
                </a:solidFill>
                <a:latin typeface="Arial"/>
                <a:ea typeface="Arial"/>
                <a:cs typeface="Arial"/>
                <a:sym typeface="Arial"/>
              </a:rPr>
              <a:t>Sheila: mother, I couldn't possibly go. Nothing could be worse for me. We've settled all that. I'm staying here until I know why that girl killed herself.     </a:t>
            </a:r>
            <a:endParaRPr/>
          </a:p>
          <a:p>
            <a:pPr indent="152400" lvl="0" marL="0" marR="0" rtl="0" algn="just">
              <a:lnSpc>
                <a:spcPct val="115000"/>
              </a:lnSpc>
              <a:spcBef>
                <a:spcPts val="300"/>
              </a:spcBef>
              <a:spcAft>
                <a:spcPts val="0"/>
              </a:spcAft>
              <a:buClr>
                <a:schemeClr val="dk1"/>
              </a:buClr>
              <a:buSzPts val="1100"/>
              <a:buFont typeface="Arial"/>
              <a:buNone/>
            </a:pPr>
            <a:r>
              <a:t/>
            </a:r>
            <a:endParaRPr b="0" i="0" sz="1100" u="none" cap="none" strike="noStrike">
              <a:solidFill>
                <a:schemeClr val="dk1"/>
              </a:solidFill>
              <a:latin typeface="Arial"/>
              <a:ea typeface="Arial"/>
              <a:cs typeface="Arial"/>
              <a:sym typeface="Arial"/>
            </a:endParaRPr>
          </a:p>
          <a:p>
            <a:pPr indent="152400" lvl="0" marL="0" marR="0" rtl="0" algn="just">
              <a:lnSpc>
                <a:spcPct val="115000"/>
              </a:lnSpc>
              <a:spcBef>
                <a:spcPts val="300"/>
              </a:spcBef>
              <a:spcAft>
                <a:spcPts val="0"/>
              </a:spcAft>
              <a:buClr>
                <a:schemeClr val="dk1"/>
              </a:buClr>
              <a:buSzPts val="1100"/>
              <a:buFont typeface="Arial"/>
              <a:buNone/>
            </a:pPr>
            <a:r>
              <a:rPr b="0" i="0" lang="en-GB" sz="1100" u="none" cap="none" strike="noStrike">
                <a:solidFill>
                  <a:schemeClr val="dk1"/>
                </a:solidFill>
                <a:latin typeface="Arial"/>
                <a:ea typeface="Arial"/>
                <a:cs typeface="Arial"/>
                <a:sym typeface="Arial"/>
              </a:rPr>
              <a:t>Mrs Birling: nothing but morbid curiosity.     </a:t>
            </a:r>
            <a:endParaRPr/>
          </a:p>
          <a:p>
            <a:pPr indent="152400" lvl="0" marL="0" marR="0" rtl="0" algn="just">
              <a:lnSpc>
                <a:spcPct val="115000"/>
              </a:lnSpc>
              <a:spcBef>
                <a:spcPts val="300"/>
              </a:spcBef>
              <a:spcAft>
                <a:spcPts val="0"/>
              </a:spcAft>
              <a:buClr>
                <a:schemeClr val="dk1"/>
              </a:buClr>
              <a:buSzPts val="1100"/>
              <a:buFont typeface="Arial"/>
              <a:buNone/>
            </a:pPr>
            <a:r>
              <a:t/>
            </a:r>
            <a:endParaRPr b="0" i="0" sz="1100" u="none" cap="none" strike="noStrike">
              <a:solidFill>
                <a:schemeClr val="dk1"/>
              </a:solidFill>
              <a:latin typeface="Arial"/>
              <a:ea typeface="Arial"/>
              <a:cs typeface="Arial"/>
              <a:sym typeface="Arial"/>
            </a:endParaRPr>
          </a:p>
          <a:p>
            <a:pPr indent="152400" lvl="0" marL="0" marR="0" rtl="0" algn="just">
              <a:lnSpc>
                <a:spcPct val="115000"/>
              </a:lnSpc>
              <a:spcBef>
                <a:spcPts val="300"/>
              </a:spcBef>
              <a:spcAft>
                <a:spcPts val="0"/>
              </a:spcAft>
              <a:buClr>
                <a:schemeClr val="dk1"/>
              </a:buClr>
              <a:buSzPts val="1100"/>
              <a:buFont typeface="Arial"/>
              <a:buNone/>
            </a:pPr>
            <a:r>
              <a:rPr b="0" i="0" lang="en-GB" sz="1100" u="none" cap="none" strike="noStrike">
                <a:solidFill>
                  <a:schemeClr val="dk1"/>
                </a:solidFill>
                <a:latin typeface="Arial"/>
                <a:ea typeface="Arial"/>
                <a:cs typeface="Arial"/>
                <a:sym typeface="Arial"/>
              </a:rPr>
              <a:t>Sheila: no it isn't.     </a:t>
            </a:r>
            <a:endParaRPr/>
          </a:p>
          <a:p>
            <a:pPr indent="152400" lvl="0" marL="0" marR="0" rtl="0" algn="just">
              <a:lnSpc>
                <a:spcPct val="115000"/>
              </a:lnSpc>
              <a:spcBef>
                <a:spcPts val="300"/>
              </a:spcBef>
              <a:spcAft>
                <a:spcPts val="0"/>
              </a:spcAft>
              <a:buClr>
                <a:schemeClr val="dk1"/>
              </a:buClr>
              <a:buSzPts val="1100"/>
              <a:buFont typeface="Arial"/>
              <a:buNone/>
            </a:pPr>
            <a:r>
              <a:t/>
            </a:r>
            <a:endParaRPr b="0" i="0" sz="1100" u="none" cap="none" strike="noStrike">
              <a:solidFill>
                <a:schemeClr val="dk1"/>
              </a:solidFill>
              <a:latin typeface="Arial"/>
              <a:ea typeface="Arial"/>
              <a:cs typeface="Arial"/>
              <a:sym typeface="Arial"/>
            </a:endParaRPr>
          </a:p>
          <a:p>
            <a:pPr indent="152400" lvl="0" marL="0" marR="0" rtl="0" algn="just">
              <a:lnSpc>
                <a:spcPct val="115000"/>
              </a:lnSpc>
              <a:spcBef>
                <a:spcPts val="300"/>
              </a:spcBef>
              <a:spcAft>
                <a:spcPts val="0"/>
              </a:spcAft>
              <a:buClr>
                <a:schemeClr val="dk1"/>
              </a:buClr>
              <a:buSzPts val="1100"/>
              <a:buFont typeface="Arial"/>
              <a:buNone/>
            </a:pPr>
            <a:r>
              <a:rPr b="0" i="0" lang="en-GB" sz="1100" u="none" cap="none" strike="noStrike">
                <a:solidFill>
                  <a:schemeClr val="dk1"/>
                </a:solidFill>
                <a:latin typeface="Arial"/>
                <a:ea typeface="Arial"/>
                <a:cs typeface="Arial"/>
                <a:sym typeface="Arial"/>
              </a:rPr>
              <a:t>Mrs Birling: please don't contradict me like that. And in any case I don't suppose for a moment that we can understand why the girl committed suicide. Girls of that class--     </a:t>
            </a:r>
            <a:endParaRPr/>
          </a:p>
          <a:p>
            <a:pPr indent="152400" lvl="0" marL="0" marR="0" rtl="0" algn="just">
              <a:lnSpc>
                <a:spcPct val="115000"/>
              </a:lnSpc>
              <a:spcBef>
                <a:spcPts val="300"/>
              </a:spcBef>
              <a:spcAft>
                <a:spcPts val="0"/>
              </a:spcAft>
              <a:buClr>
                <a:schemeClr val="dk1"/>
              </a:buClr>
              <a:buSzPts val="1100"/>
              <a:buFont typeface="Arial"/>
              <a:buNone/>
            </a:pPr>
            <a:r>
              <a:t/>
            </a:r>
            <a:endParaRPr b="0" i="0" sz="1100" u="none" cap="none" strike="noStrike">
              <a:solidFill>
                <a:schemeClr val="dk1"/>
              </a:solidFill>
              <a:latin typeface="Arial"/>
              <a:ea typeface="Arial"/>
              <a:cs typeface="Arial"/>
              <a:sym typeface="Arial"/>
            </a:endParaRPr>
          </a:p>
          <a:p>
            <a:pPr indent="152400" lvl="0" marL="0" marR="0" rtl="0" algn="just">
              <a:lnSpc>
                <a:spcPct val="115000"/>
              </a:lnSpc>
              <a:spcBef>
                <a:spcPts val="300"/>
              </a:spcBef>
              <a:spcAft>
                <a:spcPts val="0"/>
              </a:spcAft>
              <a:buClr>
                <a:schemeClr val="dk1"/>
              </a:buClr>
              <a:buSzPts val="1100"/>
              <a:buFont typeface="Arial"/>
              <a:buNone/>
            </a:pPr>
            <a:r>
              <a:rPr b="0" i="0" lang="en-GB" sz="1100" u="none" cap="none" strike="noStrike">
                <a:solidFill>
                  <a:schemeClr val="dk1"/>
                </a:solidFill>
                <a:latin typeface="Arial"/>
                <a:ea typeface="Arial"/>
                <a:cs typeface="Arial"/>
                <a:sym typeface="Arial"/>
              </a:rPr>
              <a:t>Sheila:(urgently, cutting in) mother, don't – please don't. For your own sake, as well as ours, you mustn't--     </a:t>
            </a:r>
            <a:endParaRPr/>
          </a:p>
          <a:p>
            <a:pPr indent="152400" lvl="0" marL="0" marR="0" rtl="0" algn="just">
              <a:lnSpc>
                <a:spcPct val="115000"/>
              </a:lnSpc>
              <a:spcBef>
                <a:spcPts val="300"/>
              </a:spcBef>
              <a:spcAft>
                <a:spcPts val="0"/>
              </a:spcAft>
              <a:buClr>
                <a:schemeClr val="dk1"/>
              </a:buClr>
              <a:buSzPts val="1100"/>
              <a:buFont typeface="Arial"/>
              <a:buNone/>
            </a:pPr>
            <a:r>
              <a:t/>
            </a:r>
            <a:endParaRPr b="0" i="0" sz="1100" u="none" cap="none" strike="noStrike">
              <a:solidFill>
                <a:schemeClr val="dk1"/>
              </a:solidFill>
              <a:latin typeface="Arial"/>
              <a:ea typeface="Arial"/>
              <a:cs typeface="Arial"/>
              <a:sym typeface="Arial"/>
            </a:endParaRPr>
          </a:p>
          <a:p>
            <a:pPr indent="152400" lvl="0" marL="0" marR="0" rtl="0" algn="just">
              <a:lnSpc>
                <a:spcPct val="115000"/>
              </a:lnSpc>
              <a:spcBef>
                <a:spcPts val="300"/>
              </a:spcBef>
              <a:spcAft>
                <a:spcPts val="0"/>
              </a:spcAft>
              <a:buClr>
                <a:schemeClr val="dk1"/>
              </a:buClr>
              <a:buSzPts val="1100"/>
              <a:buFont typeface="Arial"/>
              <a:buNone/>
            </a:pPr>
            <a:r>
              <a:rPr b="0" i="0" lang="en-GB" sz="1100" u="none" cap="none" strike="noStrike">
                <a:solidFill>
                  <a:schemeClr val="dk1"/>
                </a:solidFill>
                <a:latin typeface="Arial"/>
                <a:ea typeface="Arial"/>
                <a:cs typeface="Arial"/>
                <a:sym typeface="Arial"/>
              </a:rPr>
              <a:t>Mrs Birling: (annoyed) mustn't – what? Really, sheila!     </a:t>
            </a:r>
            <a:endParaRPr/>
          </a:p>
          <a:p>
            <a:pPr indent="152400" lvl="0" marL="0" marR="0" rtl="0" algn="just">
              <a:lnSpc>
                <a:spcPct val="115000"/>
              </a:lnSpc>
              <a:spcBef>
                <a:spcPts val="300"/>
              </a:spcBef>
              <a:spcAft>
                <a:spcPts val="0"/>
              </a:spcAft>
              <a:buClr>
                <a:schemeClr val="dk1"/>
              </a:buClr>
              <a:buSzPts val="1100"/>
              <a:buFont typeface="Arial"/>
              <a:buNone/>
            </a:pPr>
            <a:r>
              <a:t/>
            </a:r>
            <a:endParaRPr b="0" i="0" sz="1100" u="none" cap="none" strike="noStrike">
              <a:solidFill>
                <a:schemeClr val="dk1"/>
              </a:solidFill>
              <a:latin typeface="Arial"/>
              <a:ea typeface="Arial"/>
              <a:cs typeface="Arial"/>
              <a:sym typeface="Arial"/>
            </a:endParaRPr>
          </a:p>
          <a:p>
            <a:pPr indent="152400" lvl="0" marL="0" marR="0" rtl="0" algn="just">
              <a:lnSpc>
                <a:spcPct val="115000"/>
              </a:lnSpc>
              <a:spcBef>
                <a:spcPts val="300"/>
              </a:spcBef>
              <a:spcAft>
                <a:spcPts val="0"/>
              </a:spcAft>
              <a:buClr>
                <a:schemeClr val="dk1"/>
              </a:buClr>
              <a:buSzPts val="1100"/>
              <a:buFont typeface="Arial"/>
              <a:buNone/>
            </a:pPr>
            <a:r>
              <a:rPr b="0" i="0" lang="en-GB" sz="1100" u="none" cap="none" strike="noStrike">
                <a:solidFill>
                  <a:schemeClr val="dk1"/>
                </a:solidFill>
                <a:latin typeface="Arial"/>
                <a:ea typeface="Arial"/>
                <a:cs typeface="Arial"/>
                <a:sym typeface="Arial"/>
              </a:rPr>
              <a:t>Sheila: (slowly, carefully now) you mustn't try to build up a kind of wall between us and that girl. If you do, then the inspector will just break it down. And it'll be all the worse when he does.     </a:t>
            </a:r>
            <a:endParaRPr/>
          </a:p>
          <a:p>
            <a:pPr indent="152400" lvl="0" marL="0" marR="0" rtl="0" algn="just">
              <a:lnSpc>
                <a:spcPct val="115000"/>
              </a:lnSpc>
              <a:spcBef>
                <a:spcPts val="300"/>
              </a:spcBef>
              <a:spcAft>
                <a:spcPts val="0"/>
              </a:spcAft>
              <a:buClr>
                <a:schemeClr val="dk1"/>
              </a:buClr>
              <a:buSzPts val="1100"/>
              <a:buFont typeface="Arial"/>
              <a:buNone/>
            </a:pPr>
            <a:r>
              <a:t/>
            </a:r>
            <a:endParaRPr b="0" i="0" sz="1100" u="none" cap="none" strike="noStrike">
              <a:solidFill>
                <a:schemeClr val="dk1"/>
              </a:solidFill>
              <a:latin typeface="Arial"/>
              <a:ea typeface="Arial"/>
              <a:cs typeface="Arial"/>
              <a:sym typeface="Arial"/>
            </a:endParaRPr>
          </a:p>
          <a:p>
            <a:pPr indent="152400" lvl="0" marL="0" marR="0" rtl="0" algn="just">
              <a:lnSpc>
                <a:spcPct val="115000"/>
              </a:lnSpc>
              <a:spcBef>
                <a:spcPts val="300"/>
              </a:spcBef>
              <a:spcAft>
                <a:spcPts val="0"/>
              </a:spcAft>
              <a:buClr>
                <a:schemeClr val="dk1"/>
              </a:buClr>
              <a:buSzPts val="1100"/>
              <a:buFont typeface="Arial"/>
              <a:buNone/>
            </a:pPr>
            <a:r>
              <a:rPr b="0" i="0" lang="en-GB" sz="1100" u="none" cap="none" strike="noStrike">
                <a:solidFill>
                  <a:schemeClr val="dk1"/>
                </a:solidFill>
                <a:latin typeface="Arial"/>
                <a:ea typeface="Arial"/>
                <a:cs typeface="Arial"/>
                <a:sym typeface="Arial"/>
              </a:rPr>
              <a:t>Mrs Birling: I don't understand you. ( to inspector.) Do you?     </a:t>
            </a:r>
            <a:endParaRPr/>
          </a:p>
          <a:p>
            <a:pPr indent="152400" lvl="0" marL="0" marR="0" rtl="0" algn="just">
              <a:lnSpc>
                <a:spcPct val="115000"/>
              </a:lnSpc>
              <a:spcBef>
                <a:spcPts val="300"/>
              </a:spcBef>
              <a:spcAft>
                <a:spcPts val="0"/>
              </a:spcAft>
              <a:buClr>
                <a:schemeClr val="dk1"/>
              </a:buClr>
              <a:buSzPts val="1100"/>
              <a:buFont typeface="Arial"/>
              <a:buNone/>
            </a:pPr>
            <a:r>
              <a:t/>
            </a:r>
            <a:endParaRPr b="0" i="0" sz="1100" u="none" cap="none" strike="noStrike">
              <a:solidFill>
                <a:schemeClr val="dk1"/>
              </a:solidFill>
              <a:latin typeface="Arial"/>
              <a:ea typeface="Arial"/>
              <a:cs typeface="Arial"/>
              <a:sym typeface="Arial"/>
            </a:endParaRPr>
          </a:p>
          <a:p>
            <a:pPr indent="152400" lvl="0" marL="0" marR="0" rtl="0" algn="just">
              <a:lnSpc>
                <a:spcPct val="115000"/>
              </a:lnSpc>
              <a:spcBef>
                <a:spcPts val="300"/>
              </a:spcBef>
              <a:spcAft>
                <a:spcPts val="0"/>
              </a:spcAft>
              <a:buClr>
                <a:schemeClr val="dk1"/>
              </a:buClr>
              <a:buSzPts val="1100"/>
              <a:buFont typeface="Arial"/>
              <a:buNone/>
            </a:pPr>
            <a:r>
              <a:rPr b="0" i="0" lang="en-GB" sz="1100" u="none" cap="none" strike="noStrike">
                <a:solidFill>
                  <a:schemeClr val="dk1"/>
                </a:solidFill>
                <a:latin typeface="Arial"/>
                <a:ea typeface="Arial"/>
                <a:cs typeface="Arial"/>
                <a:sym typeface="Arial"/>
              </a:rPr>
              <a:t>Inspector: yes. And she'd right.     </a:t>
            </a:r>
            <a:endParaRPr/>
          </a:p>
          <a:p>
            <a:pPr indent="152400" lvl="0" marL="0" marR="0" rtl="0" algn="just">
              <a:lnSpc>
                <a:spcPct val="115000"/>
              </a:lnSpc>
              <a:spcBef>
                <a:spcPts val="300"/>
              </a:spcBef>
              <a:spcAft>
                <a:spcPts val="0"/>
              </a:spcAft>
              <a:buClr>
                <a:schemeClr val="dk1"/>
              </a:buClr>
              <a:buSzPts val="1100"/>
              <a:buFont typeface="Arial"/>
              <a:buNone/>
            </a:pPr>
            <a:r>
              <a:t/>
            </a:r>
            <a:endParaRPr b="0" i="0" sz="1100" u="none" cap="none" strike="noStrike">
              <a:solidFill>
                <a:schemeClr val="dk1"/>
              </a:solidFill>
              <a:latin typeface="Arial"/>
              <a:ea typeface="Arial"/>
              <a:cs typeface="Arial"/>
              <a:sym typeface="Arial"/>
            </a:endParaRPr>
          </a:p>
          <a:p>
            <a:pPr indent="152400" lvl="0" marL="0" marR="0" rtl="0" algn="just">
              <a:lnSpc>
                <a:spcPct val="115000"/>
              </a:lnSpc>
              <a:spcBef>
                <a:spcPts val="300"/>
              </a:spcBef>
              <a:spcAft>
                <a:spcPts val="0"/>
              </a:spcAft>
              <a:buClr>
                <a:schemeClr val="dk1"/>
              </a:buClr>
              <a:buSzPts val="1100"/>
              <a:buFont typeface="Arial"/>
              <a:buNone/>
            </a:pPr>
            <a:r>
              <a:rPr b="0" i="0" lang="en-GB" sz="1100" u="none" cap="none" strike="noStrike">
                <a:solidFill>
                  <a:schemeClr val="dk1"/>
                </a:solidFill>
                <a:latin typeface="Arial"/>
                <a:ea typeface="Arial"/>
                <a:cs typeface="Arial"/>
                <a:sym typeface="Arial"/>
              </a:rPr>
              <a:t>Mrs Birling: (haughtily) I beg your pardon!     </a:t>
            </a:r>
            <a:endParaRPr/>
          </a:p>
          <a:p>
            <a:pPr indent="152400" lvl="0" marL="0" marR="0" rtl="0" algn="just">
              <a:lnSpc>
                <a:spcPct val="115000"/>
              </a:lnSpc>
              <a:spcBef>
                <a:spcPts val="300"/>
              </a:spcBef>
              <a:spcAft>
                <a:spcPts val="0"/>
              </a:spcAft>
              <a:buClr>
                <a:schemeClr val="dk1"/>
              </a:buClr>
              <a:buSzPts val="1100"/>
              <a:buFont typeface="Arial"/>
              <a:buNone/>
            </a:pPr>
            <a:r>
              <a:rPr b="0" i="0" lang="en-GB" sz="1100" u="none" cap="none" strike="noStrike">
                <a:solidFill>
                  <a:schemeClr val="dk1"/>
                </a:solidFill>
                <a:latin typeface="Arial"/>
                <a:ea typeface="Arial"/>
                <a:cs typeface="Arial"/>
                <a:sym typeface="Arial"/>
              </a:rPr>
              <a:t>Inspector: (very plainly) I said yes – I do understand her. And she's right.     </a:t>
            </a:r>
            <a:endParaRPr/>
          </a:p>
          <a:p>
            <a:pPr indent="152400" lvl="0" marL="0" marR="0" rtl="0" algn="just">
              <a:lnSpc>
                <a:spcPct val="115000"/>
              </a:lnSpc>
              <a:spcBef>
                <a:spcPts val="300"/>
              </a:spcBef>
              <a:spcAft>
                <a:spcPts val="0"/>
              </a:spcAft>
              <a:buClr>
                <a:schemeClr val="dk1"/>
              </a:buClr>
              <a:buSzPts val="1100"/>
              <a:buFont typeface="Arial"/>
              <a:buNone/>
            </a:pPr>
            <a:r>
              <a:t/>
            </a:r>
            <a:endParaRPr b="0" i="0" sz="1100" u="none" cap="none" strike="noStrike">
              <a:solidFill>
                <a:schemeClr val="dk1"/>
              </a:solidFill>
              <a:latin typeface="Arial"/>
              <a:ea typeface="Arial"/>
              <a:cs typeface="Arial"/>
              <a:sym typeface="Arial"/>
            </a:endParaRPr>
          </a:p>
          <a:p>
            <a:pPr indent="152400" lvl="0" marL="0" marR="0" rtl="0" algn="just">
              <a:lnSpc>
                <a:spcPct val="115000"/>
              </a:lnSpc>
              <a:spcBef>
                <a:spcPts val="300"/>
              </a:spcBef>
              <a:spcAft>
                <a:spcPts val="0"/>
              </a:spcAft>
              <a:buClr>
                <a:schemeClr val="dk1"/>
              </a:buClr>
              <a:buSzPts val="1100"/>
              <a:buFont typeface="Arial"/>
              <a:buNone/>
            </a:pPr>
            <a:r>
              <a:rPr b="0" i="0" lang="en-GB" sz="1100" u="none" cap="none" strike="noStrike">
                <a:solidFill>
                  <a:schemeClr val="dk1"/>
                </a:solidFill>
                <a:latin typeface="Arial"/>
                <a:ea typeface="Arial"/>
                <a:cs typeface="Arial"/>
                <a:sym typeface="Arial"/>
              </a:rPr>
              <a:t>Mrs Birling: that – I consider – is a trifle impertinent, inspector. </a:t>
            </a:r>
            <a:endParaRPr/>
          </a:p>
          <a:p>
            <a:pPr indent="152400" lvl="0" marL="0" marR="0" rtl="0" algn="just">
              <a:lnSpc>
                <a:spcPct val="115000"/>
              </a:lnSpc>
              <a:spcBef>
                <a:spcPts val="300"/>
              </a:spcBef>
              <a:spcAft>
                <a:spcPts val="0"/>
              </a:spcAft>
              <a:buClr>
                <a:schemeClr val="dk1"/>
              </a:buClr>
              <a:buSzPts val="1100"/>
              <a:buFont typeface="Arial"/>
              <a:buNone/>
            </a:pPr>
            <a:r>
              <a:rPr b="0" i="0" lang="en-GB" sz="1100" u="none" cap="none" strike="noStrike">
                <a:solidFill>
                  <a:schemeClr val="dk1"/>
                </a:solidFill>
                <a:latin typeface="Arial"/>
                <a:ea typeface="Arial"/>
                <a:cs typeface="Arial"/>
                <a:sym typeface="Arial"/>
              </a:rPr>
              <a:t>   </a:t>
            </a:r>
            <a:endParaRPr/>
          </a:p>
          <a:p>
            <a:pPr indent="152400" lvl="0" marL="0" marR="0" rtl="0" algn="just">
              <a:lnSpc>
                <a:spcPct val="115000"/>
              </a:lnSpc>
              <a:spcBef>
                <a:spcPts val="300"/>
              </a:spcBef>
              <a:spcAft>
                <a:spcPts val="0"/>
              </a:spcAft>
              <a:buClr>
                <a:schemeClr val="dk1"/>
              </a:buClr>
              <a:buSzPts val="1100"/>
              <a:buFont typeface="Arial"/>
              <a:buNone/>
            </a:pPr>
            <a:r>
              <a:rPr b="0" i="0" lang="en-GB" sz="1100" u="none" cap="none" strike="noStrike">
                <a:solidFill>
                  <a:schemeClr val="dk1"/>
                </a:solidFill>
                <a:latin typeface="Arial"/>
                <a:ea typeface="Arial"/>
                <a:cs typeface="Arial"/>
                <a:sym typeface="Arial"/>
              </a:rPr>
              <a:t> // sheila gives short hysterical laugh//  now, what is it, sheila?     </a:t>
            </a:r>
            <a:endParaRPr/>
          </a:p>
          <a:p>
            <a:pPr indent="152400" lvl="0" marL="0" marR="0" rtl="0" algn="just">
              <a:lnSpc>
                <a:spcPct val="115000"/>
              </a:lnSpc>
              <a:spcBef>
                <a:spcPts val="300"/>
              </a:spcBef>
              <a:spcAft>
                <a:spcPts val="0"/>
              </a:spcAft>
              <a:buClr>
                <a:schemeClr val="dk1"/>
              </a:buClr>
              <a:buSzPts val="1100"/>
              <a:buFont typeface="Arial"/>
              <a:buNone/>
            </a:pPr>
            <a:r>
              <a:t/>
            </a:r>
            <a:endParaRPr b="0" i="0" sz="1100" u="none" cap="none" strike="noStrike">
              <a:solidFill>
                <a:schemeClr val="dk1"/>
              </a:solidFill>
              <a:latin typeface="Arial"/>
              <a:ea typeface="Arial"/>
              <a:cs typeface="Arial"/>
              <a:sym typeface="Arial"/>
            </a:endParaRPr>
          </a:p>
          <a:p>
            <a:pPr indent="152400" lvl="0" marL="0" marR="0" rtl="0" algn="just">
              <a:lnSpc>
                <a:spcPct val="115000"/>
              </a:lnSpc>
              <a:spcBef>
                <a:spcPts val="300"/>
              </a:spcBef>
              <a:spcAft>
                <a:spcPts val="0"/>
              </a:spcAft>
              <a:buClr>
                <a:schemeClr val="dk1"/>
              </a:buClr>
              <a:buSzPts val="1100"/>
              <a:buFont typeface="Arial"/>
              <a:buNone/>
            </a:pPr>
            <a:r>
              <a:rPr b="0" i="0" lang="en-GB" sz="1100" u="none" cap="none" strike="noStrike">
                <a:solidFill>
                  <a:schemeClr val="dk1"/>
                </a:solidFill>
                <a:latin typeface="Arial"/>
                <a:ea typeface="Arial"/>
                <a:cs typeface="Arial"/>
                <a:sym typeface="Arial"/>
              </a:rPr>
              <a:t>Sheila: I don't know. Perhaps it's because impertinent is such a silly word.     </a:t>
            </a:r>
            <a:endParaRPr/>
          </a:p>
          <a:p>
            <a:pPr indent="152400" lvl="0" marL="0" marR="0" rtl="0" algn="just">
              <a:lnSpc>
                <a:spcPct val="115000"/>
              </a:lnSpc>
              <a:spcBef>
                <a:spcPts val="300"/>
              </a:spcBef>
              <a:spcAft>
                <a:spcPts val="0"/>
              </a:spcAft>
              <a:buClr>
                <a:schemeClr val="dk1"/>
              </a:buClr>
              <a:buSzPts val="1100"/>
              <a:buFont typeface="Arial"/>
              <a:buNone/>
            </a:pPr>
            <a:r>
              <a:t/>
            </a:r>
            <a:endParaRPr b="0" i="0" sz="1100" u="none" cap="none" strike="noStrike">
              <a:solidFill>
                <a:schemeClr val="dk1"/>
              </a:solidFill>
              <a:latin typeface="Arial"/>
              <a:ea typeface="Arial"/>
              <a:cs typeface="Arial"/>
              <a:sym typeface="Arial"/>
            </a:endParaRPr>
          </a:p>
          <a:p>
            <a:pPr indent="152400" lvl="0" marL="0" marR="0" rtl="0" algn="just">
              <a:lnSpc>
                <a:spcPct val="115000"/>
              </a:lnSpc>
              <a:spcBef>
                <a:spcPts val="300"/>
              </a:spcBef>
              <a:spcAft>
                <a:spcPts val="0"/>
              </a:spcAft>
              <a:buClr>
                <a:schemeClr val="dk1"/>
              </a:buClr>
              <a:buSzPts val="1100"/>
              <a:buFont typeface="Arial"/>
              <a:buNone/>
            </a:pPr>
            <a:r>
              <a:rPr b="0" i="0" lang="en-GB" sz="1100" u="none" cap="none" strike="noStrike">
                <a:solidFill>
                  <a:schemeClr val="dk1"/>
                </a:solidFill>
                <a:latin typeface="Arial"/>
                <a:ea typeface="Arial"/>
                <a:cs typeface="Arial"/>
                <a:sym typeface="Arial"/>
              </a:rPr>
              <a:t> Mrs Birling: in any case....     </a:t>
            </a:r>
            <a:endParaRPr/>
          </a:p>
          <a:p>
            <a:pPr indent="152400" lvl="0" marL="0" marR="0" rtl="0" algn="just">
              <a:lnSpc>
                <a:spcPct val="115000"/>
              </a:lnSpc>
              <a:spcBef>
                <a:spcPts val="300"/>
              </a:spcBef>
              <a:spcAft>
                <a:spcPts val="0"/>
              </a:spcAft>
              <a:buClr>
                <a:schemeClr val="dk1"/>
              </a:buClr>
              <a:buSzPts val="1100"/>
              <a:buFont typeface="Arial"/>
              <a:buNone/>
            </a:pPr>
            <a:r>
              <a:t/>
            </a:r>
            <a:endParaRPr b="0" i="0" sz="1100" u="none" cap="none" strike="noStrike">
              <a:solidFill>
                <a:schemeClr val="dk1"/>
              </a:solidFill>
              <a:latin typeface="Arial"/>
              <a:ea typeface="Arial"/>
              <a:cs typeface="Arial"/>
              <a:sym typeface="Arial"/>
            </a:endParaRPr>
          </a:p>
          <a:p>
            <a:pPr indent="152400" lvl="0" marL="0" marR="0" rtl="0" algn="just">
              <a:lnSpc>
                <a:spcPct val="115000"/>
              </a:lnSpc>
              <a:spcBef>
                <a:spcPts val="300"/>
              </a:spcBef>
              <a:spcAft>
                <a:spcPts val="0"/>
              </a:spcAft>
              <a:buClr>
                <a:schemeClr val="dk1"/>
              </a:buClr>
              <a:buSzPts val="1100"/>
              <a:buFont typeface="Arial"/>
              <a:buNone/>
            </a:pPr>
            <a:r>
              <a:rPr b="0" i="0" lang="en-GB" sz="1100" u="none" cap="none" strike="noStrike">
                <a:solidFill>
                  <a:schemeClr val="dk1"/>
                </a:solidFill>
                <a:latin typeface="Arial"/>
                <a:ea typeface="Arial"/>
                <a:cs typeface="Arial"/>
                <a:sym typeface="Arial"/>
              </a:rPr>
              <a:t>Sheila: but, mother, do stop before it's too late.</a:t>
            </a:r>
            <a:endParaRPr/>
          </a:p>
          <a:p>
            <a:pPr indent="152400" lvl="0" marL="0" marR="0" rtl="0" algn="just">
              <a:lnSpc>
                <a:spcPct val="115000"/>
              </a:lnSpc>
              <a:spcBef>
                <a:spcPts val="300"/>
              </a:spcBef>
              <a:spcAft>
                <a:spcPts val="0"/>
              </a:spcAft>
              <a:buClr>
                <a:schemeClr val="dk1"/>
              </a:buClr>
              <a:buSzPts val="1100"/>
              <a:buFont typeface="Arial"/>
              <a:buNone/>
            </a:pPr>
            <a:r>
              <a:t/>
            </a:r>
            <a:endParaRPr b="0" i="0" sz="1100" u="none" cap="none" strike="noStrike">
              <a:solidFill>
                <a:schemeClr val="dk1"/>
              </a:solidFill>
              <a:latin typeface="Arial"/>
              <a:ea typeface="Arial"/>
              <a:cs typeface="Arial"/>
              <a:sym typeface="Arial"/>
            </a:endParaRPr>
          </a:p>
          <a:p>
            <a:pPr indent="152400" lvl="0" marL="0" marR="0" rtl="0" algn="just">
              <a:lnSpc>
                <a:spcPct val="115000"/>
              </a:lnSpc>
              <a:spcBef>
                <a:spcPts val="300"/>
              </a:spcBef>
              <a:spcAft>
                <a:spcPts val="0"/>
              </a:spcAft>
              <a:buClr>
                <a:schemeClr val="dk1"/>
              </a:buClr>
              <a:buSzPts val="1100"/>
              <a:buFont typeface="Arial"/>
              <a:buNone/>
            </a:pPr>
            <a:r>
              <a:rPr b="0" i="0" lang="en-GB" sz="1100" u="none" cap="none" strike="noStrike">
                <a:solidFill>
                  <a:schemeClr val="dk1"/>
                </a:solidFill>
                <a:latin typeface="Arial"/>
                <a:ea typeface="Arial"/>
                <a:cs typeface="Arial"/>
                <a:sym typeface="Arial"/>
              </a:rPr>
              <a:t>Mrs Birling: if you mean that the inspector will take offence-</a:t>
            </a:r>
            <a:endParaRPr b="0" i="0" sz="1050" u="none" cap="none" strike="noStrike">
              <a:solidFill>
                <a:schemeClr val="dk1"/>
              </a:solidFill>
              <a:latin typeface="Arial"/>
              <a:ea typeface="Arial"/>
              <a:cs typeface="Arial"/>
              <a:sym typeface="Arial"/>
            </a:endParaRPr>
          </a:p>
        </p:txBody>
      </p:sp>
      <p:sp>
        <p:nvSpPr>
          <p:cNvPr id="55" name="Google Shape;55;p1"/>
          <p:cNvSpPr txBox="1"/>
          <p:nvPr/>
        </p:nvSpPr>
        <p:spPr>
          <a:xfrm>
            <a:off x="5826275" y="66077"/>
            <a:ext cx="1733400" cy="37404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100"/>
              <a:buFont typeface="Arial"/>
              <a:buNone/>
            </a:pPr>
            <a:r>
              <a:rPr b="0" i="0" lang="en-GB" sz="1100" u="none" cap="none" strike="noStrike">
                <a:solidFill>
                  <a:srgbClr val="000000"/>
                </a:solidFill>
                <a:latin typeface="Arial"/>
                <a:ea typeface="Arial"/>
                <a:cs typeface="Arial"/>
                <a:sym typeface="Arial"/>
              </a:rPr>
              <a:t>Sheila's decision to stay and find out why the girl died represents a clear shift in her character from the naïve, sheltered girl she was earlier in the play. Her line, </a:t>
            </a:r>
            <a:r>
              <a:rPr i="1" lang="en-GB" sz="1100"/>
              <a:t>‘</a:t>
            </a:r>
            <a:r>
              <a:rPr b="0" i="1" lang="en-GB" sz="1100" u="none" cap="none" strike="noStrike">
                <a:solidFill>
                  <a:srgbClr val="000000"/>
                </a:solidFill>
                <a:latin typeface="Arial"/>
                <a:ea typeface="Arial"/>
                <a:cs typeface="Arial"/>
                <a:sym typeface="Arial"/>
              </a:rPr>
              <a:t>I’m staying here until I know why that girl killed herself,</a:t>
            </a:r>
            <a:r>
              <a:rPr i="1" lang="en-GB" sz="1100"/>
              <a:t>’</a:t>
            </a:r>
            <a:r>
              <a:rPr b="0" i="0" lang="en-GB" sz="1100" u="none" cap="none" strike="noStrike">
                <a:solidFill>
                  <a:srgbClr val="000000"/>
                </a:solidFill>
                <a:latin typeface="Arial"/>
                <a:ea typeface="Arial"/>
                <a:cs typeface="Arial"/>
                <a:sym typeface="Arial"/>
              </a:rPr>
              <a:t> shows a growing sense of responsibility and a desire for accountability. Unlike her mother, who dismisses the situation with a cold, upper-class detachment, Sheila feels a personal connection to the girl’s fate and is determined to uncover the truth.</a:t>
            </a:r>
            <a:endParaRPr b="0" i="0" sz="1000" u="none" cap="none" strike="noStrike">
              <a:solidFill>
                <a:srgbClr val="000000"/>
              </a:solidFill>
              <a:latin typeface="Arial"/>
              <a:ea typeface="Arial"/>
              <a:cs typeface="Arial"/>
              <a:sym typeface="Arial"/>
            </a:endParaRPr>
          </a:p>
        </p:txBody>
      </p:sp>
      <p:cxnSp>
        <p:nvCxnSpPr>
          <p:cNvPr id="56" name="Google Shape;56;p1"/>
          <p:cNvCxnSpPr/>
          <p:nvPr/>
        </p:nvCxnSpPr>
        <p:spPr>
          <a:xfrm>
            <a:off x="5019675" y="809625"/>
            <a:ext cx="590700" cy="200100"/>
          </a:xfrm>
          <a:prstGeom prst="straightConnector1">
            <a:avLst/>
          </a:prstGeom>
          <a:noFill/>
          <a:ln cap="flat" cmpd="sng" w="28575">
            <a:solidFill>
              <a:schemeClr val="dk2"/>
            </a:solidFill>
            <a:prstDash val="dot"/>
            <a:round/>
            <a:headEnd len="sm" w="sm" type="none"/>
            <a:tailEnd len="sm" w="sm" type="none"/>
          </a:ln>
        </p:spPr>
      </p:cxnSp>
      <p:cxnSp>
        <p:nvCxnSpPr>
          <p:cNvPr id="57" name="Google Shape;57;p1"/>
          <p:cNvCxnSpPr/>
          <p:nvPr/>
        </p:nvCxnSpPr>
        <p:spPr>
          <a:xfrm flipH="1" rot="10800000">
            <a:off x="1838325" y="1257525"/>
            <a:ext cx="476700" cy="85500"/>
          </a:xfrm>
          <a:prstGeom prst="straightConnector1">
            <a:avLst/>
          </a:prstGeom>
          <a:noFill/>
          <a:ln cap="flat" cmpd="sng" w="28575">
            <a:solidFill>
              <a:schemeClr val="dk2"/>
            </a:solidFill>
            <a:prstDash val="dot"/>
            <a:round/>
            <a:headEnd len="sm" w="sm" type="none"/>
            <a:tailEnd len="sm" w="sm" type="none"/>
          </a:ln>
        </p:spPr>
      </p:cxnSp>
      <p:sp>
        <p:nvSpPr>
          <p:cNvPr id="58" name="Google Shape;58;p1"/>
          <p:cNvSpPr txBox="1"/>
          <p:nvPr/>
        </p:nvSpPr>
        <p:spPr>
          <a:xfrm>
            <a:off x="143025" y="762000"/>
            <a:ext cx="1733400" cy="39096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100"/>
              <a:buFont typeface="Arial"/>
              <a:buNone/>
            </a:pPr>
            <a:r>
              <a:rPr b="0" i="0" lang="en-GB" sz="1100" u="none" cap="none" strike="noStrike">
                <a:solidFill>
                  <a:srgbClr val="000000"/>
                </a:solidFill>
                <a:latin typeface="Arial"/>
                <a:ea typeface="Arial"/>
                <a:cs typeface="Arial"/>
                <a:sym typeface="Arial"/>
              </a:rPr>
              <a:t>Mrs Birling’s response, </a:t>
            </a:r>
            <a:r>
              <a:rPr i="1" lang="en-GB" sz="1100"/>
              <a:t>‘</a:t>
            </a:r>
            <a:r>
              <a:rPr b="0" i="1" lang="en-GB" sz="1100" u="none" cap="none" strike="noStrike">
                <a:solidFill>
                  <a:srgbClr val="000000"/>
                </a:solidFill>
                <a:latin typeface="Arial"/>
                <a:ea typeface="Arial"/>
                <a:cs typeface="Arial"/>
                <a:sym typeface="Arial"/>
              </a:rPr>
              <a:t>Nothing but morbid curiosity,</a:t>
            </a:r>
            <a:r>
              <a:rPr i="1" lang="en-GB" sz="1100"/>
              <a:t>’</a:t>
            </a:r>
            <a:r>
              <a:rPr b="0" i="0" lang="en-GB" sz="1100" u="none" cap="none" strike="noStrike">
                <a:solidFill>
                  <a:srgbClr val="000000"/>
                </a:solidFill>
                <a:latin typeface="Arial"/>
                <a:ea typeface="Arial"/>
                <a:cs typeface="Arial"/>
                <a:sym typeface="Arial"/>
              </a:rPr>
              <a:t> suggests her inability to empathise with the girl’s plight. She dismisses the situation as something beneath her and unworthy of her attention, highlighting her class prejudice and sense of superiority. Her attitude becomes even more apparent when she mentions, </a:t>
            </a:r>
            <a:r>
              <a:rPr i="1" lang="en-GB" sz="1100"/>
              <a:t>‘</a:t>
            </a:r>
            <a:r>
              <a:rPr b="0" i="1" lang="en-GB" sz="1100" u="none" cap="none" strike="noStrike">
                <a:solidFill>
                  <a:srgbClr val="000000"/>
                </a:solidFill>
                <a:latin typeface="Arial"/>
                <a:ea typeface="Arial"/>
                <a:cs typeface="Arial"/>
                <a:sym typeface="Arial"/>
              </a:rPr>
              <a:t>Girls of that class…</a:t>
            </a:r>
            <a:r>
              <a:rPr i="1" lang="en-GB" sz="1100"/>
              <a:t>’</a:t>
            </a:r>
            <a:r>
              <a:rPr b="0" i="0" lang="en-GB" sz="1100" u="none" cap="none" strike="noStrike">
                <a:solidFill>
                  <a:srgbClr val="000000"/>
                </a:solidFill>
                <a:latin typeface="Arial"/>
                <a:ea typeface="Arial"/>
                <a:cs typeface="Arial"/>
                <a:sym typeface="Arial"/>
              </a:rPr>
              <a:t> She divides society rigidly along class lines, suggesting that the lower classes, represented by the girl, are simply too different to understand or care about</a:t>
            </a:r>
            <a:endParaRPr b="0" i="0" sz="1000" u="none" cap="none" strike="noStrike">
              <a:solidFill>
                <a:srgbClr val="000000"/>
              </a:solidFill>
              <a:latin typeface="Arial"/>
              <a:ea typeface="Arial"/>
              <a:cs typeface="Arial"/>
              <a:sym typeface="Arial"/>
            </a:endParaRPr>
          </a:p>
        </p:txBody>
      </p:sp>
      <p:cxnSp>
        <p:nvCxnSpPr>
          <p:cNvPr id="59" name="Google Shape;59;p1"/>
          <p:cNvCxnSpPr/>
          <p:nvPr/>
        </p:nvCxnSpPr>
        <p:spPr>
          <a:xfrm>
            <a:off x="3829050" y="2076450"/>
            <a:ext cx="1800300" cy="304800"/>
          </a:xfrm>
          <a:prstGeom prst="straightConnector1">
            <a:avLst/>
          </a:prstGeom>
          <a:noFill/>
          <a:ln cap="flat" cmpd="sng" w="28575">
            <a:solidFill>
              <a:schemeClr val="dk2"/>
            </a:solidFill>
            <a:prstDash val="dot"/>
            <a:round/>
            <a:headEnd len="sm" w="sm" type="none"/>
            <a:tailEnd len="sm" w="sm" type="none"/>
          </a:ln>
        </p:spPr>
      </p:cxnSp>
      <p:cxnSp>
        <p:nvCxnSpPr>
          <p:cNvPr id="60" name="Google Shape;60;p1"/>
          <p:cNvCxnSpPr/>
          <p:nvPr/>
        </p:nvCxnSpPr>
        <p:spPr>
          <a:xfrm>
            <a:off x="1781175" y="3448050"/>
            <a:ext cx="381000" cy="95400"/>
          </a:xfrm>
          <a:prstGeom prst="straightConnector1">
            <a:avLst/>
          </a:prstGeom>
          <a:noFill/>
          <a:ln cap="flat" cmpd="sng" w="28575">
            <a:solidFill>
              <a:schemeClr val="dk2"/>
            </a:solidFill>
            <a:prstDash val="dot"/>
            <a:round/>
            <a:headEnd len="sm" w="sm" type="none"/>
            <a:tailEnd len="sm" w="sm" type="none"/>
          </a:ln>
        </p:spPr>
      </p:cxnSp>
      <p:sp>
        <p:nvSpPr>
          <p:cNvPr id="61" name="Google Shape;61;p1"/>
          <p:cNvSpPr txBox="1"/>
          <p:nvPr/>
        </p:nvSpPr>
        <p:spPr>
          <a:xfrm>
            <a:off x="5826275" y="3964767"/>
            <a:ext cx="1733400" cy="3908732"/>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100"/>
              <a:buFont typeface="Arial"/>
              <a:buNone/>
            </a:pPr>
            <a:r>
              <a:rPr b="0" i="0" lang="en-GB" sz="1100" u="none" cap="none" strike="noStrike">
                <a:solidFill>
                  <a:srgbClr val="000000"/>
                </a:solidFill>
                <a:latin typeface="Arial"/>
                <a:ea typeface="Arial"/>
                <a:cs typeface="Arial"/>
                <a:sym typeface="Arial"/>
              </a:rPr>
              <a:t>Sheila’s laugh at the word </a:t>
            </a:r>
            <a:r>
              <a:rPr b="0" i="1" lang="en-GB" sz="1100" u="none" cap="none" strike="noStrike">
                <a:solidFill>
                  <a:srgbClr val="000000"/>
                </a:solidFill>
                <a:latin typeface="Arial"/>
                <a:ea typeface="Arial"/>
                <a:cs typeface="Arial"/>
                <a:sym typeface="Arial"/>
              </a:rPr>
              <a:t>“impertinent”</a:t>
            </a:r>
            <a:r>
              <a:rPr b="0" i="0" lang="en-GB" sz="1100" u="none" cap="none" strike="noStrike">
                <a:solidFill>
                  <a:srgbClr val="000000"/>
                </a:solidFill>
                <a:latin typeface="Arial"/>
                <a:ea typeface="Arial"/>
                <a:cs typeface="Arial"/>
                <a:sym typeface="Arial"/>
              </a:rPr>
              <a:t> highlights her increasing maturity and her rejection of the pretentious language of the older generation. Her laughter is not only a response to Mrs Birling’s haughty attitude but also a moment of defiance. Sheila has come to realise that her mother’s self-importance and social status are meaningless in the face of the truth, and she shows growing impatience with the way her mother uses language to maintain control over situations.</a:t>
            </a:r>
            <a:endParaRPr b="0" i="0" sz="1000" u="none" cap="none" strike="noStrike">
              <a:solidFill>
                <a:srgbClr val="000000"/>
              </a:solidFill>
              <a:latin typeface="Arial"/>
              <a:ea typeface="Arial"/>
              <a:cs typeface="Arial"/>
              <a:sym typeface="Arial"/>
            </a:endParaRPr>
          </a:p>
        </p:txBody>
      </p:sp>
      <p:cxnSp>
        <p:nvCxnSpPr>
          <p:cNvPr id="62" name="Google Shape;62;p1"/>
          <p:cNvCxnSpPr/>
          <p:nvPr/>
        </p:nvCxnSpPr>
        <p:spPr>
          <a:xfrm flipH="1" rot="10800000">
            <a:off x="5380239" y="7002966"/>
            <a:ext cx="446036" cy="1635315"/>
          </a:xfrm>
          <a:prstGeom prst="straightConnector1">
            <a:avLst/>
          </a:prstGeom>
          <a:noFill/>
          <a:ln cap="flat" cmpd="sng" w="28575">
            <a:solidFill>
              <a:schemeClr val="dk2"/>
            </a:solidFill>
            <a:prstDash val="dot"/>
            <a:round/>
            <a:headEnd len="sm" w="sm" type="none"/>
            <a:tailEnd len="sm" w="sm" type="none"/>
          </a:ln>
        </p:spPr>
      </p:cxnSp>
      <p:sp>
        <p:nvSpPr>
          <p:cNvPr id="63" name="Google Shape;63;p1"/>
          <p:cNvSpPr txBox="1"/>
          <p:nvPr/>
        </p:nvSpPr>
        <p:spPr>
          <a:xfrm>
            <a:off x="143025" y="5648474"/>
            <a:ext cx="1733400" cy="49254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100"/>
              <a:buFont typeface="Arial"/>
              <a:buNone/>
            </a:pPr>
            <a:r>
              <a:rPr b="0" i="0" lang="en-GB" sz="1100" u="none" cap="none" strike="noStrike">
                <a:solidFill>
                  <a:srgbClr val="000000"/>
                </a:solidFill>
                <a:latin typeface="Arial"/>
                <a:ea typeface="Arial"/>
                <a:cs typeface="Arial"/>
                <a:sym typeface="Arial"/>
              </a:rPr>
              <a:t>Sheila’s urgency in cutting her mother off, </a:t>
            </a:r>
            <a:r>
              <a:rPr i="1" lang="en-GB" sz="1100"/>
              <a:t>‘</a:t>
            </a:r>
            <a:r>
              <a:rPr b="0" i="1" lang="en-GB" sz="1100" u="none" cap="none" strike="noStrike">
                <a:solidFill>
                  <a:srgbClr val="000000"/>
                </a:solidFill>
                <a:latin typeface="Arial"/>
                <a:ea typeface="Arial"/>
                <a:cs typeface="Arial"/>
                <a:sym typeface="Arial"/>
              </a:rPr>
              <a:t>mother, don’t – please don’t,</a:t>
            </a:r>
            <a:r>
              <a:rPr i="1" lang="en-GB" sz="1100"/>
              <a:t>’</a:t>
            </a:r>
            <a:r>
              <a:rPr b="0" i="0" lang="en-GB" sz="1100" u="none" cap="none" strike="noStrike">
                <a:solidFill>
                  <a:srgbClr val="000000"/>
                </a:solidFill>
                <a:latin typeface="Arial"/>
                <a:ea typeface="Arial"/>
                <a:cs typeface="Arial"/>
                <a:sym typeface="Arial"/>
              </a:rPr>
              <a:t> indicates her frustration with Mrs Birling’s dismissive attitude and her growing awareness of the deeper issues at play. Sheila is attempting to stop her mother from further alienating herself from the truth, warning her, </a:t>
            </a:r>
            <a:r>
              <a:rPr i="1" lang="en-GB" sz="1100"/>
              <a:t>‘</a:t>
            </a:r>
            <a:r>
              <a:rPr b="0" i="1" lang="en-GB" sz="1100" u="none" cap="none" strike="noStrike">
                <a:solidFill>
                  <a:srgbClr val="000000"/>
                </a:solidFill>
                <a:latin typeface="Arial"/>
                <a:ea typeface="Arial"/>
                <a:cs typeface="Arial"/>
                <a:sym typeface="Arial"/>
              </a:rPr>
              <a:t>you mustn't try to build up a kind of wall between us and that girl.</a:t>
            </a:r>
            <a:r>
              <a:rPr i="1" lang="en-GB" sz="1100"/>
              <a:t>’</a:t>
            </a:r>
            <a:r>
              <a:rPr b="0" i="0" lang="en-GB" sz="1100" u="none" cap="none" strike="noStrike">
                <a:solidFill>
                  <a:srgbClr val="000000"/>
                </a:solidFill>
                <a:latin typeface="Arial"/>
                <a:ea typeface="Arial"/>
                <a:cs typeface="Arial"/>
                <a:sym typeface="Arial"/>
              </a:rPr>
              <a:t> Sheila recognises that such a wall will only obstruct the investigation and that the inspector will reveal the truth, no matter how much Mrs Birling tries to protect herself. Sheila’s caution is grounded in a more socially conscious perspective, reflecting her changing worldview.</a:t>
            </a:r>
            <a:endParaRPr b="0" i="0" sz="1000" u="none" cap="none" strike="noStrike">
              <a:solidFill>
                <a:schemeClr val="dk1"/>
              </a:solidFill>
              <a:latin typeface="Arial"/>
              <a:ea typeface="Arial"/>
              <a:cs typeface="Arial"/>
              <a:sym typeface="Arial"/>
            </a:endParaRPr>
          </a:p>
        </p:txBody>
      </p:sp>
      <p:cxnSp>
        <p:nvCxnSpPr>
          <p:cNvPr id="64" name="Google Shape;64;p1"/>
          <p:cNvCxnSpPr/>
          <p:nvPr/>
        </p:nvCxnSpPr>
        <p:spPr>
          <a:xfrm>
            <a:off x="1764347" y="9825130"/>
            <a:ext cx="624656" cy="416632"/>
          </a:xfrm>
          <a:prstGeom prst="straightConnector1">
            <a:avLst/>
          </a:prstGeom>
          <a:noFill/>
          <a:ln cap="flat" cmpd="sng" w="28575">
            <a:solidFill>
              <a:schemeClr val="dk2"/>
            </a:solidFill>
            <a:prstDash val="dot"/>
            <a:round/>
            <a:headEnd len="sm" w="sm" type="none"/>
            <a:tailEnd len="sm" w="sm" type="none"/>
          </a:ln>
        </p:spPr>
      </p:cxnSp>
      <p:sp>
        <p:nvSpPr>
          <p:cNvPr id="65" name="Google Shape;65;p1"/>
          <p:cNvSpPr txBox="1"/>
          <p:nvPr/>
        </p:nvSpPr>
        <p:spPr>
          <a:xfrm>
            <a:off x="5610375" y="8195844"/>
            <a:ext cx="1733400" cy="2385238"/>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100"/>
              <a:buFont typeface="Arial"/>
              <a:buNone/>
            </a:pPr>
            <a:r>
              <a:rPr b="0" i="0" lang="en-GB" sz="1100" u="none" cap="none" strike="noStrike">
                <a:solidFill>
                  <a:srgbClr val="000000"/>
                </a:solidFill>
                <a:latin typeface="Arial"/>
                <a:ea typeface="Arial"/>
                <a:cs typeface="Arial"/>
                <a:sym typeface="Arial"/>
              </a:rPr>
              <a:t>Sheila is now the more morally aware figure, and Mrs Birling is unable or unwilling to accept the implications of the inspector's questioning. Sheila’s plea suggests she knows that if her mother continues in her current path, it will only lead to greater exposure and discomfort for the family.</a:t>
            </a:r>
            <a:endParaRPr b="0" i="0" sz="1000" u="none" cap="none" strike="noStrike">
              <a:solidFill>
                <a:srgbClr val="000000"/>
              </a:solidFill>
              <a:latin typeface="Arial"/>
              <a:ea typeface="Arial"/>
              <a:cs typeface="Arial"/>
              <a:sym typeface="Arial"/>
            </a:endParaRPr>
          </a:p>
        </p:txBody>
      </p:sp>
      <p:cxnSp>
        <p:nvCxnSpPr>
          <p:cNvPr id="66" name="Google Shape;66;p1"/>
          <p:cNvCxnSpPr/>
          <p:nvPr/>
        </p:nvCxnSpPr>
        <p:spPr>
          <a:xfrm flipH="1" rot="10800000">
            <a:off x="5010149" y="9879457"/>
            <a:ext cx="600226" cy="307979"/>
          </a:xfrm>
          <a:prstGeom prst="straightConnector1">
            <a:avLst/>
          </a:prstGeom>
          <a:noFill/>
          <a:ln cap="flat" cmpd="sng" w="28575">
            <a:solidFill>
              <a:schemeClr val="dk2"/>
            </a:solidFill>
            <a:prstDash val="dot"/>
            <a:round/>
            <a:headEnd len="sm" w="sm" type="none"/>
            <a:tailEnd len="sm" w="sm" type="none"/>
          </a:ln>
        </p:spPr>
      </p:cxnSp>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Miriam Hussain</dc:creator>
</cp:coreProperties>
</file>