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5F6BC3-B437-402B-AD71-A71AD59DEB21}" v="4" dt="2025-04-18T19:30:50.258"/>
  </p1510:revLst>
</p1510:revInfo>
</file>

<file path=ppt/tableStyles.xml><?xml version="1.0" encoding="utf-8"?>
<a:tblStyleLst xmlns:a="http://schemas.openxmlformats.org/drawingml/2006/main" def="{EEC91D81-B4F2-4985-B7D3-FB1EE43D486D}">
  <a:tblStyle styleId="{EEC91D81-B4F2-4985-B7D3-FB1EE43D486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388" y="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Hussain" userId="b29df5e5bd58208c" providerId="LiveId" clId="{225F6BC3-B437-402B-AD71-A71AD59DEB21}"/>
    <pc:docChg chg="undo custSel modSld">
      <pc:chgData name="Miriam Hussain" userId="b29df5e5bd58208c" providerId="LiveId" clId="{225F6BC3-B437-402B-AD71-A71AD59DEB21}" dt="2025-04-19T17:19:32.523" v="908" actId="20577"/>
      <pc:docMkLst>
        <pc:docMk/>
      </pc:docMkLst>
      <pc:sldChg chg="addSp delSp modSp mod">
        <pc:chgData name="Miriam Hussain" userId="b29df5e5bd58208c" providerId="LiveId" clId="{225F6BC3-B437-402B-AD71-A71AD59DEB21}" dt="2025-04-19T17:19:32.523" v="908" actId="20577"/>
        <pc:sldMkLst>
          <pc:docMk/>
          <pc:sldMk cId="0" sldId="256"/>
        </pc:sldMkLst>
        <pc:spChg chg="mod">
          <ac:chgData name="Miriam Hussain" userId="b29df5e5bd58208c" providerId="LiveId" clId="{225F6BC3-B437-402B-AD71-A71AD59DEB21}" dt="2025-04-18T12:31:29.034" v="17" actId="1076"/>
          <ac:spMkLst>
            <pc:docMk/>
            <pc:sldMk cId="0" sldId="256"/>
            <ac:spMk id="56" creationId="{00000000-0000-0000-0000-000000000000}"/>
          </ac:spMkLst>
        </pc:spChg>
        <pc:graphicFrameChg chg="mod modGraphic">
          <ac:chgData name="Miriam Hussain" userId="b29df5e5bd58208c" providerId="LiveId" clId="{225F6BC3-B437-402B-AD71-A71AD59DEB21}" dt="2025-04-19T17:19:32.523" v="908" actId="20577"/>
          <ac:graphicFrameMkLst>
            <pc:docMk/>
            <pc:sldMk cId="0" sldId="256"/>
            <ac:graphicFrameMk id="54" creationId="{00000000-0000-0000-0000-000000000000}"/>
          </ac:graphicFrameMkLst>
        </pc:graphicFrameChg>
        <pc:picChg chg="del">
          <ac:chgData name="Miriam Hussain" userId="b29df5e5bd58208c" providerId="LiveId" clId="{225F6BC3-B437-402B-AD71-A71AD59DEB21}" dt="2025-04-18T12:33:05.772" v="51" actId="478"/>
          <ac:picMkLst>
            <pc:docMk/>
            <pc:sldMk cId="0" sldId="256"/>
            <ac:picMk id="55" creationId="{00000000-0000-0000-0000-000000000000}"/>
          </ac:picMkLst>
        </pc:picChg>
        <pc:cxnChg chg="add del">
          <ac:chgData name="Miriam Hussain" userId="b29df5e5bd58208c" providerId="LiveId" clId="{225F6BC3-B437-402B-AD71-A71AD59DEB21}" dt="2025-04-18T12:34:58.465" v="149" actId="21"/>
          <ac:cxnSpMkLst>
            <pc:docMk/>
            <pc:sldMk cId="0" sldId="256"/>
            <ac:cxnSpMk id="3" creationId="{7071B6CE-0C05-506A-12E6-9BC3B3DBE4DC}"/>
          </ac:cxnSpMkLst>
        </pc:cxnChg>
        <pc:cxnChg chg="add mod">
          <ac:chgData name="Miriam Hussain" userId="b29df5e5bd58208c" providerId="LiveId" clId="{225F6BC3-B437-402B-AD71-A71AD59DEB21}" dt="2025-04-18T19:44:07.861" v="907" actId="1076"/>
          <ac:cxnSpMkLst>
            <pc:docMk/>
            <pc:sldMk cId="0" sldId="256"/>
            <ac:cxnSpMk id="5" creationId="{1E6EE8B2-96E3-0CAD-D09F-619A03D71F8E}"/>
          </ac:cxnSpMkLst>
        </pc:cxnChg>
        <pc:cxnChg chg="add mod">
          <ac:chgData name="Miriam Hussain" userId="b29df5e5bd58208c" providerId="LiveId" clId="{225F6BC3-B437-402B-AD71-A71AD59DEB21}" dt="2025-04-18T19:43:45.099" v="893" actId="1076"/>
          <ac:cxnSpMkLst>
            <pc:docMk/>
            <pc:sldMk cId="0" sldId="256"/>
            <ac:cxnSpMk id="7" creationId="{68655586-6553-0936-B92E-63134BBBA267}"/>
          </ac:cxnSpMkLst>
        </pc:cxnChg>
        <pc:cxnChg chg="add mod">
          <ac:chgData name="Miriam Hussain" userId="b29df5e5bd58208c" providerId="LiveId" clId="{225F6BC3-B437-402B-AD71-A71AD59DEB21}" dt="2025-04-18T19:43:57.112" v="903" actId="1076"/>
          <ac:cxnSpMkLst>
            <pc:docMk/>
            <pc:sldMk cId="0" sldId="256"/>
            <ac:cxnSpMk id="9" creationId="{F1D91F0E-D0BD-34C0-B54F-D9B0F7FE5C14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>
            <p:extLst>
              <p:ext uri="{D42A27DB-BD31-4B8C-83A1-F6EECF244321}">
                <p14:modId xmlns:p14="http://schemas.microsoft.com/office/powerpoint/2010/main" val="3679468879"/>
              </p:ext>
            </p:extLst>
          </p:nvPr>
        </p:nvGraphicFramePr>
        <p:xfrm>
          <a:off x="326571" y="602796"/>
          <a:ext cx="8555491" cy="1470509"/>
        </p:xfrm>
        <a:graphic>
          <a:graphicData uri="http://schemas.openxmlformats.org/drawingml/2006/table">
            <a:tbl>
              <a:tblPr>
                <a:noFill/>
                <a:tableStyleId>{EEC91D81-B4F2-4985-B7D3-FB1EE43D486D}</a:tableStyleId>
              </a:tblPr>
              <a:tblGrid>
                <a:gridCol w="8555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325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/>
                        <a:t>Retrieval Questions:</a:t>
                      </a:r>
                      <a:endParaRPr sz="1000" b="1" dirty="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668">
                <a:tc>
                  <a:txBody>
                    <a:bodyPr/>
                    <a:lstStyle/>
                    <a:p>
                      <a:pPr marL="2286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1000" b="1" dirty="0"/>
                        <a:t>What does the word ‘gaily’ mean?                                                                                   </a:t>
                      </a:r>
                    </a:p>
                    <a:p>
                      <a:pPr marL="2286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1000" b="1" dirty="0"/>
                        <a:t>Complete the quotation: ‘The                 room of a             large              house’? </a:t>
                      </a:r>
                    </a:p>
                    <a:p>
                      <a:pPr marL="2286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1000" b="1" dirty="0"/>
                        <a:t>Why does Sheila describe Eric as ‘Squiffy’?</a:t>
                      </a:r>
                    </a:p>
                    <a:p>
                      <a:pPr marL="2286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1000" b="1" dirty="0"/>
                        <a:t>What drink is being served at the beginning of the play, and why is this important?</a:t>
                      </a:r>
                    </a:p>
                    <a:p>
                      <a:pPr marL="2286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GB" sz="1000" b="1" dirty="0"/>
                        <a:t>How is Gerald Croft treated by Arthur Birling?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000" b="1" dirty="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8018687"/>
                  </a:ext>
                </a:extLst>
              </a:tr>
            </a:tbl>
          </a:graphicData>
        </a:graphic>
      </p:graphicFrame>
      <p:sp>
        <p:nvSpPr>
          <p:cNvPr id="56" name="Google Shape;56;p13"/>
          <p:cNvSpPr txBox="1"/>
          <p:nvPr/>
        </p:nvSpPr>
        <p:spPr>
          <a:xfrm>
            <a:off x="88899" y="74722"/>
            <a:ext cx="4536885" cy="432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Resource 2.2 </a:t>
            </a:r>
            <a:endParaRPr b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6EE8B2-96E3-0CAD-D09F-619A03D71F8E}"/>
              </a:ext>
            </a:extLst>
          </p:cNvPr>
          <p:cNvCxnSpPr>
            <a:cxnSpLocks/>
          </p:cNvCxnSpPr>
          <p:nvPr/>
        </p:nvCxnSpPr>
        <p:spPr>
          <a:xfrm>
            <a:off x="4476409" y="1348043"/>
            <a:ext cx="2558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655586-6553-0936-B92E-63134BBBA267}"/>
              </a:ext>
            </a:extLst>
          </p:cNvPr>
          <p:cNvCxnSpPr>
            <a:cxnSpLocks/>
          </p:cNvCxnSpPr>
          <p:nvPr/>
        </p:nvCxnSpPr>
        <p:spPr>
          <a:xfrm>
            <a:off x="2444718" y="1317171"/>
            <a:ext cx="4892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1D91F0E-D0BD-34C0-B54F-D9B0F7FE5C14}"/>
              </a:ext>
            </a:extLst>
          </p:cNvPr>
          <p:cNvCxnSpPr>
            <a:cxnSpLocks/>
          </p:cNvCxnSpPr>
          <p:nvPr/>
        </p:nvCxnSpPr>
        <p:spPr>
          <a:xfrm>
            <a:off x="3679372" y="1348043"/>
            <a:ext cx="2558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On-screen Show (16:9)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Miriam Hussain</dc:creator>
  <cp:lastModifiedBy>Miriam Hussain</cp:lastModifiedBy>
  <cp:revision>2</cp:revision>
  <dcterms:modified xsi:type="dcterms:W3CDTF">2025-04-19T17:19:36Z</dcterms:modified>
</cp:coreProperties>
</file>