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8" r:id="rId2"/>
  </p:sldIdLst>
  <p:sldSz cx="7559675" cy="1069181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Chapter three resource" id="{575D1EB1-5915-432E-8987-536A6553E6A0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2392" y="268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CD39DFED-E3B1-4920-9C5B-141ED9DACA1C}"/>
    <pc:docChg chg="modSld">
      <pc:chgData name="Miriam Hussain" userId="b29df5e5bd58208c" providerId="LiveId" clId="{CD39DFED-E3B1-4920-9C5B-141ED9DACA1C}" dt="2025-04-20T15:29:24.781" v="1" actId="20577"/>
      <pc:docMkLst>
        <pc:docMk/>
      </pc:docMkLst>
      <pc:sldChg chg="modSp mod">
        <pc:chgData name="Miriam Hussain" userId="b29df5e5bd58208c" providerId="LiveId" clId="{CD39DFED-E3B1-4920-9C5B-141ED9DACA1C}" dt="2025-04-20T15:29:24.781" v="1" actId="20577"/>
        <pc:sldMkLst>
          <pc:docMk/>
          <pc:sldMk cId="2761741211" sldId="258"/>
        </pc:sldMkLst>
        <pc:graphicFrameChg chg="modGraphic">
          <ac:chgData name="Miriam Hussain" userId="b29df5e5bd58208c" providerId="LiveId" clId="{CD39DFED-E3B1-4920-9C5B-141ED9DACA1C}" dt="2025-04-20T15:29:22.904" v="0" actId="20577"/>
          <ac:graphicFrameMkLst>
            <pc:docMk/>
            <pc:sldMk cId="2761741211" sldId="258"/>
            <ac:graphicFrameMk id="4" creationId="{4E60ECF9-3370-584F-4B27-A0061952D75A}"/>
          </ac:graphicFrameMkLst>
        </pc:graphicFrameChg>
        <pc:graphicFrameChg chg="modGraphic">
          <ac:chgData name="Miriam Hussain" userId="b29df5e5bd58208c" providerId="LiveId" clId="{CD39DFED-E3B1-4920-9C5B-141ED9DACA1C}" dt="2025-04-20T15:29:24.781" v="1" actId="20577"/>
          <ac:graphicFrameMkLst>
            <pc:docMk/>
            <pc:sldMk cId="2761741211" sldId="258"/>
            <ac:graphicFrameMk id="6" creationId="{53A5D32A-8014-6D83-549A-498551FCB11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17738" y="685800"/>
            <a:ext cx="24241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633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57705" y="1154948"/>
            <a:ext cx="2321700" cy="157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57705" y="2888617"/>
            <a:ext cx="2321700" cy="66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05325" y="935745"/>
            <a:ext cx="5264700" cy="850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780000" y="-260"/>
            <a:ext cx="3780000" cy="1069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19508" y="2563450"/>
            <a:ext cx="3344400" cy="308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19508" y="5826865"/>
            <a:ext cx="3344400" cy="256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083839" y="1505164"/>
            <a:ext cx="3172200" cy="76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FCDE2-B9CF-D9D1-2506-B753D1550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37" y="339464"/>
            <a:ext cx="7044600" cy="9585372"/>
          </a:xfrm>
        </p:spPr>
        <p:txBody>
          <a:bodyPr/>
          <a:lstStyle/>
          <a:p>
            <a:pPr rtl="0" fontAlgn="base">
              <a:spcBef>
                <a:spcPts val="0"/>
              </a:spcBef>
              <a:spcAft>
                <a:spcPts val="0"/>
              </a:spcAft>
            </a:pPr>
            <a:b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b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b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60ECF9-3370-584F-4B27-A0061952D7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83636"/>
              </p:ext>
            </p:extLst>
          </p:nvPr>
        </p:nvGraphicFramePr>
        <p:xfrm>
          <a:off x="133564" y="1955297"/>
          <a:ext cx="3472665" cy="3942069"/>
        </p:xfrm>
        <a:graphic>
          <a:graphicData uri="http://schemas.openxmlformats.org/drawingml/2006/table">
            <a:tbl>
              <a:tblPr/>
              <a:tblGrid>
                <a:gridCol w="3472665">
                  <a:extLst>
                    <a:ext uri="{9D8B030D-6E8A-4147-A177-3AD203B41FA5}">
                      <a16:colId xmlns:a16="http://schemas.microsoft.com/office/drawing/2014/main" val="2099672956"/>
                    </a:ext>
                  </a:extLst>
                </a:gridCol>
              </a:tblGrid>
              <a:tr h="3942069">
                <a:tc>
                  <a:txBody>
                    <a:bodyPr/>
                    <a:lstStyle/>
                    <a:p>
                      <a:r>
                        <a:rPr lang="en-GB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Descriptions:</a:t>
                      </a:r>
                    </a:p>
                    <a:p>
                      <a:r>
                        <a:rPr lang="en-GB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	</a:t>
                      </a:r>
                      <a:r>
                        <a:rPr lang="en-GB" sz="1400" b="0" i="1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GB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65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E47E92F-50AF-A280-4DC6-5C199A3F0DD6}"/>
              </a:ext>
            </a:extLst>
          </p:cNvPr>
          <p:cNvSpPr txBox="1"/>
          <p:nvPr/>
        </p:nvSpPr>
        <p:spPr>
          <a:xfrm>
            <a:off x="148790" y="738172"/>
            <a:ext cx="7302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 the decluttered description below and discuss the following question: </a:t>
            </a:r>
          </a:p>
          <a:p>
            <a:pPr algn="ctr"/>
            <a:r>
              <a:rPr lang="en-GB" sz="1800" dirty="0">
                <a:latin typeface="+mn-lt"/>
              </a:rPr>
              <a:t>How has Priestley introduced the inspector?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3A5D32A-8014-6D83-549A-498551FCB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953348"/>
              </p:ext>
            </p:extLst>
          </p:nvPr>
        </p:nvGraphicFramePr>
        <p:xfrm>
          <a:off x="3730202" y="1955296"/>
          <a:ext cx="3522300" cy="3942069"/>
        </p:xfrm>
        <a:graphic>
          <a:graphicData uri="http://schemas.openxmlformats.org/drawingml/2006/table">
            <a:tbl>
              <a:tblPr/>
              <a:tblGrid>
                <a:gridCol w="3522300">
                  <a:extLst>
                    <a:ext uri="{9D8B030D-6E8A-4147-A177-3AD203B41FA5}">
                      <a16:colId xmlns:a16="http://schemas.microsoft.com/office/drawing/2014/main" val="2099672956"/>
                    </a:ext>
                  </a:extLst>
                </a:gridCol>
              </a:tblGrid>
              <a:tr h="3942069">
                <a:tc>
                  <a:txBody>
                    <a:bodyPr/>
                    <a:lstStyle/>
                    <a:p>
                      <a:r>
                        <a:rPr lang="en-GB" sz="1400" b="1" i="1" dirty="0"/>
                        <a:t>massiveness   </a:t>
                      </a:r>
                    </a:p>
                    <a:p>
                      <a:endParaRPr lang="en-GB" sz="1400" b="1" i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65074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4874019-1D9D-5904-223B-A392F4A68492}"/>
              </a:ext>
            </a:extLst>
          </p:cNvPr>
          <p:cNvSpPr txBox="1"/>
          <p:nvPr/>
        </p:nvSpPr>
        <p:spPr>
          <a:xfrm>
            <a:off x="206536" y="5998177"/>
            <a:ext cx="32260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: </a:t>
            </a:r>
          </a:p>
          <a:p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61B1537-503A-FFA5-EF9E-603B7E98EB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273695"/>
              </p:ext>
            </p:extLst>
          </p:nvPr>
        </p:nvGraphicFramePr>
        <p:xfrm>
          <a:off x="3730202" y="6142925"/>
          <a:ext cx="3522300" cy="3942068"/>
        </p:xfrm>
        <a:graphic>
          <a:graphicData uri="http://schemas.openxmlformats.org/drawingml/2006/table">
            <a:tbl>
              <a:tblPr/>
              <a:tblGrid>
                <a:gridCol w="3522300">
                  <a:extLst>
                    <a:ext uri="{9D8B030D-6E8A-4147-A177-3AD203B41FA5}">
                      <a16:colId xmlns:a16="http://schemas.microsoft.com/office/drawing/2014/main" val="2099672956"/>
                    </a:ext>
                  </a:extLst>
                </a:gridCol>
              </a:tblGrid>
              <a:tr h="39420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400" b="1" dirty="0"/>
                        <a:t>purposefulness 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65074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689B237-AB4D-F141-E376-402DFE89AE27}"/>
              </a:ext>
            </a:extLst>
          </p:cNvPr>
          <p:cNvSpPr txBox="1"/>
          <p:nvPr/>
        </p:nvSpPr>
        <p:spPr>
          <a:xfrm>
            <a:off x="148790" y="6101876"/>
            <a:ext cx="343262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b="1" dirty="0"/>
              <a:t>disconcerting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76174121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Custom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Simple Light</vt:lpstr>
      <vt:lpstr>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Miriam Hussain</dc:creator>
  <cp:lastModifiedBy>Miriam Hussain</cp:lastModifiedBy>
  <cp:revision>8</cp:revision>
  <dcterms:modified xsi:type="dcterms:W3CDTF">2025-04-20T15:29:27Z</dcterms:modified>
</cp:coreProperties>
</file>