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embeddedFontLst>
    <p:embeddedFont>
      <p:font typeface="Caveat" panose="020B0604020202020204" charset="0"/>
      <p:regular r:id="rId4"/>
      <p:bold r:id="rId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0" roundtripDataSignature="AMtx7miznoSrEb/wd6qLWeNzy6gsoBB+7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D7FA39F-A0EA-4A96-9395-3BDCE10B6492}">
  <a:tblStyle styleId="{9D7FA39F-A0EA-4A96-9395-3BDCE10B6492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388" y="2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11" Type="http://schemas.openxmlformats.org/officeDocument/2006/relationships/presProps" Target="presProps.xml"/><Relationship Id="rId5" Type="http://schemas.openxmlformats.org/officeDocument/2006/relationships/font" Target="fonts/font2.fntdata"/><Relationship Id="rId15" Type="http://schemas.microsoft.com/office/2016/11/relationships/changesInfo" Target="changesInfos/changesInfo1.xml"/><Relationship Id="rId10" Type="http://customschemas.google.com/relationships/presentationmetadata" Target="metadata"/><Relationship Id="rId4" Type="http://schemas.openxmlformats.org/officeDocument/2006/relationships/font" Target="fonts/font1.fntdata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riam Hussain" userId="b29df5e5bd58208c" providerId="LiveId" clId="{228FBF3F-6B6B-426F-AFCC-3253F92EEF03}"/>
    <pc:docChg chg="modSld">
      <pc:chgData name="Miriam Hussain" userId="b29df5e5bd58208c" providerId="LiveId" clId="{228FBF3F-6B6B-426F-AFCC-3253F92EEF03}" dt="2025-04-20T15:28:57.878" v="1" actId="20577"/>
      <pc:docMkLst>
        <pc:docMk/>
      </pc:docMkLst>
      <pc:sldChg chg="modSp mod">
        <pc:chgData name="Miriam Hussain" userId="b29df5e5bd58208c" providerId="LiveId" clId="{228FBF3F-6B6B-426F-AFCC-3253F92EEF03}" dt="2025-04-20T15:28:57.878" v="1" actId="20577"/>
        <pc:sldMkLst>
          <pc:docMk/>
          <pc:sldMk cId="0" sldId="256"/>
        </pc:sldMkLst>
        <pc:graphicFrameChg chg="modGraphic">
          <ac:chgData name="Miriam Hussain" userId="b29df5e5bd58208c" providerId="LiveId" clId="{228FBF3F-6B6B-426F-AFCC-3253F92EEF03}" dt="2025-04-20T15:28:57.878" v="1" actId="20577"/>
          <ac:graphicFrameMkLst>
            <pc:docMk/>
            <pc:sldMk cId="0" sldId="256"/>
            <ac:graphicFrameMk id="84" creationId="{00000000-0000-0000-0000-000000000000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2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3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0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0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1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1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4" name="Google Shape;84;p1"/>
          <p:cNvGraphicFramePr/>
          <p:nvPr>
            <p:extLst>
              <p:ext uri="{D42A27DB-BD31-4B8C-83A1-F6EECF244321}">
                <p14:modId xmlns:p14="http://schemas.microsoft.com/office/powerpoint/2010/main" val="1922826267"/>
              </p:ext>
            </p:extLst>
          </p:nvPr>
        </p:nvGraphicFramePr>
        <p:xfrm>
          <a:off x="0" y="107757"/>
          <a:ext cx="11657796" cy="6491595"/>
        </p:xfrm>
        <a:graphic>
          <a:graphicData uri="http://schemas.openxmlformats.org/drawingml/2006/table">
            <a:tbl>
              <a:tblPr firstRow="1" bandRow="1">
                <a:noFill/>
                <a:tableStyleId>{9D7FA39F-A0EA-4A96-9395-3BDCE10B6492}</a:tableStyleId>
              </a:tblPr>
              <a:tblGrid>
                <a:gridCol w="29144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144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144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144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22223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b="1" dirty="0"/>
                        <a:t>Physically?</a:t>
                      </a:r>
                      <a:endParaRPr dirty="0"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1" dirty="0"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1" dirty="0"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1" dirty="0"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1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b="1" dirty="0"/>
                        <a:t>Personality?</a:t>
                      </a:r>
                      <a:endParaRPr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b="1"/>
                        <a:t>Psychologically?</a:t>
                      </a:r>
                      <a:endParaRPr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3882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800" dirty="0"/>
                        <a:t>What is Arthur Birling  like…</a:t>
                      </a:r>
                      <a:endParaRPr sz="2800" b="1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endParaRPr lang="en-GB" sz="1050" dirty="0">
                        <a:latin typeface="Caveat" panose="020B0604020202020204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552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800" dirty="0"/>
                        <a:t>What </a:t>
                      </a:r>
                      <a:r>
                        <a:rPr lang="en-GB" sz="2800"/>
                        <a:t>could Arthur </a:t>
                      </a:r>
                      <a:r>
                        <a:rPr lang="en-GB" sz="2800" dirty="0"/>
                        <a:t>Birling’s opposite be like…</a:t>
                      </a:r>
                      <a:endParaRPr sz="2800" b="1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50" dirty="0">
                        <a:latin typeface="Caveat" panose="020B0604020202020204" charset="0"/>
                        <a:ea typeface="Caveat"/>
                        <a:cs typeface="Caveat"/>
                        <a:sym typeface="Caveat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85" name="Google Shape;85;p1"/>
          <p:cNvPicPr preferRelativeResize="0"/>
          <p:nvPr/>
        </p:nvPicPr>
        <p:blipFill rotWithShape="1">
          <a:blip r:embed="rId3">
            <a:alphaModFix/>
          </a:blip>
          <a:srcRect l="10385" t="2704" r="9807" b="17102"/>
          <a:stretch/>
        </p:blipFill>
        <p:spPr>
          <a:xfrm>
            <a:off x="6916059" y="517204"/>
            <a:ext cx="861392" cy="865563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"/>
          <p:cNvPicPr preferRelativeResize="0"/>
          <p:nvPr/>
        </p:nvPicPr>
        <p:blipFill rotWithShape="1">
          <a:blip r:embed="rId4">
            <a:alphaModFix/>
          </a:blip>
          <a:srcRect l="8452" r="7102" b="13853"/>
          <a:stretch/>
        </p:blipFill>
        <p:spPr>
          <a:xfrm>
            <a:off x="9848263" y="517204"/>
            <a:ext cx="914400" cy="932844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"/>
          <p:cNvPicPr preferRelativeResize="0"/>
          <p:nvPr/>
        </p:nvPicPr>
        <p:blipFill rotWithShape="1">
          <a:blip r:embed="rId5">
            <a:alphaModFix/>
          </a:blip>
          <a:srcRect l="17729" r="16570" b="14396"/>
          <a:stretch/>
        </p:blipFill>
        <p:spPr>
          <a:xfrm>
            <a:off x="4142881" y="467626"/>
            <a:ext cx="702366" cy="9151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</Words>
  <Application>Microsoft Office PowerPoint</Application>
  <PresentationFormat>Widescreen</PresentationFormat>
  <Paragraphs>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Caveat</vt:lpstr>
      <vt:lpstr>Calibri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Ready to Teach ACC;Stuart Pryke</dc:creator>
  <cp:lastModifiedBy>Miriam Hussain</cp:lastModifiedBy>
  <cp:revision>2</cp:revision>
  <dcterms:created xsi:type="dcterms:W3CDTF">2021-02-14T17:12:18Z</dcterms:created>
  <dcterms:modified xsi:type="dcterms:W3CDTF">2025-04-20T15:28:58Z</dcterms:modified>
</cp:coreProperties>
</file>