
<file path=[Content_Types].xml><?xml version="1.0" encoding="utf-8"?>
<Types xmlns="http://schemas.openxmlformats.org/package/2006/content-types">
  <Default Extension="gif" ContentType="image/gi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" roundtripDataSignature="AMtx7mj2at4J1nM4tfLIIjZyt6x7T9qcl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388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13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iam Hussain" userId="b29df5e5bd58208c" providerId="LiveId" clId="{75E8C690-B200-4D62-BDF4-D300048FBACF}"/>
    <pc:docChg chg="custSel modSld">
      <pc:chgData name="Miriam Hussain" userId="b29df5e5bd58208c" providerId="LiveId" clId="{75E8C690-B200-4D62-BDF4-D300048FBACF}" dt="2025-04-20T12:20:02.777" v="529"/>
      <pc:docMkLst>
        <pc:docMk/>
      </pc:docMkLst>
      <pc:sldChg chg="modSp mod">
        <pc:chgData name="Miriam Hussain" userId="b29df5e5bd58208c" providerId="LiveId" clId="{75E8C690-B200-4D62-BDF4-D300048FBACF}" dt="2025-04-20T12:20:02.777" v="529"/>
        <pc:sldMkLst>
          <pc:docMk/>
          <pc:sldMk cId="0" sldId="256"/>
        </pc:sldMkLst>
        <pc:spChg chg="mod">
          <ac:chgData name="Miriam Hussain" userId="b29df5e5bd58208c" providerId="LiveId" clId="{75E8C690-B200-4D62-BDF4-D300048FBACF}" dt="2025-04-20T11:27:02.072" v="525" actId="313"/>
          <ac:spMkLst>
            <pc:docMk/>
            <pc:sldMk cId="0" sldId="256"/>
            <ac:spMk id="92" creationId="{00000000-0000-0000-0000-000000000000}"/>
          </ac:spMkLst>
        </pc:spChg>
        <pc:spChg chg="mod">
          <ac:chgData name="Miriam Hussain" userId="b29df5e5bd58208c" providerId="LiveId" clId="{75E8C690-B200-4D62-BDF4-D300048FBACF}" dt="2025-04-20T11:26:15.705" v="511" actId="20577"/>
          <ac:spMkLst>
            <pc:docMk/>
            <pc:sldMk cId="0" sldId="256"/>
            <ac:spMk id="93" creationId="{00000000-0000-0000-0000-000000000000}"/>
          </ac:spMkLst>
        </pc:spChg>
        <pc:spChg chg="mod">
          <ac:chgData name="Miriam Hussain" userId="b29df5e5bd58208c" providerId="LiveId" clId="{75E8C690-B200-4D62-BDF4-D300048FBACF}" dt="2025-04-20T11:26:41.798" v="517" actId="20577"/>
          <ac:spMkLst>
            <pc:docMk/>
            <pc:sldMk cId="0" sldId="256"/>
            <ac:spMk id="94" creationId="{00000000-0000-0000-0000-000000000000}"/>
          </ac:spMkLst>
        </pc:spChg>
        <pc:spChg chg="mod">
          <ac:chgData name="Miriam Hussain" userId="b29df5e5bd58208c" providerId="LiveId" clId="{75E8C690-B200-4D62-BDF4-D300048FBACF}" dt="2025-04-20T11:26:58.072" v="522" actId="313"/>
          <ac:spMkLst>
            <pc:docMk/>
            <pc:sldMk cId="0" sldId="256"/>
            <ac:spMk id="95" creationId="{00000000-0000-0000-0000-000000000000}"/>
          </ac:spMkLst>
        </pc:spChg>
        <pc:spChg chg="mod">
          <ac:chgData name="Miriam Hussain" userId="b29df5e5bd58208c" providerId="LiveId" clId="{75E8C690-B200-4D62-BDF4-D300048FBACF}" dt="2025-04-20T11:25:01.163" v="374" actId="20577"/>
          <ac:spMkLst>
            <pc:docMk/>
            <pc:sldMk cId="0" sldId="256"/>
            <ac:spMk id="96" creationId="{00000000-0000-0000-0000-000000000000}"/>
          </ac:spMkLst>
        </pc:spChg>
        <pc:spChg chg="mod">
          <ac:chgData name="Miriam Hussain" userId="b29df5e5bd58208c" providerId="LiveId" clId="{75E8C690-B200-4D62-BDF4-D300048FBACF}" dt="2025-04-20T12:20:02.777" v="529"/>
          <ac:spMkLst>
            <pc:docMk/>
            <pc:sldMk cId="0" sldId="256"/>
            <ac:spMk id="97" creationId="{00000000-0000-0000-0000-000000000000}"/>
          </ac:spMkLst>
        </pc:spChg>
        <pc:spChg chg="mod">
          <ac:chgData name="Miriam Hussain" userId="b29df5e5bd58208c" providerId="LiveId" clId="{75E8C690-B200-4D62-BDF4-D300048FBACF}" dt="2025-04-20T11:25:41.568" v="492" actId="20577"/>
          <ac:spMkLst>
            <pc:docMk/>
            <pc:sldMk cId="0" sldId="256"/>
            <ac:spMk id="98" creationId="{00000000-0000-0000-0000-000000000000}"/>
          </ac:spMkLst>
        </pc:spChg>
        <pc:spChg chg="mod">
          <ac:chgData name="Miriam Hussain" userId="b29df5e5bd58208c" providerId="LiveId" clId="{75E8C690-B200-4D62-BDF4-D300048FBACF}" dt="2025-04-20T11:23:39.981" v="156" actId="20577"/>
          <ac:spMkLst>
            <pc:docMk/>
            <pc:sldMk cId="0" sldId="256"/>
            <ac:spMk id="99" creationId="{00000000-0000-0000-0000-000000000000}"/>
          </ac:spMkLst>
        </pc:spChg>
        <pc:spChg chg="mod">
          <ac:chgData name="Miriam Hussain" userId="b29df5e5bd58208c" providerId="LiveId" clId="{75E8C690-B200-4D62-BDF4-D300048FBACF}" dt="2025-04-20T11:24:09.394" v="218" actId="20577"/>
          <ac:spMkLst>
            <pc:docMk/>
            <pc:sldMk cId="0" sldId="256"/>
            <ac:spMk id="100" creationId="{00000000-0000-0000-0000-000000000000}"/>
          </ac:spMkLst>
        </pc:spChg>
        <pc:spChg chg="mod">
          <ac:chgData name="Miriam Hussain" userId="b29df5e5bd58208c" providerId="LiveId" clId="{75E8C690-B200-4D62-BDF4-D300048FBACF}" dt="2025-04-20T11:24:47.683" v="337" actId="20577"/>
          <ac:spMkLst>
            <pc:docMk/>
            <pc:sldMk cId="0" sldId="256"/>
            <ac:spMk id="101" creationId="{00000000-0000-0000-0000-000000000000}"/>
          </ac:spMkLst>
        </pc:spChg>
        <pc:spChg chg="mod">
          <ac:chgData name="Miriam Hussain" userId="b29df5e5bd58208c" providerId="LiveId" clId="{75E8C690-B200-4D62-BDF4-D300048FBACF}" dt="2025-04-20T11:25:20.617" v="439" actId="313"/>
          <ac:spMkLst>
            <pc:docMk/>
            <pc:sldMk cId="0" sldId="256"/>
            <ac:spMk id="10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descr="Image result for circle split into six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43484" y="438945"/>
            <a:ext cx="5794579" cy="5794579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/>
          <p:nvPr/>
        </p:nvSpPr>
        <p:spPr>
          <a:xfrm>
            <a:off x="7556321" y="162811"/>
            <a:ext cx="71045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</a:t>
            </a:r>
            <a:endParaRPr/>
          </a:p>
        </p:txBody>
      </p:sp>
      <p:sp>
        <p:nvSpPr>
          <p:cNvPr id="86" name="Google Shape;86;p1"/>
          <p:cNvSpPr/>
          <p:nvPr/>
        </p:nvSpPr>
        <p:spPr>
          <a:xfrm>
            <a:off x="8782147" y="2874569"/>
            <a:ext cx="71045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</a:t>
            </a:r>
            <a:endParaRPr/>
          </a:p>
        </p:txBody>
      </p:sp>
      <p:sp>
        <p:nvSpPr>
          <p:cNvPr id="87" name="Google Shape;87;p1"/>
          <p:cNvSpPr/>
          <p:nvPr/>
        </p:nvSpPr>
        <p:spPr>
          <a:xfrm>
            <a:off x="7417173" y="5771859"/>
            <a:ext cx="71045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</a:t>
            </a:r>
            <a:endParaRPr/>
          </a:p>
        </p:txBody>
      </p:sp>
      <p:sp>
        <p:nvSpPr>
          <p:cNvPr id="88" name="Google Shape;88;p1"/>
          <p:cNvSpPr/>
          <p:nvPr/>
        </p:nvSpPr>
        <p:spPr>
          <a:xfrm>
            <a:off x="3375260" y="5771859"/>
            <a:ext cx="71045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</a:t>
            </a:r>
            <a:endParaRPr/>
          </a:p>
        </p:txBody>
      </p:sp>
      <p:sp>
        <p:nvSpPr>
          <p:cNvPr id="89" name="Google Shape;89;p1"/>
          <p:cNvSpPr/>
          <p:nvPr/>
        </p:nvSpPr>
        <p:spPr>
          <a:xfrm>
            <a:off x="1988948" y="2967335"/>
            <a:ext cx="71045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</a:t>
            </a:r>
            <a:endParaRPr sz="5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3255991" y="162811"/>
            <a:ext cx="71045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5856397" y="941126"/>
            <a:ext cx="122155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Authorial Intent</a:t>
            </a:r>
            <a:endParaRPr/>
          </a:p>
        </p:txBody>
      </p:sp>
      <p:sp>
        <p:nvSpPr>
          <p:cNvPr id="92" name="Google Shape;92;p1"/>
          <p:cNvSpPr txBox="1"/>
          <p:nvPr/>
        </p:nvSpPr>
        <p:spPr>
          <a:xfrm>
            <a:off x="7077950" y="2556661"/>
            <a:ext cx="1388895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Inspector’s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appearance</a:t>
            </a:r>
            <a:endParaRPr dirty="0"/>
          </a:p>
        </p:txBody>
      </p:sp>
      <p:sp>
        <p:nvSpPr>
          <p:cNvPr id="93" name="Google Shape;93;p1"/>
          <p:cNvSpPr txBox="1"/>
          <p:nvPr/>
        </p:nvSpPr>
        <p:spPr>
          <a:xfrm>
            <a:off x="5815911" y="5362338"/>
            <a:ext cx="1388895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Inspector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’s personality</a:t>
            </a:r>
            <a:endParaRPr dirty="0"/>
          </a:p>
        </p:txBody>
      </p:sp>
      <p:sp>
        <p:nvSpPr>
          <p:cNvPr id="94" name="Google Shape;94;p1"/>
          <p:cNvSpPr txBox="1"/>
          <p:nvPr/>
        </p:nvSpPr>
        <p:spPr>
          <a:xfrm>
            <a:off x="2979347" y="2600026"/>
            <a:ext cx="1388895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</a:t>
            </a: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Arthur Birling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reacts to the Inspector </a:t>
            </a:r>
            <a:endParaRPr dirty="0"/>
          </a:p>
        </p:txBody>
      </p:sp>
      <p:sp>
        <p:nvSpPr>
          <p:cNvPr id="95" name="Google Shape;95;p1"/>
          <p:cNvSpPr txBox="1"/>
          <p:nvPr/>
        </p:nvSpPr>
        <p:spPr>
          <a:xfrm>
            <a:off x="4238111" y="5324094"/>
            <a:ext cx="1388895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Inspector’s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beliefs</a:t>
            </a:r>
            <a:endParaRPr dirty="0"/>
          </a:p>
        </p:txBody>
      </p:sp>
      <p:sp>
        <p:nvSpPr>
          <p:cNvPr id="96" name="Google Shape;96;p1"/>
          <p:cNvSpPr txBox="1"/>
          <p:nvPr/>
        </p:nvSpPr>
        <p:spPr>
          <a:xfrm>
            <a:off x="4364200" y="855308"/>
            <a:ext cx="1388895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Eric Birling reacts to </a:t>
            </a: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Inspector </a:t>
            </a:r>
            <a:endParaRPr dirty="0"/>
          </a:p>
        </p:txBody>
      </p:sp>
      <p:sp>
        <p:nvSpPr>
          <p:cNvPr id="97" name="Google Shape;97;p1"/>
          <p:cNvSpPr txBox="1"/>
          <p:nvPr/>
        </p:nvSpPr>
        <p:spPr>
          <a:xfrm>
            <a:off x="8266773" y="281438"/>
            <a:ext cx="313531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 what Priestley wants the reader to know about the Inspector in this section. What does Priestley need us to think or feel about </a:t>
            </a: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Inspector a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nd why?</a:t>
            </a:r>
            <a:endParaRPr dirty="0"/>
          </a:p>
        </p:txBody>
      </p:sp>
      <p:sp>
        <p:nvSpPr>
          <p:cNvPr id="98" name="Google Shape;98;p1"/>
          <p:cNvSpPr txBox="1"/>
          <p:nvPr/>
        </p:nvSpPr>
        <p:spPr>
          <a:xfrm>
            <a:off x="9348516" y="3112352"/>
            <a:ext cx="2618197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the Inspector’s appearance like? How does it differ from Arthur Birling?</a:t>
            </a:r>
            <a:endParaRPr dirty="0"/>
          </a:p>
        </p:txBody>
      </p:sp>
      <p:sp>
        <p:nvSpPr>
          <p:cNvPr id="99" name="Google Shape;99;p1"/>
          <p:cNvSpPr txBox="1"/>
          <p:nvPr/>
        </p:nvSpPr>
        <p:spPr>
          <a:xfrm>
            <a:off x="8127624" y="6056520"/>
            <a:ext cx="2618197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the Inspector’s personality like? How does it differ from </a:t>
            </a: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Arthur Birling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dirty="0"/>
          </a:p>
        </p:txBody>
      </p:sp>
      <p:sp>
        <p:nvSpPr>
          <p:cNvPr id="100" name="Google Shape;100;p1"/>
          <p:cNvSpPr txBox="1"/>
          <p:nvPr/>
        </p:nvSpPr>
        <p:spPr>
          <a:xfrm>
            <a:off x="679849" y="6072613"/>
            <a:ext cx="261819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are the </a:t>
            </a: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Inspector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’s beliefs about </a:t>
            </a: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factory workers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 How do they differ from </a:t>
            </a: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Arthur Birling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’s beliefs?</a:t>
            </a:r>
            <a:endParaRPr dirty="0"/>
          </a:p>
        </p:txBody>
      </p:sp>
      <p:sp>
        <p:nvSpPr>
          <p:cNvPr id="101" name="Google Shape;101;p1"/>
          <p:cNvSpPr txBox="1"/>
          <p:nvPr/>
        </p:nvSpPr>
        <p:spPr>
          <a:xfrm>
            <a:off x="190466" y="2464327"/>
            <a:ext cx="2618197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does </a:t>
            </a: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Inspector 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react to </a:t>
            </a: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Arthur Birling 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 Why does he react in this way?</a:t>
            </a:r>
            <a:endParaRPr dirty="0"/>
          </a:p>
        </p:txBody>
      </p:sp>
      <p:sp>
        <p:nvSpPr>
          <p:cNvPr id="102" name="Google Shape;102;p1"/>
          <p:cNvSpPr txBox="1"/>
          <p:nvPr/>
        </p:nvSpPr>
        <p:spPr>
          <a:xfrm>
            <a:off x="789909" y="327231"/>
            <a:ext cx="2618197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does</a:t>
            </a: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Eric Birling</a:t>
            </a: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react to the Inspector? Why does he react in this way?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</Words>
  <Application>Microsoft Office PowerPoint</Application>
  <PresentationFormat>Widescreen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Ready to Teach ACC</dc:creator>
  <cp:lastModifiedBy>Miriam Hussain</cp:lastModifiedBy>
  <cp:revision>1</cp:revision>
  <dcterms:created xsi:type="dcterms:W3CDTF">2021-02-14T16:14:58Z</dcterms:created>
  <dcterms:modified xsi:type="dcterms:W3CDTF">2025-04-20T12:20:05Z</dcterms:modified>
</cp:coreProperties>
</file>