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6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3" d="100"/>
          <a:sy n="93" d="100"/>
        </p:scale>
        <p:origin x="228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iam Hussain" userId="b29df5e5bd58208c" providerId="LiveId" clId="{2277C92F-5B42-4416-90A5-CBCB47149542}"/>
    <pc:docChg chg="custSel addSld delSld modSld">
      <pc:chgData name="Miriam Hussain" userId="b29df5e5bd58208c" providerId="LiveId" clId="{2277C92F-5B42-4416-90A5-CBCB47149542}" dt="2025-04-19T11:10:22.055" v="488" actId="2696"/>
      <pc:docMkLst>
        <pc:docMk/>
      </pc:docMkLst>
      <pc:sldChg chg="modSp mod">
        <pc:chgData name="Miriam Hussain" userId="b29df5e5bd58208c" providerId="LiveId" clId="{2277C92F-5B42-4416-90A5-CBCB47149542}" dt="2025-04-19T11:09:07.063" v="426" actId="2711"/>
        <pc:sldMkLst>
          <pc:docMk/>
          <pc:sldMk cId="2997799218" sldId="256"/>
        </pc:sldMkLst>
        <pc:spChg chg="mod">
          <ac:chgData name="Miriam Hussain" userId="b29df5e5bd58208c" providerId="LiveId" clId="{2277C92F-5B42-4416-90A5-CBCB47149542}" dt="2025-04-19T11:09:07.063" v="426" actId="2711"/>
          <ac:spMkLst>
            <pc:docMk/>
            <pc:sldMk cId="2997799218" sldId="256"/>
            <ac:spMk id="4" creationId="{A598F760-6E3A-4741-B7C1-E5CBDE38198A}"/>
          </ac:spMkLst>
        </pc:spChg>
        <pc:spChg chg="mod">
          <ac:chgData name="Miriam Hussain" userId="b29df5e5bd58208c" providerId="LiveId" clId="{2277C92F-5B42-4416-90A5-CBCB47149542}" dt="2025-04-19T11:07:47.781" v="276" actId="20577"/>
          <ac:spMkLst>
            <pc:docMk/>
            <pc:sldMk cId="2997799218" sldId="256"/>
            <ac:spMk id="8" creationId="{BA947464-4ADD-4B4F-8B75-BDE9BAE035CA}"/>
          </ac:spMkLst>
        </pc:spChg>
        <pc:spChg chg="mod">
          <ac:chgData name="Miriam Hussain" userId="b29df5e5bd58208c" providerId="LiveId" clId="{2277C92F-5B42-4416-90A5-CBCB47149542}" dt="2025-04-19T11:08:07.111" v="330" actId="20577"/>
          <ac:spMkLst>
            <pc:docMk/>
            <pc:sldMk cId="2997799218" sldId="256"/>
            <ac:spMk id="11" creationId="{744EAC7D-7CA4-4965-BC3C-819A6E09051C}"/>
          </ac:spMkLst>
        </pc:spChg>
      </pc:sldChg>
      <pc:sldChg chg="modSp mod">
        <pc:chgData name="Miriam Hussain" userId="b29df5e5bd58208c" providerId="LiveId" clId="{2277C92F-5B42-4416-90A5-CBCB47149542}" dt="2025-04-19T11:09:24.825" v="433" actId="33524"/>
        <pc:sldMkLst>
          <pc:docMk/>
          <pc:sldMk cId="24298051" sldId="257"/>
        </pc:sldMkLst>
        <pc:spChg chg="mod">
          <ac:chgData name="Miriam Hussain" userId="b29df5e5bd58208c" providerId="LiveId" clId="{2277C92F-5B42-4416-90A5-CBCB47149542}" dt="2025-04-19T11:09:24.825" v="433" actId="33524"/>
          <ac:spMkLst>
            <pc:docMk/>
            <pc:sldMk cId="24298051" sldId="257"/>
            <ac:spMk id="4" creationId="{A598F760-6E3A-4741-B7C1-E5CBDE38198A}"/>
          </ac:spMkLst>
        </pc:spChg>
        <pc:spChg chg="mod">
          <ac:chgData name="Miriam Hussain" userId="b29df5e5bd58208c" providerId="LiveId" clId="{2277C92F-5B42-4416-90A5-CBCB47149542}" dt="2025-04-19T11:06:52.419" v="163" actId="313"/>
          <ac:spMkLst>
            <pc:docMk/>
            <pc:sldMk cId="24298051" sldId="257"/>
            <ac:spMk id="8" creationId="{BA947464-4ADD-4B4F-8B75-BDE9BAE035CA}"/>
          </ac:spMkLst>
        </pc:spChg>
        <pc:spChg chg="mod">
          <ac:chgData name="Miriam Hussain" userId="b29df5e5bd58208c" providerId="LiveId" clId="{2277C92F-5B42-4416-90A5-CBCB47149542}" dt="2025-04-19T11:07:14.260" v="224" actId="20577"/>
          <ac:spMkLst>
            <pc:docMk/>
            <pc:sldMk cId="24298051" sldId="257"/>
            <ac:spMk id="11" creationId="{744EAC7D-7CA4-4965-BC3C-819A6E09051C}"/>
          </ac:spMkLst>
        </pc:spChg>
      </pc:sldChg>
      <pc:sldChg chg="modSp mod">
        <pc:chgData name="Miriam Hussain" userId="b29df5e5bd58208c" providerId="LiveId" clId="{2277C92F-5B42-4416-90A5-CBCB47149542}" dt="2025-04-19T11:09:38.916" v="438" actId="1076"/>
        <pc:sldMkLst>
          <pc:docMk/>
          <pc:sldMk cId="2451107787" sldId="258"/>
        </pc:sldMkLst>
        <pc:spChg chg="mod">
          <ac:chgData name="Miriam Hussain" userId="b29df5e5bd58208c" providerId="LiveId" clId="{2277C92F-5B42-4416-90A5-CBCB47149542}" dt="2025-04-19T11:09:38.916" v="438" actId="1076"/>
          <ac:spMkLst>
            <pc:docMk/>
            <pc:sldMk cId="2451107787" sldId="258"/>
            <ac:spMk id="4" creationId="{A598F760-6E3A-4741-B7C1-E5CBDE38198A}"/>
          </ac:spMkLst>
        </pc:spChg>
        <pc:spChg chg="mod">
          <ac:chgData name="Miriam Hussain" userId="b29df5e5bd58208c" providerId="LiveId" clId="{2277C92F-5B42-4416-90A5-CBCB47149542}" dt="2025-04-19T11:08:23.762" v="371" actId="20577"/>
          <ac:spMkLst>
            <pc:docMk/>
            <pc:sldMk cId="2451107787" sldId="258"/>
            <ac:spMk id="8" creationId="{BA947464-4ADD-4B4F-8B75-BDE9BAE035CA}"/>
          </ac:spMkLst>
        </pc:spChg>
        <pc:spChg chg="mod">
          <ac:chgData name="Miriam Hussain" userId="b29df5e5bd58208c" providerId="LiveId" clId="{2277C92F-5B42-4416-90A5-CBCB47149542}" dt="2025-04-19T11:08:39.810" v="414" actId="20577"/>
          <ac:spMkLst>
            <pc:docMk/>
            <pc:sldMk cId="2451107787" sldId="258"/>
            <ac:spMk id="11" creationId="{744EAC7D-7CA4-4965-BC3C-819A6E09051C}"/>
          </ac:spMkLst>
        </pc:spChg>
      </pc:sldChg>
      <pc:sldChg chg="del">
        <pc:chgData name="Miriam Hussain" userId="b29df5e5bd58208c" providerId="LiveId" clId="{2277C92F-5B42-4416-90A5-CBCB47149542}" dt="2025-04-19T11:10:22.055" v="488" actId="2696"/>
        <pc:sldMkLst>
          <pc:docMk/>
          <pc:sldMk cId="0" sldId="259"/>
        </pc:sldMkLst>
      </pc:sldChg>
      <pc:sldChg chg="modSp add mod">
        <pc:chgData name="Miriam Hussain" userId="b29df5e5bd58208c" providerId="LiveId" clId="{2277C92F-5B42-4416-90A5-CBCB47149542}" dt="2025-04-19T11:10:18.696" v="487"/>
        <pc:sldMkLst>
          <pc:docMk/>
          <pc:sldMk cId="875154488" sldId="260"/>
        </pc:sldMkLst>
        <pc:spChg chg="mod">
          <ac:chgData name="Miriam Hussain" userId="b29df5e5bd58208c" providerId="LiveId" clId="{2277C92F-5B42-4416-90A5-CBCB47149542}" dt="2025-04-19T11:09:32.699" v="437" actId="403"/>
          <ac:spMkLst>
            <pc:docMk/>
            <pc:sldMk cId="875154488" sldId="260"/>
            <ac:spMk id="4" creationId="{61D1857F-E7C2-48C2-90E0-432A31C1FD78}"/>
          </ac:spMkLst>
        </pc:spChg>
        <pc:spChg chg="mod">
          <ac:chgData name="Miriam Hussain" userId="b29df5e5bd58208c" providerId="LiveId" clId="{2277C92F-5B42-4416-90A5-CBCB47149542}" dt="2025-04-19T11:10:03.853" v="485" actId="20577"/>
          <ac:spMkLst>
            <pc:docMk/>
            <pc:sldMk cId="875154488" sldId="260"/>
            <ac:spMk id="8" creationId="{0024D6E8-D0EC-4CCF-2F05-00BB093D0EBF}"/>
          </ac:spMkLst>
        </pc:spChg>
        <pc:spChg chg="mod">
          <ac:chgData name="Miriam Hussain" userId="b29df5e5bd58208c" providerId="LiveId" clId="{2277C92F-5B42-4416-90A5-CBCB47149542}" dt="2025-04-19T11:10:18.696" v="487"/>
          <ac:spMkLst>
            <pc:docMk/>
            <pc:sldMk cId="875154488" sldId="260"/>
            <ac:spMk id="11" creationId="{E5ED625C-C419-AA4D-F7BB-2D0825B5E00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254C5-7B88-4858-B3BC-26DD6B7FDF3F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CA820-9986-44ED-8D5D-96F86DB620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7673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93943-8BC4-4D94-8C11-90FD5F7CD1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EF104-81AF-40A7-9146-38D3803A7B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DACCF-C16A-4C96-96D2-375E43E07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DA6D4-FAB8-47A7-A70C-68EE890D5F01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EEC0D-B3FC-4EE9-99E4-4B7934C0B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D60FD-9E89-4FEA-9C73-5CE1DBE44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DAAD-B816-40CB-B9CD-BC732DBFA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751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26D90-29A6-482B-878C-AE60E395E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3A974B-F97F-4B2C-B3DD-0C8C758FA2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8FD07B-FEE4-4208-913D-E25B0E9C4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DA6D4-FAB8-47A7-A70C-68EE890D5F01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8D276-EE87-47FE-9CD2-B0873B365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AED52-D12B-4021-A103-3090370E8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DAAD-B816-40CB-B9CD-BC732DBFA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269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C699B2-8C97-4A18-B9BB-E664E1A14E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3C7146-C61E-4C63-B359-FBBF18A552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0F16EF-0C15-4022-8962-859FDF7FD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DA6D4-FAB8-47A7-A70C-68EE890D5F01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BC329D-DCB5-4A11-982E-B02CE4C00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C422EF-D0DA-40B9-A83D-E3DE55D75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DAAD-B816-40CB-B9CD-BC732DBFA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48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F9737-981C-4488-ABDD-1CA2E94F0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4DE7C-0688-4446-B77E-400959A2D2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9751C-75DD-4248-AA91-612C351DA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DA6D4-FAB8-47A7-A70C-68EE890D5F01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63188-C32C-4C9D-8E5E-6587D8C58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E7271D-6C64-44BB-AB1A-8D1EAA327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DAAD-B816-40CB-B9CD-BC732DBFA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267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AFCEB-EC57-4289-A7B8-BF4A20793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A38B0D-3616-4C0E-8C5B-E01FB618F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20317-58EF-4F3F-9255-32072F75F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DA6D4-FAB8-47A7-A70C-68EE890D5F01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539EA-83C2-48D3-9BA2-BFECAF20A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4E876-275F-4A6E-B1A9-743A02ED9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DAAD-B816-40CB-B9CD-BC732DBFA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852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AA5B7-FADF-4289-B011-B88C578FF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D14F8D-EC01-444E-AA32-49D6D13B23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967F6E-6E02-4393-B18A-3A7B91678C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640477-8F22-4D71-8E23-5DDEFF19A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DA6D4-FAB8-47A7-A70C-68EE890D5F01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735D9-7B82-48E4-ADF2-BAEBD5AFC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4558D2-2AD9-4B48-BBBF-9EB325FDF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DAAD-B816-40CB-B9CD-BC732DBFA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752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D73E2-B729-41F8-BE4F-F1E101656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9C2528-B3E8-4CEB-904F-548DDFC48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3BE825-529E-4885-B7A1-AEDD64C540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84A256-46D1-4E76-ADF0-C8232798E2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15356E-752F-468F-AF35-66599FBECB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1C2A86-DD84-4AF9-AF7E-A28C4CABC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DA6D4-FAB8-47A7-A70C-68EE890D5F01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37D484-7EC5-4A10-A8BD-7C63676FE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B6DAE3-8511-4657-B14A-10FDD1B06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DAAD-B816-40CB-B9CD-BC732DBFA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419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F14F3-F3E0-4CEB-A412-D0EF22DDE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30BF0-B73F-461A-B38F-1F893406A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DA6D4-FAB8-47A7-A70C-68EE890D5F01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4A9455-D85A-42C9-BB14-BEAF69BE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FAAC8D-CB02-47F8-B037-C70DC4EBB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DAAD-B816-40CB-B9CD-BC732DBFA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168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50F4F6-1932-4822-887F-AE6140090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DA6D4-FAB8-47A7-A70C-68EE890D5F01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09EF07-F13F-448E-822E-AF6463764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95A658-AB4F-4A99-9160-DE299CE14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DAAD-B816-40CB-B9CD-BC732DBFA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2691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1D6E1-96F0-405B-A7A3-F791F7933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BA4E42-25D4-443C-873F-CB2399AC5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6D332-993F-429D-A857-569D400B91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4B2B56-8103-4593-9727-8E9827030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DA6D4-FAB8-47A7-A70C-68EE890D5F01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D1A5ED-BB5F-48CB-B5CB-EC818E534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D8E93-204D-4BBD-A35C-4DEA06978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DAAD-B816-40CB-B9CD-BC732DBFA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7317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1CD88-EDE1-49EC-B7B7-B5A9F884A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6008E2-96B3-4A7E-B8E7-65BBF8D694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C0F949-7377-4BF0-A844-25E6A33F48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7EE9A4-3E9D-4098-8F0F-9BEF5799D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DA6D4-FAB8-47A7-A70C-68EE890D5F01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C48335-3FF9-4E21-9393-3C8B1CC7D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427100-CA14-45DB-BF9E-1E159A49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DAAD-B816-40CB-B9CD-BC732DBFA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481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8BD806-9A2A-4F11-96AE-A33FEF956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2F96E0-E2E9-4A32-9701-21B1E5418E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B93C2-6AF8-41F0-B7B0-8EDCF078FA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DA6D4-FAB8-47A7-A70C-68EE890D5F01}" type="datetimeFigureOut">
              <a:rPr lang="en-GB" smtClean="0"/>
              <a:t>19/04/2025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20061-929B-4688-89CC-DF08E01F74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1E8BA-D22E-453E-897D-C33764A1A9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BDAAD-B816-40CB-B9CD-BC732DBFA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185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>
            <a:extLst>
              <a:ext uri="{FF2B5EF4-FFF2-40B4-BE49-F238E27FC236}">
                <a16:creationId xmlns:a16="http://schemas.microsoft.com/office/drawing/2014/main" id="{A598F760-6E3A-4741-B7C1-E5CBDE38198A}"/>
              </a:ext>
            </a:extLst>
          </p:cNvPr>
          <p:cNvSpPr/>
          <p:nvPr/>
        </p:nvSpPr>
        <p:spPr>
          <a:xfrm>
            <a:off x="5208104" y="2739887"/>
            <a:ext cx="1775791" cy="1378226"/>
          </a:xfrm>
          <a:prstGeom prst="hexag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buNone/>
            </a:pPr>
            <a:r>
              <a:rPr lang="en-GB" sz="1100" dirty="0">
                <a:ea typeface="Arial" panose="020B0604020202020204" pitchFamily="34" charset="0"/>
              </a:rPr>
              <a:t>‘by that time, you'll be living in a world that'll have forgotten all these capital versus labour agitations’</a:t>
            </a: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8F781EBB-ECEE-447B-956E-C8E76DC27C9A}"/>
              </a:ext>
            </a:extLst>
          </p:cNvPr>
          <p:cNvSpPr/>
          <p:nvPr/>
        </p:nvSpPr>
        <p:spPr>
          <a:xfrm>
            <a:off x="4061790" y="1734377"/>
            <a:ext cx="4068419" cy="3405809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b="1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049CF08E-C886-4B13-B8C3-7BCD29343316}"/>
              </a:ext>
            </a:extLst>
          </p:cNvPr>
          <p:cNvSpPr/>
          <p:nvPr/>
        </p:nvSpPr>
        <p:spPr>
          <a:xfrm>
            <a:off x="2617304" y="712304"/>
            <a:ext cx="6957391" cy="5433392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CDB784-6F0E-4B1F-A142-E55AB9731DB2}"/>
              </a:ext>
            </a:extLst>
          </p:cNvPr>
          <p:cNvSpPr txBox="1"/>
          <p:nvPr/>
        </p:nvSpPr>
        <p:spPr>
          <a:xfrm>
            <a:off x="4916555" y="1734378"/>
            <a:ext cx="2358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What does this quotation mean?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947464-4ADD-4B4F-8B75-BDE9BAE035CA}"/>
              </a:ext>
            </a:extLst>
          </p:cNvPr>
          <p:cNvSpPr txBox="1"/>
          <p:nvPr/>
        </p:nvSpPr>
        <p:spPr>
          <a:xfrm>
            <a:off x="3939206" y="712304"/>
            <a:ext cx="4313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How does this refer to the labour strikes?</a:t>
            </a: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74AC60A4-3124-4562-9A15-A4C3BDD30820}"/>
              </a:ext>
            </a:extLst>
          </p:cNvPr>
          <p:cNvSpPr/>
          <p:nvPr/>
        </p:nvSpPr>
        <p:spPr>
          <a:xfrm>
            <a:off x="1437859" y="89452"/>
            <a:ext cx="9402419" cy="6768548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4EAC7D-7CA4-4965-BC3C-819A6E09051C}"/>
              </a:ext>
            </a:extLst>
          </p:cNvPr>
          <p:cNvSpPr txBox="1"/>
          <p:nvPr/>
        </p:nvSpPr>
        <p:spPr>
          <a:xfrm>
            <a:off x="3140765" y="86762"/>
            <a:ext cx="5989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What is Priestely showing to the audience?</a:t>
            </a:r>
          </a:p>
        </p:txBody>
      </p:sp>
    </p:spTree>
    <p:extLst>
      <p:ext uri="{BB962C8B-B14F-4D97-AF65-F5344CB8AC3E}">
        <p14:creationId xmlns:p14="http://schemas.microsoft.com/office/powerpoint/2010/main" val="2429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>
            <a:extLst>
              <a:ext uri="{FF2B5EF4-FFF2-40B4-BE49-F238E27FC236}">
                <a16:creationId xmlns:a16="http://schemas.microsoft.com/office/drawing/2014/main" id="{A598F760-6E3A-4741-B7C1-E5CBDE38198A}"/>
              </a:ext>
            </a:extLst>
          </p:cNvPr>
          <p:cNvSpPr/>
          <p:nvPr/>
        </p:nvSpPr>
        <p:spPr>
          <a:xfrm>
            <a:off x="5208104" y="2739887"/>
            <a:ext cx="1775791" cy="1378226"/>
          </a:xfrm>
          <a:prstGeom prst="hexag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</a:pPr>
            <a:r>
              <a:rPr lang="en-GB" sz="11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‘and all these silly little war scares. There'll be peace and prosperity and rapid progress everywhere… ’</a:t>
            </a:r>
            <a:endParaRPr lang="en-GB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8F781EBB-ECEE-447B-956E-C8E76DC27C9A}"/>
              </a:ext>
            </a:extLst>
          </p:cNvPr>
          <p:cNvSpPr/>
          <p:nvPr/>
        </p:nvSpPr>
        <p:spPr>
          <a:xfrm>
            <a:off x="4061790" y="1734377"/>
            <a:ext cx="4068419" cy="3405809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b="1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049CF08E-C886-4B13-B8C3-7BCD29343316}"/>
              </a:ext>
            </a:extLst>
          </p:cNvPr>
          <p:cNvSpPr/>
          <p:nvPr/>
        </p:nvSpPr>
        <p:spPr>
          <a:xfrm>
            <a:off x="2617304" y="712304"/>
            <a:ext cx="6957391" cy="5433392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CDB784-6F0E-4B1F-A142-E55AB9731DB2}"/>
              </a:ext>
            </a:extLst>
          </p:cNvPr>
          <p:cNvSpPr txBox="1"/>
          <p:nvPr/>
        </p:nvSpPr>
        <p:spPr>
          <a:xfrm>
            <a:off x="4916555" y="1734378"/>
            <a:ext cx="2358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What does this quotation mean?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947464-4ADD-4B4F-8B75-BDE9BAE035CA}"/>
              </a:ext>
            </a:extLst>
          </p:cNvPr>
          <p:cNvSpPr txBox="1"/>
          <p:nvPr/>
        </p:nvSpPr>
        <p:spPr>
          <a:xfrm>
            <a:off x="3939206" y="712304"/>
            <a:ext cx="4313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How does this refer to the World Wars?</a:t>
            </a: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74AC60A4-3124-4562-9A15-A4C3BDD30820}"/>
              </a:ext>
            </a:extLst>
          </p:cNvPr>
          <p:cNvSpPr/>
          <p:nvPr/>
        </p:nvSpPr>
        <p:spPr>
          <a:xfrm>
            <a:off x="1437859" y="89452"/>
            <a:ext cx="9402419" cy="6768548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4EAC7D-7CA4-4965-BC3C-819A6E09051C}"/>
              </a:ext>
            </a:extLst>
          </p:cNvPr>
          <p:cNvSpPr txBox="1"/>
          <p:nvPr/>
        </p:nvSpPr>
        <p:spPr>
          <a:xfrm>
            <a:off x="3140765" y="86762"/>
            <a:ext cx="5989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What is Priestley showing to the audience?</a:t>
            </a:r>
          </a:p>
        </p:txBody>
      </p:sp>
    </p:spTree>
    <p:extLst>
      <p:ext uri="{BB962C8B-B14F-4D97-AF65-F5344CB8AC3E}">
        <p14:creationId xmlns:p14="http://schemas.microsoft.com/office/powerpoint/2010/main" val="2997799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>
            <a:extLst>
              <a:ext uri="{FF2B5EF4-FFF2-40B4-BE49-F238E27FC236}">
                <a16:creationId xmlns:a16="http://schemas.microsoft.com/office/drawing/2014/main" id="{A598F760-6E3A-4741-B7C1-E5CBDE38198A}"/>
              </a:ext>
            </a:extLst>
          </p:cNvPr>
          <p:cNvSpPr/>
          <p:nvPr/>
        </p:nvSpPr>
        <p:spPr>
          <a:xfrm>
            <a:off x="5038533" y="2520412"/>
            <a:ext cx="2114930" cy="1817175"/>
          </a:xfrm>
          <a:prstGeom prst="hexag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en-GB" sz="1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‘unsinkable, absolutely unsinkable’</a:t>
            </a:r>
            <a:endParaRPr lang="en-GB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8F781EBB-ECEE-447B-956E-C8E76DC27C9A}"/>
              </a:ext>
            </a:extLst>
          </p:cNvPr>
          <p:cNvSpPr/>
          <p:nvPr/>
        </p:nvSpPr>
        <p:spPr>
          <a:xfrm>
            <a:off x="3657530" y="1689367"/>
            <a:ext cx="4845403" cy="3450820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b="1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049CF08E-C886-4B13-B8C3-7BCD29343316}"/>
              </a:ext>
            </a:extLst>
          </p:cNvPr>
          <p:cNvSpPr/>
          <p:nvPr/>
        </p:nvSpPr>
        <p:spPr>
          <a:xfrm>
            <a:off x="1925980" y="640497"/>
            <a:ext cx="8286110" cy="5505199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CDB784-6F0E-4B1F-A142-E55AB9731DB2}"/>
              </a:ext>
            </a:extLst>
          </p:cNvPr>
          <p:cNvSpPr txBox="1"/>
          <p:nvPr/>
        </p:nvSpPr>
        <p:spPr>
          <a:xfrm>
            <a:off x="4916555" y="1734378"/>
            <a:ext cx="2358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What does this quotation mean?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947464-4ADD-4B4F-8B75-BDE9BAE035CA}"/>
              </a:ext>
            </a:extLst>
          </p:cNvPr>
          <p:cNvSpPr txBox="1"/>
          <p:nvPr/>
        </p:nvSpPr>
        <p:spPr>
          <a:xfrm>
            <a:off x="3939208" y="712304"/>
            <a:ext cx="4313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How does this refer to the titanic?</a:t>
            </a: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74AC60A4-3124-4562-9A15-A4C3BDD30820}"/>
              </a:ext>
            </a:extLst>
          </p:cNvPr>
          <p:cNvSpPr/>
          <p:nvPr/>
        </p:nvSpPr>
        <p:spPr>
          <a:xfrm>
            <a:off x="503583" y="0"/>
            <a:ext cx="11198087" cy="6858000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4EAC7D-7CA4-4965-BC3C-819A6E09051C}"/>
              </a:ext>
            </a:extLst>
          </p:cNvPr>
          <p:cNvSpPr txBox="1"/>
          <p:nvPr/>
        </p:nvSpPr>
        <p:spPr>
          <a:xfrm>
            <a:off x="2292626" y="86762"/>
            <a:ext cx="7619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What is Priestley showing to the audience?</a:t>
            </a:r>
          </a:p>
        </p:txBody>
      </p:sp>
    </p:spTree>
    <p:extLst>
      <p:ext uri="{BB962C8B-B14F-4D97-AF65-F5344CB8AC3E}">
        <p14:creationId xmlns:p14="http://schemas.microsoft.com/office/powerpoint/2010/main" val="2451107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5345CC-8A72-DAD1-91C0-2101EB587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>
            <a:extLst>
              <a:ext uri="{FF2B5EF4-FFF2-40B4-BE49-F238E27FC236}">
                <a16:creationId xmlns:a16="http://schemas.microsoft.com/office/drawing/2014/main" id="{61D1857F-E7C2-48C2-90E0-432A31C1FD78}"/>
              </a:ext>
            </a:extLst>
          </p:cNvPr>
          <p:cNvSpPr/>
          <p:nvPr/>
        </p:nvSpPr>
        <p:spPr>
          <a:xfrm>
            <a:off x="5038535" y="2520412"/>
            <a:ext cx="2114930" cy="1817175"/>
          </a:xfrm>
          <a:prstGeom prst="hexag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buNone/>
            </a:pPr>
            <a:r>
              <a:rPr lang="en-GB" sz="11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‘we're in for a time of steadily increasing prosperity… ’</a:t>
            </a: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71421871-BD1C-A405-F5EF-703620791549}"/>
              </a:ext>
            </a:extLst>
          </p:cNvPr>
          <p:cNvSpPr/>
          <p:nvPr/>
        </p:nvSpPr>
        <p:spPr>
          <a:xfrm>
            <a:off x="3657530" y="1689367"/>
            <a:ext cx="4845403" cy="3450820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b="1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252D4264-0BD1-1A1A-3B38-2C59265DA67A}"/>
              </a:ext>
            </a:extLst>
          </p:cNvPr>
          <p:cNvSpPr/>
          <p:nvPr/>
        </p:nvSpPr>
        <p:spPr>
          <a:xfrm>
            <a:off x="1925980" y="640497"/>
            <a:ext cx="8286110" cy="5505199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7E40AD-536F-310C-54C9-88252C909E5D}"/>
              </a:ext>
            </a:extLst>
          </p:cNvPr>
          <p:cNvSpPr txBox="1"/>
          <p:nvPr/>
        </p:nvSpPr>
        <p:spPr>
          <a:xfrm>
            <a:off x="4916555" y="1734378"/>
            <a:ext cx="2358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What does this quotation mean?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24D6E8-D0EC-4CCF-2F05-00BB093D0EBF}"/>
              </a:ext>
            </a:extLst>
          </p:cNvPr>
          <p:cNvSpPr txBox="1"/>
          <p:nvPr/>
        </p:nvSpPr>
        <p:spPr>
          <a:xfrm>
            <a:off x="3939206" y="712304"/>
            <a:ext cx="4313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How does this refer to the Great Depression?</a:t>
            </a: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9899EC47-5ACC-B0E1-FFE2-7893365B5E5F}"/>
              </a:ext>
            </a:extLst>
          </p:cNvPr>
          <p:cNvSpPr/>
          <p:nvPr/>
        </p:nvSpPr>
        <p:spPr>
          <a:xfrm>
            <a:off x="503583" y="0"/>
            <a:ext cx="11198087" cy="6858000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ED625C-C419-AA4D-F7BB-2D0825B5E004}"/>
              </a:ext>
            </a:extLst>
          </p:cNvPr>
          <p:cNvSpPr txBox="1"/>
          <p:nvPr/>
        </p:nvSpPr>
        <p:spPr>
          <a:xfrm>
            <a:off x="2292626" y="86762"/>
            <a:ext cx="7619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/>
              <a:t>What is Priestley showing to the audience?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875154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Ready to Teach ACC</dc:creator>
  <cp:lastModifiedBy>Miriam Hussain</cp:lastModifiedBy>
  <cp:revision>3</cp:revision>
  <dcterms:created xsi:type="dcterms:W3CDTF">2021-04-01T15:05:07Z</dcterms:created>
  <dcterms:modified xsi:type="dcterms:W3CDTF">2025-04-19T11:10:25Z</dcterms:modified>
</cp:coreProperties>
</file>