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67" r:id="rId2"/>
    <p:sldId id="269" r:id="rId3"/>
    <p:sldId id="268" r:id="rId4"/>
    <p:sldId id="272" r:id="rId5"/>
    <p:sldId id="274" r:id="rId6"/>
    <p:sldId id="273" r:id="rId7"/>
    <p:sldId id="275" r:id="rId8"/>
    <p:sldId id="276" r:id="rId9"/>
    <p:sldId id="278" r:id="rId10"/>
    <p:sldId id="277" r:id="rId11"/>
    <p:sldId id="279" r:id="rId12"/>
    <p:sldId id="280" r:id="rId13"/>
    <p:sldId id="270" r:id="rId14"/>
  </p:sldIdLst>
  <p:sldSz cx="9144000" cy="5143500" type="screen16x9"/>
  <p:notesSz cx="6858000" cy="9144000"/>
  <p:embeddedFontLst>
    <p:embeddedFont>
      <p:font typeface="Century Gothic" panose="020B0502020202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71F797-7CB4-1840-9464-9FEF5F2A1104}" v="6" dt="2024-03-19T11:17:44.4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813"/>
    <p:restoredTop sz="94690"/>
  </p:normalViewPr>
  <p:slideViewPr>
    <p:cSldViewPr snapToGrid="0">
      <p:cViewPr varScale="1">
        <p:scale>
          <a:sx n="147" d="100"/>
          <a:sy n="147" d="100"/>
        </p:scale>
        <p:origin x="216" y="106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Roberts" userId="afd2b2f5-d19b-458d-8355-bb03a636b71a" providerId="ADAL" clId="{7671F797-7CB4-1840-9464-9FEF5F2A1104}"/>
    <pc:docChg chg="undo custSel delSld modSld">
      <pc:chgData name="Ben Roberts" userId="afd2b2f5-d19b-458d-8355-bb03a636b71a" providerId="ADAL" clId="{7671F797-7CB4-1840-9464-9FEF5F2A1104}" dt="2024-03-19T12:03:00.011" v="432" actId="255"/>
      <pc:docMkLst>
        <pc:docMk/>
      </pc:docMkLst>
      <pc:sldChg chg="addSp delSp modSp mod">
        <pc:chgData name="Ben Roberts" userId="afd2b2f5-d19b-458d-8355-bb03a636b71a" providerId="ADAL" clId="{7671F797-7CB4-1840-9464-9FEF5F2A1104}" dt="2024-03-14T15:37:35.654" v="33" actId="1076"/>
        <pc:sldMkLst>
          <pc:docMk/>
          <pc:sldMk cId="4129289680" sldId="267"/>
        </pc:sldMkLst>
        <pc:spChg chg="mod">
          <ac:chgData name="Ben Roberts" userId="afd2b2f5-d19b-458d-8355-bb03a636b71a" providerId="ADAL" clId="{7671F797-7CB4-1840-9464-9FEF5F2A1104}" dt="2024-03-14T15:37:35.654" v="33" actId="1076"/>
          <ac:spMkLst>
            <pc:docMk/>
            <pc:sldMk cId="4129289680" sldId="267"/>
            <ac:spMk id="2" creationId="{AD7E56F7-D8DC-28F0-35CB-93E35459B7C2}"/>
          </ac:spMkLst>
        </pc:spChg>
        <pc:spChg chg="mod">
          <ac:chgData name="Ben Roberts" userId="afd2b2f5-d19b-458d-8355-bb03a636b71a" providerId="ADAL" clId="{7671F797-7CB4-1840-9464-9FEF5F2A1104}" dt="2024-03-14T15:35:00.258" v="13"/>
          <ac:spMkLst>
            <pc:docMk/>
            <pc:sldMk cId="4129289680" sldId="267"/>
            <ac:spMk id="3" creationId="{36DF78C4-48D1-C354-6081-F8B8227DD704}"/>
          </ac:spMkLst>
        </pc:spChg>
        <pc:spChg chg="add del mod">
          <ac:chgData name="Ben Roberts" userId="afd2b2f5-d19b-458d-8355-bb03a636b71a" providerId="ADAL" clId="{7671F797-7CB4-1840-9464-9FEF5F2A1104}" dt="2024-03-14T15:34:48.130" v="9"/>
          <ac:spMkLst>
            <pc:docMk/>
            <pc:sldMk cId="4129289680" sldId="267"/>
            <ac:spMk id="4" creationId="{3F38BE7C-3A71-FDF2-FBEE-D4CB631E4FDA}"/>
          </ac:spMkLst>
        </pc:spChg>
        <pc:spChg chg="add mod">
          <ac:chgData name="Ben Roberts" userId="afd2b2f5-d19b-458d-8355-bb03a636b71a" providerId="ADAL" clId="{7671F797-7CB4-1840-9464-9FEF5F2A1104}" dt="2024-03-14T15:35:27.252" v="31" actId="20577"/>
          <ac:spMkLst>
            <pc:docMk/>
            <pc:sldMk cId="4129289680" sldId="267"/>
            <ac:spMk id="6" creationId="{F815B0D0-E5B6-0E29-F634-9482DDD53856}"/>
          </ac:spMkLst>
        </pc:spChg>
      </pc:sldChg>
      <pc:sldChg chg="delSp modSp mod">
        <pc:chgData name="Ben Roberts" userId="afd2b2f5-d19b-458d-8355-bb03a636b71a" providerId="ADAL" clId="{7671F797-7CB4-1840-9464-9FEF5F2A1104}" dt="2024-03-19T11:10:33.604" v="82" actId="114"/>
        <pc:sldMkLst>
          <pc:docMk/>
          <pc:sldMk cId="3778657546" sldId="268"/>
        </pc:sldMkLst>
        <pc:spChg chg="mod">
          <ac:chgData name="Ben Roberts" userId="afd2b2f5-d19b-458d-8355-bb03a636b71a" providerId="ADAL" clId="{7671F797-7CB4-1840-9464-9FEF5F2A1104}" dt="2024-03-19T11:04:44.269" v="57" actId="20577"/>
          <ac:spMkLst>
            <pc:docMk/>
            <pc:sldMk cId="3778657546" sldId="268"/>
            <ac:spMk id="2" creationId="{C5A1DC2B-BAEB-4EB8-8376-D18E26AEEC1B}"/>
          </ac:spMkLst>
        </pc:spChg>
        <pc:spChg chg="mod">
          <ac:chgData name="Ben Roberts" userId="afd2b2f5-d19b-458d-8355-bb03a636b71a" providerId="ADAL" clId="{7671F797-7CB4-1840-9464-9FEF5F2A1104}" dt="2024-03-19T11:10:33.604" v="82" actId="114"/>
          <ac:spMkLst>
            <pc:docMk/>
            <pc:sldMk cId="3778657546" sldId="268"/>
            <ac:spMk id="3" creationId="{DF244F15-0123-5875-AD4C-13A77716817A}"/>
          </ac:spMkLst>
        </pc:spChg>
        <pc:spChg chg="mod">
          <ac:chgData name="Ben Roberts" userId="afd2b2f5-d19b-458d-8355-bb03a636b71a" providerId="ADAL" clId="{7671F797-7CB4-1840-9464-9FEF5F2A1104}" dt="2024-03-19T11:04:16.686" v="49"/>
          <ac:spMkLst>
            <pc:docMk/>
            <pc:sldMk cId="3778657546" sldId="268"/>
            <ac:spMk id="4" creationId="{9B69BD83-15A1-8B2C-7DF6-2C94ED20B0D6}"/>
          </ac:spMkLst>
        </pc:spChg>
        <pc:picChg chg="del">
          <ac:chgData name="Ben Roberts" userId="afd2b2f5-d19b-458d-8355-bb03a636b71a" providerId="ADAL" clId="{7671F797-7CB4-1840-9464-9FEF5F2A1104}" dt="2024-03-19T11:05:06.462" v="65" actId="478"/>
          <ac:picMkLst>
            <pc:docMk/>
            <pc:sldMk cId="3778657546" sldId="268"/>
            <ac:picMk id="1026" creationId="{BD4FEA30-D485-FA24-E042-2FCBECC8F2E9}"/>
          </ac:picMkLst>
        </pc:picChg>
        <pc:picChg chg="del">
          <ac:chgData name="Ben Roberts" userId="afd2b2f5-d19b-458d-8355-bb03a636b71a" providerId="ADAL" clId="{7671F797-7CB4-1840-9464-9FEF5F2A1104}" dt="2024-03-19T11:05:08.449" v="66" actId="478"/>
          <ac:picMkLst>
            <pc:docMk/>
            <pc:sldMk cId="3778657546" sldId="268"/>
            <ac:picMk id="1028" creationId="{CFD23287-21E2-F209-2E67-37BD8F37D31F}"/>
          </ac:picMkLst>
        </pc:picChg>
      </pc:sldChg>
      <pc:sldChg chg="addSp modSp mod">
        <pc:chgData name="Ben Roberts" userId="afd2b2f5-d19b-458d-8355-bb03a636b71a" providerId="ADAL" clId="{7671F797-7CB4-1840-9464-9FEF5F2A1104}" dt="2024-03-19T11:10:04.035" v="81" actId="20577"/>
        <pc:sldMkLst>
          <pc:docMk/>
          <pc:sldMk cId="4211663813" sldId="269"/>
        </pc:sldMkLst>
        <pc:spChg chg="mod">
          <ac:chgData name="Ben Roberts" userId="afd2b2f5-d19b-458d-8355-bb03a636b71a" providerId="ADAL" clId="{7671F797-7CB4-1840-9464-9FEF5F2A1104}" dt="2024-03-19T11:03:48.323" v="46" actId="404"/>
          <ac:spMkLst>
            <pc:docMk/>
            <pc:sldMk cId="4211663813" sldId="269"/>
            <ac:spMk id="2" creationId="{D4009828-ED83-E450-FB4E-027D8CDC43A0}"/>
          </ac:spMkLst>
        </pc:spChg>
        <pc:spChg chg="mod">
          <ac:chgData name="Ben Roberts" userId="afd2b2f5-d19b-458d-8355-bb03a636b71a" providerId="ADAL" clId="{7671F797-7CB4-1840-9464-9FEF5F2A1104}" dt="2024-03-19T11:10:04.035" v="81" actId="20577"/>
          <ac:spMkLst>
            <pc:docMk/>
            <pc:sldMk cId="4211663813" sldId="269"/>
            <ac:spMk id="3" creationId="{05970160-79CE-E147-5FD1-2F960A1858EE}"/>
          </ac:spMkLst>
        </pc:spChg>
        <pc:spChg chg="mod">
          <ac:chgData name="Ben Roberts" userId="afd2b2f5-d19b-458d-8355-bb03a636b71a" providerId="ADAL" clId="{7671F797-7CB4-1840-9464-9FEF5F2A1104}" dt="2024-03-19T11:04:01.750" v="48" actId="404"/>
          <ac:spMkLst>
            <pc:docMk/>
            <pc:sldMk cId="4211663813" sldId="269"/>
            <ac:spMk id="4" creationId="{25277240-7C7B-A656-EBD9-B0B703BF66BF}"/>
          </ac:spMkLst>
        </pc:spChg>
        <pc:spChg chg="add mod">
          <ac:chgData name="Ben Roberts" userId="afd2b2f5-d19b-458d-8355-bb03a636b71a" providerId="ADAL" clId="{7671F797-7CB4-1840-9464-9FEF5F2A1104}" dt="2024-03-19T11:03:19.849" v="39" actId="404"/>
          <ac:spMkLst>
            <pc:docMk/>
            <pc:sldMk cId="4211663813" sldId="269"/>
            <ac:spMk id="6" creationId="{16EB984F-CB9C-5FC7-EEBF-056241854E6C}"/>
          </ac:spMkLst>
        </pc:spChg>
      </pc:sldChg>
      <pc:sldChg chg="modSp mod">
        <pc:chgData name="Ben Roberts" userId="afd2b2f5-d19b-458d-8355-bb03a636b71a" providerId="ADAL" clId="{7671F797-7CB4-1840-9464-9FEF5F2A1104}" dt="2024-03-19T12:03:00.011" v="432" actId="255"/>
        <pc:sldMkLst>
          <pc:docMk/>
          <pc:sldMk cId="1785305377" sldId="270"/>
        </pc:sldMkLst>
        <pc:spChg chg="mod">
          <ac:chgData name="Ben Roberts" userId="afd2b2f5-d19b-458d-8355-bb03a636b71a" providerId="ADAL" clId="{7671F797-7CB4-1840-9464-9FEF5F2A1104}" dt="2024-03-19T12:03:00.011" v="432" actId="255"/>
          <ac:spMkLst>
            <pc:docMk/>
            <pc:sldMk cId="1785305377" sldId="270"/>
            <ac:spMk id="3" creationId="{CEAFFE76-A065-5FEB-0F0F-95BA154C01D1}"/>
          </ac:spMkLst>
        </pc:spChg>
        <pc:spChg chg="mod">
          <ac:chgData name="Ben Roberts" userId="afd2b2f5-d19b-458d-8355-bb03a636b71a" providerId="ADAL" clId="{7671F797-7CB4-1840-9464-9FEF5F2A1104}" dt="2024-03-19T11:49:53.961" v="412"/>
          <ac:spMkLst>
            <pc:docMk/>
            <pc:sldMk cId="1785305377" sldId="270"/>
            <ac:spMk id="4" creationId="{5328390D-1B91-30FF-72BD-22952A1CE41B}"/>
          </ac:spMkLst>
        </pc:spChg>
      </pc:sldChg>
      <pc:sldChg chg="del">
        <pc:chgData name="Ben Roberts" userId="afd2b2f5-d19b-458d-8355-bb03a636b71a" providerId="ADAL" clId="{7671F797-7CB4-1840-9464-9FEF5F2A1104}" dt="2024-03-19T12:01:20.677" v="431" actId="2696"/>
        <pc:sldMkLst>
          <pc:docMk/>
          <pc:sldMk cId="1400507317" sldId="271"/>
        </pc:sldMkLst>
      </pc:sldChg>
      <pc:sldChg chg="delSp modSp mod">
        <pc:chgData name="Ben Roberts" userId="afd2b2f5-d19b-458d-8355-bb03a636b71a" providerId="ADAL" clId="{7671F797-7CB4-1840-9464-9FEF5F2A1104}" dt="2024-03-19T11:30:18.873" v="307" actId="20577"/>
        <pc:sldMkLst>
          <pc:docMk/>
          <pc:sldMk cId="231667112" sldId="272"/>
        </pc:sldMkLst>
        <pc:spChg chg="mod">
          <ac:chgData name="Ben Roberts" userId="afd2b2f5-d19b-458d-8355-bb03a636b71a" providerId="ADAL" clId="{7671F797-7CB4-1840-9464-9FEF5F2A1104}" dt="2024-03-19T11:06:19.316" v="76" actId="114"/>
          <ac:spMkLst>
            <pc:docMk/>
            <pc:sldMk cId="231667112" sldId="272"/>
            <ac:spMk id="2" creationId="{62849B3C-A904-9551-35A5-D384DF1EDC6D}"/>
          </ac:spMkLst>
        </pc:spChg>
        <pc:spChg chg="mod">
          <ac:chgData name="Ben Roberts" userId="afd2b2f5-d19b-458d-8355-bb03a636b71a" providerId="ADAL" clId="{7671F797-7CB4-1840-9464-9FEF5F2A1104}" dt="2024-03-19T11:30:18.873" v="307" actId="20577"/>
          <ac:spMkLst>
            <pc:docMk/>
            <pc:sldMk cId="231667112" sldId="272"/>
            <ac:spMk id="3" creationId="{46F23771-E13F-C515-441E-371B633E55A2}"/>
          </ac:spMkLst>
        </pc:spChg>
        <pc:spChg chg="mod">
          <ac:chgData name="Ben Roberts" userId="afd2b2f5-d19b-458d-8355-bb03a636b71a" providerId="ADAL" clId="{7671F797-7CB4-1840-9464-9FEF5F2A1104}" dt="2024-03-19T11:06:40.583" v="78" actId="1076"/>
          <ac:spMkLst>
            <pc:docMk/>
            <pc:sldMk cId="231667112" sldId="272"/>
            <ac:spMk id="4" creationId="{3011B14E-27A5-97B8-9114-18188782934F}"/>
          </ac:spMkLst>
        </pc:spChg>
        <pc:picChg chg="del">
          <ac:chgData name="Ben Roberts" userId="afd2b2f5-d19b-458d-8355-bb03a636b71a" providerId="ADAL" clId="{7671F797-7CB4-1840-9464-9FEF5F2A1104}" dt="2024-03-19T11:05:45.080" v="71" actId="478"/>
          <ac:picMkLst>
            <pc:docMk/>
            <pc:sldMk cId="231667112" sldId="272"/>
            <ac:picMk id="6" creationId="{5CA69185-69D5-AFC2-7733-6397C695837D}"/>
          </ac:picMkLst>
        </pc:picChg>
      </pc:sldChg>
      <pc:sldChg chg="delSp modSp mod">
        <pc:chgData name="Ben Roberts" userId="afd2b2f5-d19b-458d-8355-bb03a636b71a" providerId="ADAL" clId="{7671F797-7CB4-1840-9464-9FEF5F2A1104}" dt="2024-03-19T11:17:06.698" v="203" actId="27636"/>
        <pc:sldMkLst>
          <pc:docMk/>
          <pc:sldMk cId="4064846800" sldId="273"/>
        </pc:sldMkLst>
        <pc:spChg chg="mod">
          <ac:chgData name="Ben Roberts" userId="afd2b2f5-d19b-458d-8355-bb03a636b71a" providerId="ADAL" clId="{7671F797-7CB4-1840-9464-9FEF5F2A1104}" dt="2024-03-19T11:16:25.038" v="199" actId="27636"/>
          <ac:spMkLst>
            <pc:docMk/>
            <pc:sldMk cId="4064846800" sldId="273"/>
            <ac:spMk id="2" creationId="{F0DD56D7-4854-E385-2799-1BE39E16945D}"/>
          </ac:spMkLst>
        </pc:spChg>
        <pc:spChg chg="mod">
          <ac:chgData name="Ben Roberts" userId="afd2b2f5-d19b-458d-8355-bb03a636b71a" providerId="ADAL" clId="{7671F797-7CB4-1840-9464-9FEF5F2A1104}" dt="2024-03-19T11:17:06.698" v="203" actId="27636"/>
          <ac:spMkLst>
            <pc:docMk/>
            <pc:sldMk cId="4064846800" sldId="273"/>
            <ac:spMk id="3" creationId="{2873E877-062E-D076-296E-49769DEA1633}"/>
          </ac:spMkLst>
        </pc:spChg>
        <pc:spChg chg="mod">
          <ac:chgData name="Ben Roberts" userId="afd2b2f5-d19b-458d-8355-bb03a636b71a" providerId="ADAL" clId="{7671F797-7CB4-1840-9464-9FEF5F2A1104}" dt="2024-03-19T11:16:43.189" v="201"/>
          <ac:spMkLst>
            <pc:docMk/>
            <pc:sldMk cId="4064846800" sldId="273"/>
            <ac:spMk id="4" creationId="{414FECA9-E149-A3BA-C38F-8A149A8D21F6}"/>
          </ac:spMkLst>
        </pc:spChg>
        <pc:picChg chg="del">
          <ac:chgData name="Ben Roberts" userId="afd2b2f5-d19b-458d-8355-bb03a636b71a" providerId="ADAL" clId="{7671F797-7CB4-1840-9464-9FEF5F2A1104}" dt="2024-03-19T11:15:28.609" v="179" actId="478"/>
          <ac:picMkLst>
            <pc:docMk/>
            <pc:sldMk cId="4064846800" sldId="273"/>
            <ac:picMk id="1026" creationId="{177B106A-8D55-F794-0A67-38DA81D15B48}"/>
          </ac:picMkLst>
        </pc:picChg>
      </pc:sldChg>
      <pc:sldChg chg="addSp delSp modSp mod">
        <pc:chgData name="Ben Roberts" userId="afd2b2f5-d19b-458d-8355-bb03a636b71a" providerId="ADAL" clId="{7671F797-7CB4-1840-9464-9FEF5F2A1104}" dt="2024-03-19T11:14:59.523" v="176" actId="2711"/>
        <pc:sldMkLst>
          <pc:docMk/>
          <pc:sldMk cId="4005528278" sldId="274"/>
        </pc:sldMkLst>
        <pc:spChg chg="del mod">
          <ac:chgData name="Ben Roberts" userId="afd2b2f5-d19b-458d-8355-bb03a636b71a" providerId="ADAL" clId="{7671F797-7CB4-1840-9464-9FEF5F2A1104}" dt="2024-03-19T11:13:29.237" v="116" actId="478"/>
          <ac:spMkLst>
            <pc:docMk/>
            <pc:sldMk cId="4005528278" sldId="274"/>
            <ac:spMk id="2" creationId="{A31D71C9-E141-1DD3-45A6-A3E536ABB859}"/>
          </ac:spMkLst>
        </pc:spChg>
        <pc:spChg chg="del mod">
          <ac:chgData name="Ben Roberts" userId="afd2b2f5-d19b-458d-8355-bb03a636b71a" providerId="ADAL" clId="{7671F797-7CB4-1840-9464-9FEF5F2A1104}" dt="2024-03-19T11:13:15.103" v="113" actId="478"/>
          <ac:spMkLst>
            <pc:docMk/>
            <pc:sldMk cId="4005528278" sldId="274"/>
            <ac:spMk id="3" creationId="{F38F0134-58D4-888C-19A5-4D481C447D25}"/>
          </ac:spMkLst>
        </pc:spChg>
        <pc:spChg chg="mod">
          <ac:chgData name="Ben Roberts" userId="afd2b2f5-d19b-458d-8355-bb03a636b71a" providerId="ADAL" clId="{7671F797-7CB4-1840-9464-9FEF5F2A1104}" dt="2024-03-19T11:13:08.674" v="111"/>
          <ac:spMkLst>
            <pc:docMk/>
            <pc:sldMk cId="4005528278" sldId="274"/>
            <ac:spMk id="4" creationId="{2FAA7F75-9F0B-585F-67AA-C5FAAE0DC311}"/>
          </ac:spMkLst>
        </pc:spChg>
        <pc:spChg chg="add mod">
          <ac:chgData name="Ben Roberts" userId="afd2b2f5-d19b-458d-8355-bb03a636b71a" providerId="ADAL" clId="{7671F797-7CB4-1840-9464-9FEF5F2A1104}" dt="2024-03-19T11:14:59.523" v="176" actId="2711"/>
          <ac:spMkLst>
            <pc:docMk/>
            <pc:sldMk cId="4005528278" sldId="274"/>
            <ac:spMk id="5" creationId="{F5C0DEED-F8F3-F5DF-A037-15A1C43BEC03}"/>
          </ac:spMkLst>
        </pc:spChg>
        <pc:picChg chg="mod">
          <ac:chgData name="Ben Roberts" userId="afd2b2f5-d19b-458d-8355-bb03a636b71a" providerId="ADAL" clId="{7671F797-7CB4-1840-9464-9FEF5F2A1104}" dt="2024-03-19T11:13:36.002" v="117" actId="14100"/>
          <ac:picMkLst>
            <pc:docMk/>
            <pc:sldMk cId="4005528278" sldId="274"/>
            <ac:picMk id="6" creationId="{B21E7B09-BBFA-DD07-651B-2860E5FD0D0B}"/>
          </ac:picMkLst>
        </pc:picChg>
      </pc:sldChg>
      <pc:sldChg chg="delSp modSp mod">
        <pc:chgData name="Ben Roberts" userId="afd2b2f5-d19b-458d-8355-bb03a636b71a" providerId="ADAL" clId="{7671F797-7CB4-1840-9464-9FEF5F2A1104}" dt="2024-03-19T11:33:52.557" v="332" actId="20577"/>
        <pc:sldMkLst>
          <pc:docMk/>
          <pc:sldMk cId="1377498847" sldId="275"/>
        </pc:sldMkLst>
        <pc:spChg chg="mod">
          <ac:chgData name="Ben Roberts" userId="afd2b2f5-d19b-458d-8355-bb03a636b71a" providerId="ADAL" clId="{7671F797-7CB4-1840-9464-9FEF5F2A1104}" dt="2024-03-19T11:21:52.203" v="232" actId="403"/>
          <ac:spMkLst>
            <pc:docMk/>
            <pc:sldMk cId="1377498847" sldId="275"/>
            <ac:spMk id="2" creationId="{02E911C2-06F0-B9CD-6F41-9DD59A1F3B95}"/>
          </ac:spMkLst>
        </pc:spChg>
        <pc:spChg chg="mod">
          <ac:chgData name="Ben Roberts" userId="afd2b2f5-d19b-458d-8355-bb03a636b71a" providerId="ADAL" clId="{7671F797-7CB4-1840-9464-9FEF5F2A1104}" dt="2024-03-19T11:33:52.557" v="332" actId="20577"/>
          <ac:spMkLst>
            <pc:docMk/>
            <pc:sldMk cId="1377498847" sldId="275"/>
            <ac:spMk id="3" creationId="{53F58025-092B-8F12-94AD-DF9CD163EBC9}"/>
          </ac:spMkLst>
        </pc:spChg>
        <pc:spChg chg="mod">
          <ac:chgData name="Ben Roberts" userId="afd2b2f5-d19b-458d-8355-bb03a636b71a" providerId="ADAL" clId="{7671F797-7CB4-1840-9464-9FEF5F2A1104}" dt="2024-03-19T11:17:50.304" v="224"/>
          <ac:spMkLst>
            <pc:docMk/>
            <pc:sldMk cId="1377498847" sldId="275"/>
            <ac:spMk id="4" creationId="{B772BCB9-AB71-7114-6B19-4E4CEBC84654}"/>
          </ac:spMkLst>
        </pc:spChg>
        <pc:picChg chg="del">
          <ac:chgData name="Ben Roberts" userId="afd2b2f5-d19b-458d-8355-bb03a636b71a" providerId="ADAL" clId="{7671F797-7CB4-1840-9464-9FEF5F2A1104}" dt="2024-03-19T11:17:44.463" v="223" actId="478"/>
          <ac:picMkLst>
            <pc:docMk/>
            <pc:sldMk cId="1377498847" sldId="275"/>
            <ac:picMk id="2050" creationId="{A3DA3C2E-3B99-6428-2585-92AF80567037}"/>
          </ac:picMkLst>
        </pc:picChg>
      </pc:sldChg>
      <pc:sldChg chg="addSp delSp modSp mod">
        <pc:chgData name="Ben Roberts" userId="afd2b2f5-d19b-458d-8355-bb03a636b71a" providerId="ADAL" clId="{7671F797-7CB4-1840-9464-9FEF5F2A1104}" dt="2024-03-19T11:39:09.978" v="344" actId="20577"/>
        <pc:sldMkLst>
          <pc:docMk/>
          <pc:sldMk cId="570658684" sldId="276"/>
        </pc:sldMkLst>
        <pc:spChg chg="del">
          <ac:chgData name="Ben Roberts" userId="afd2b2f5-d19b-458d-8355-bb03a636b71a" providerId="ADAL" clId="{7671F797-7CB4-1840-9464-9FEF5F2A1104}" dt="2024-03-19T11:35:19.922" v="334" actId="478"/>
          <ac:spMkLst>
            <pc:docMk/>
            <pc:sldMk cId="570658684" sldId="276"/>
            <ac:spMk id="2" creationId="{E28D2811-8EE6-3C02-18E7-EDEB22050CA0}"/>
          </ac:spMkLst>
        </pc:spChg>
        <pc:spChg chg="del">
          <ac:chgData name="Ben Roberts" userId="afd2b2f5-d19b-458d-8355-bb03a636b71a" providerId="ADAL" clId="{7671F797-7CB4-1840-9464-9FEF5F2A1104}" dt="2024-03-19T11:35:14.297" v="333" actId="478"/>
          <ac:spMkLst>
            <pc:docMk/>
            <pc:sldMk cId="570658684" sldId="276"/>
            <ac:spMk id="3" creationId="{6CBFC624-1A06-3D29-4B9F-4936A391967F}"/>
          </ac:spMkLst>
        </pc:spChg>
        <pc:spChg chg="mod">
          <ac:chgData name="Ben Roberts" userId="afd2b2f5-d19b-458d-8355-bb03a636b71a" providerId="ADAL" clId="{7671F797-7CB4-1840-9464-9FEF5F2A1104}" dt="2024-03-19T11:35:32.328" v="335"/>
          <ac:spMkLst>
            <pc:docMk/>
            <pc:sldMk cId="570658684" sldId="276"/>
            <ac:spMk id="4" creationId="{BDBF03CA-0C7D-9646-DCB0-BDEC6E4F23FA}"/>
          </ac:spMkLst>
        </pc:spChg>
        <pc:spChg chg="add mod">
          <ac:chgData name="Ben Roberts" userId="afd2b2f5-d19b-458d-8355-bb03a636b71a" providerId="ADAL" clId="{7671F797-7CB4-1840-9464-9FEF5F2A1104}" dt="2024-03-19T11:39:09.978" v="344" actId="20577"/>
          <ac:spMkLst>
            <pc:docMk/>
            <pc:sldMk cId="570658684" sldId="276"/>
            <ac:spMk id="7" creationId="{0972D4B5-A87A-644B-4BEF-13AB8345BBEF}"/>
          </ac:spMkLst>
        </pc:spChg>
        <pc:picChg chg="mod">
          <ac:chgData name="Ben Roberts" userId="afd2b2f5-d19b-458d-8355-bb03a636b71a" providerId="ADAL" clId="{7671F797-7CB4-1840-9464-9FEF5F2A1104}" dt="2024-03-19T11:36:23.828" v="340" actId="14100"/>
          <ac:picMkLst>
            <pc:docMk/>
            <pc:sldMk cId="570658684" sldId="276"/>
            <ac:picMk id="6" creationId="{64038AD4-9D29-E123-AB04-32419C7912BE}"/>
          </ac:picMkLst>
        </pc:picChg>
      </pc:sldChg>
      <pc:sldChg chg="delSp modSp mod">
        <pc:chgData name="Ben Roberts" userId="afd2b2f5-d19b-458d-8355-bb03a636b71a" providerId="ADAL" clId="{7671F797-7CB4-1840-9464-9FEF5F2A1104}" dt="2024-03-19T11:43:31.371" v="378"/>
        <pc:sldMkLst>
          <pc:docMk/>
          <pc:sldMk cId="2422871239" sldId="277"/>
        </pc:sldMkLst>
        <pc:spChg chg="del">
          <ac:chgData name="Ben Roberts" userId="afd2b2f5-d19b-458d-8355-bb03a636b71a" providerId="ADAL" clId="{7671F797-7CB4-1840-9464-9FEF5F2A1104}" dt="2024-03-19T11:43:10.164" v="373" actId="478"/>
          <ac:spMkLst>
            <pc:docMk/>
            <pc:sldMk cId="2422871239" sldId="277"/>
            <ac:spMk id="2" creationId="{C78A86F4-B4CA-A1A4-ADA8-41EBAD8F9113}"/>
          </ac:spMkLst>
        </pc:spChg>
        <pc:spChg chg="del mod">
          <ac:chgData name="Ben Roberts" userId="afd2b2f5-d19b-458d-8355-bb03a636b71a" providerId="ADAL" clId="{7671F797-7CB4-1840-9464-9FEF5F2A1104}" dt="2024-03-19T11:43:15.306" v="375" actId="478"/>
          <ac:spMkLst>
            <pc:docMk/>
            <pc:sldMk cId="2422871239" sldId="277"/>
            <ac:spMk id="3" creationId="{22F957DA-1B37-FAD5-F37D-C8A5E5CE603C}"/>
          </ac:spMkLst>
        </pc:spChg>
        <pc:spChg chg="mod">
          <ac:chgData name="Ben Roberts" userId="afd2b2f5-d19b-458d-8355-bb03a636b71a" providerId="ADAL" clId="{7671F797-7CB4-1840-9464-9FEF5F2A1104}" dt="2024-03-19T11:43:31.371" v="378"/>
          <ac:spMkLst>
            <pc:docMk/>
            <pc:sldMk cId="2422871239" sldId="277"/>
            <ac:spMk id="4" creationId="{2AA814D3-1DDC-29DD-D1E6-AD7A83546A6D}"/>
          </ac:spMkLst>
        </pc:spChg>
        <pc:picChg chg="mod">
          <ac:chgData name="Ben Roberts" userId="afd2b2f5-d19b-458d-8355-bb03a636b71a" providerId="ADAL" clId="{7671F797-7CB4-1840-9464-9FEF5F2A1104}" dt="2024-03-19T11:43:22.366" v="377" actId="1076"/>
          <ac:picMkLst>
            <pc:docMk/>
            <pc:sldMk cId="2422871239" sldId="277"/>
            <ac:picMk id="6" creationId="{F5233032-CDC6-FA12-7CB3-E2011A0C3113}"/>
          </ac:picMkLst>
        </pc:picChg>
      </pc:sldChg>
      <pc:sldChg chg="modSp mod">
        <pc:chgData name="Ben Roberts" userId="afd2b2f5-d19b-458d-8355-bb03a636b71a" providerId="ADAL" clId="{7671F797-7CB4-1840-9464-9FEF5F2A1104}" dt="2024-03-19T11:42:44.634" v="372" actId="20577"/>
        <pc:sldMkLst>
          <pc:docMk/>
          <pc:sldMk cId="4057892282" sldId="278"/>
        </pc:sldMkLst>
        <pc:spChg chg="mod">
          <ac:chgData name="Ben Roberts" userId="afd2b2f5-d19b-458d-8355-bb03a636b71a" providerId="ADAL" clId="{7671F797-7CB4-1840-9464-9FEF5F2A1104}" dt="2024-03-19T11:40:57.515" v="349" actId="114"/>
          <ac:spMkLst>
            <pc:docMk/>
            <pc:sldMk cId="4057892282" sldId="278"/>
            <ac:spMk id="2" creationId="{9D875022-FBF8-866B-CDC7-914701B198B4}"/>
          </ac:spMkLst>
        </pc:spChg>
        <pc:spChg chg="mod">
          <ac:chgData name="Ben Roberts" userId="afd2b2f5-d19b-458d-8355-bb03a636b71a" providerId="ADAL" clId="{7671F797-7CB4-1840-9464-9FEF5F2A1104}" dt="2024-03-19T11:42:44.634" v="372" actId="20577"/>
          <ac:spMkLst>
            <pc:docMk/>
            <pc:sldMk cId="4057892282" sldId="278"/>
            <ac:spMk id="3" creationId="{40B44382-A56B-B2BB-741F-3074236386E9}"/>
          </ac:spMkLst>
        </pc:spChg>
        <pc:spChg chg="mod">
          <ac:chgData name="Ben Roberts" userId="afd2b2f5-d19b-458d-8355-bb03a636b71a" providerId="ADAL" clId="{7671F797-7CB4-1840-9464-9FEF5F2A1104}" dt="2024-03-19T11:36:48.494" v="342"/>
          <ac:spMkLst>
            <pc:docMk/>
            <pc:sldMk cId="4057892282" sldId="278"/>
            <ac:spMk id="4" creationId="{DB37C60E-3758-58AD-DD0F-E5406A1D539B}"/>
          </ac:spMkLst>
        </pc:spChg>
      </pc:sldChg>
      <pc:sldChg chg="modSp mod">
        <pc:chgData name="Ben Roberts" userId="afd2b2f5-d19b-458d-8355-bb03a636b71a" providerId="ADAL" clId="{7671F797-7CB4-1840-9464-9FEF5F2A1104}" dt="2024-03-19T11:47:28.044" v="399"/>
        <pc:sldMkLst>
          <pc:docMk/>
          <pc:sldMk cId="616171152" sldId="279"/>
        </pc:sldMkLst>
        <pc:spChg chg="mod">
          <ac:chgData name="Ben Roberts" userId="afd2b2f5-d19b-458d-8355-bb03a636b71a" providerId="ADAL" clId="{7671F797-7CB4-1840-9464-9FEF5F2A1104}" dt="2024-03-19T11:45:46.833" v="382" actId="20577"/>
          <ac:spMkLst>
            <pc:docMk/>
            <pc:sldMk cId="616171152" sldId="279"/>
            <ac:spMk id="2" creationId="{46FCB804-A446-D81B-5370-FF747FCB0C30}"/>
          </ac:spMkLst>
        </pc:spChg>
        <pc:spChg chg="mod">
          <ac:chgData name="Ben Roberts" userId="afd2b2f5-d19b-458d-8355-bb03a636b71a" providerId="ADAL" clId="{7671F797-7CB4-1840-9464-9FEF5F2A1104}" dt="2024-03-19T11:47:18.976" v="398" actId="20577"/>
          <ac:spMkLst>
            <pc:docMk/>
            <pc:sldMk cId="616171152" sldId="279"/>
            <ac:spMk id="3" creationId="{78A34E11-3524-C203-6890-91F25901D1CB}"/>
          </ac:spMkLst>
        </pc:spChg>
        <pc:spChg chg="mod">
          <ac:chgData name="Ben Roberts" userId="afd2b2f5-d19b-458d-8355-bb03a636b71a" providerId="ADAL" clId="{7671F797-7CB4-1840-9464-9FEF5F2A1104}" dt="2024-03-19T11:47:28.044" v="399"/>
          <ac:spMkLst>
            <pc:docMk/>
            <pc:sldMk cId="616171152" sldId="279"/>
            <ac:spMk id="4" creationId="{AB6092AE-FB59-0A94-44A7-A50061149483}"/>
          </ac:spMkLst>
        </pc:spChg>
      </pc:sldChg>
      <pc:sldChg chg="modSp mod">
        <pc:chgData name="Ben Roberts" userId="afd2b2f5-d19b-458d-8355-bb03a636b71a" providerId="ADAL" clId="{7671F797-7CB4-1840-9464-9FEF5F2A1104}" dt="2024-03-19T11:49:20.454" v="411" actId="1076"/>
        <pc:sldMkLst>
          <pc:docMk/>
          <pc:sldMk cId="488364615" sldId="280"/>
        </pc:sldMkLst>
        <pc:spChg chg="mod">
          <ac:chgData name="Ben Roberts" userId="afd2b2f5-d19b-458d-8355-bb03a636b71a" providerId="ADAL" clId="{7671F797-7CB4-1840-9464-9FEF5F2A1104}" dt="2024-03-19T11:47:36.828" v="401" actId="20577"/>
          <ac:spMkLst>
            <pc:docMk/>
            <pc:sldMk cId="488364615" sldId="280"/>
            <ac:spMk id="2" creationId="{0026D0B4-1A8D-5C93-DD2D-41595A50A2EB}"/>
          </ac:spMkLst>
        </pc:spChg>
        <pc:spChg chg="mod">
          <ac:chgData name="Ben Roberts" userId="afd2b2f5-d19b-458d-8355-bb03a636b71a" providerId="ADAL" clId="{7671F797-7CB4-1840-9464-9FEF5F2A1104}" dt="2024-03-19T11:49:20.454" v="411" actId="1076"/>
          <ac:spMkLst>
            <pc:docMk/>
            <pc:sldMk cId="488364615" sldId="280"/>
            <ac:spMk id="3" creationId="{2D1C9E12-D2CE-930E-CAE0-B14F26CC1F64}"/>
          </ac:spMkLst>
        </pc:spChg>
        <pc:spChg chg="mod">
          <ac:chgData name="Ben Roberts" userId="afd2b2f5-d19b-458d-8355-bb03a636b71a" providerId="ADAL" clId="{7671F797-7CB4-1840-9464-9FEF5F2A1104}" dt="2024-03-19T11:48:50.302" v="410"/>
          <ac:spMkLst>
            <pc:docMk/>
            <pc:sldMk cId="488364615" sldId="280"/>
            <ac:spMk id="4" creationId="{AA849478-72C2-D45F-BC89-26B882AC2215}"/>
          </ac:spMkLst>
        </pc:spChg>
      </pc:sldChg>
      <pc:sldMasterChg chg="delSldLayout">
        <pc:chgData name="Ben Roberts" userId="afd2b2f5-d19b-458d-8355-bb03a636b71a" providerId="ADAL" clId="{7671F797-7CB4-1840-9464-9FEF5F2A1104}" dt="2024-03-19T12:01:20.677" v="431" actId="2696"/>
        <pc:sldMasterMkLst>
          <pc:docMk/>
          <pc:sldMasterMk cId="0" sldId="2147483659"/>
        </pc:sldMasterMkLst>
        <pc:sldLayoutChg chg="del">
          <pc:chgData name="Ben Roberts" userId="afd2b2f5-d19b-458d-8355-bb03a636b71a" providerId="ADAL" clId="{7671F797-7CB4-1840-9464-9FEF5F2A1104}" dt="2024-03-19T12:01:20.677" v="431" actId="2696"/>
          <pc:sldLayoutMkLst>
            <pc:docMk/>
            <pc:sldMasterMk cId="0" sldId="2147483659"/>
            <pc:sldLayoutMk cId="0" sldId="214748365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9"/>
        <p:cNvGrpSpPr/>
        <p:nvPr/>
      </p:nvGrpSpPr>
      <p:grpSpPr>
        <a:xfrm>
          <a:off x="0" y="0"/>
          <a:ext cx="0" cy="0"/>
          <a:chOff x="0" y="0"/>
          <a:chExt cx="0" cy="0"/>
        </a:xfrm>
      </p:grpSpPr>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54;p13">
            <a:extLst>
              <a:ext uri="{FF2B5EF4-FFF2-40B4-BE49-F238E27FC236}">
                <a16:creationId xmlns:a16="http://schemas.microsoft.com/office/drawing/2014/main" id="{A95FB342-B6D9-2F2E-839A-901CC94BD7EB}"/>
              </a:ext>
            </a:extLst>
          </p:cNvPr>
          <p:cNvPicPr preferRelativeResize="0"/>
          <p:nvPr userDrawn="1"/>
        </p:nvPicPr>
        <p:blipFill rotWithShape="1">
          <a:blip r:embed="rId2">
            <a:alphaModFix/>
          </a:blip>
          <a:srcRect/>
          <a:stretch/>
        </p:blipFill>
        <p:spPr>
          <a:xfrm>
            <a:off x="0" y="-1"/>
            <a:ext cx="9143997" cy="5148000"/>
          </a:xfrm>
          <a:prstGeom prst="rect">
            <a:avLst/>
          </a:prstGeom>
          <a:noFill/>
          <a:ln>
            <a:noFill/>
          </a:ln>
        </p:spPr>
      </p:pic>
      <p:cxnSp>
        <p:nvCxnSpPr>
          <p:cNvPr id="5" name="Google Shape;57;p13">
            <a:extLst>
              <a:ext uri="{FF2B5EF4-FFF2-40B4-BE49-F238E27FC236}">
                <a16:creationId xmlns:a16="http://schemas.microsoft.com/office/drawing/2014/main" id="{D6731BF7-DE20-5D01-CBA5-CBADB8319E35}"/>
              </a:ext>
            </a:extLst>
          </p:cNvPr>
          <p:cNvCxnSpPr/>
          <p:nvPr userDrawn="1"/>
        </p:nvCxnSpPr>
        <p:spPr>
          <a:xfrm>
            <a:off x="1527300" y="2603932"/>
            <a:ext cx="6089400" cy="0"/>
          </a:xfrm>
          <a:prstGeom prst="straightConnector1">
            <a:avLst/>
          </a:prstGeom>
          <a:noFill/>
          <a:ln w="9525" cap="flat" cmpd="sng">
            <a:solidFill>
              <a:schemeClr val="lt1"/>
            </a:solidFill>
            <a:prstDash val="solid"/>
            <a:round/>
            <a:headEnd type="none" w="med" len="med"/>
            <a:tailEnd type="none" w="med" len="med"/>
          </a:ln>
        </p:spPr>
      </p:cxnSp>
      <p:sp>
        <p:nvSpPr>
          <p:cNvPr id="4" name="Text Placeholder 3">
            <a:extLst>
              <a:ext uri="{FF2B5EF4-FFF2-40B4-BE49-F238E27FC236}">
                <a16:creationId xmlns:a16="http://schemas.microsoft.com/office/drawing/2014/main" id="{1A095240-99B7-9A09-2ECC-16289F9B4B65}"/>
              </a:ext>
            </a:extLst>
          </p:cNvPr>
          <p:cNvSpPr>
            <a:spLocks noGrp="1"/>
          </p:cNvSpPr>
          <p:nvPr>
            <p:ph type="body" sz="quarter" idx="13" hasCustomPrompt="1"/>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r>
              <a:rPr lang="en-US" dirty="0"/>
              <a:t>© Hodder &amp; Stoughton Limited 2023</a:t>
            </a:r>
          </a:p>
        </p:txBody>
      </p:sp>
      <p:sp>
        <p:nvSpPr>
          <p:cNvPr id="14" name="TextBox 13">
            <a:extLst>
              <a:ext uri="{FF2B5EF4-FFF2-40B4-BE49-F238E27FC236}">
                <a16:creationId xmlns:a16="http://schemas.microsoft.com/office/drawing/2014/main" id="{0A47EC61-AA05-2C34-5519-B2CAE4288674}"/>
              </a:ext>
            </a:extLst>
          </p:cNvPr>
          <p:cNvSpPr txBox="1"/>
          <p:nvPr userDrawn="1"/>
        </p:nvSpPr>
        <p:spPr>
          <a:xfrm>
            <a:off x="5253008" y="1333819"/>
            <a:ext cx="3563476" cy="215444"/>
          </a:xfrm>
          <a:prstGeom prst="rect">
            <a:avLst/>
          </a:prstGeom>
          <a:noFill/>
        </p:spPr>
        <p:txBody>
          <a:bodyPr wrap="none" lIns="0" tIns="0" rIns="0" bIns="0" rtlCol="0">
            <a:spAutoFit/>
          </a:bodyPr>
          <a:lstStyle/>
          <a:p>
            <a:pPr algn="r"/>
            <a:r>
              <a:rPr lang="en-US" sz="1400" dirty="0" err="1">
                <a:solidFill>
                  <a:schemeClr val="bg1"/>
                </a:solidFill>
                <a:latin typeface="Arial"/>
                <a:cs typeface="Arial"/>
              </a:rPr>
              <a:t>www.hoddereducation.co.uk</a:t>
            </a:r>
            <a:r>
              <a:rPr lang="en-US" sz="1400" dirty="0">
                <a:solidFill>
                  <a:schemeClr val="bg1"/>
                </a:solidFill>
                <a:latin typeface="Arial"/>
                <a:cs typeface="Arial"/>
              </a:rPr>
              <a:t>/</a:t>
            </a:r>
            <a:r>
              <a:rPr lang="en-US" sz="1400">
                <a:solidFill>
                  <a:schemeClr val="bg1"/>
                </a:solidFill>
                <a:latin typeface="Arial"/>
                <a:cs typeface="Arial"/>
              </a:rPr>
              <a:t>sociologyreview</a:t>
            </a:r>
            <a:endParaRPr lang="en-US" sz="1400" dirty="0">
              <a:solidFill>
                <a:schemeClr val="bg1"/>
              </a:solidFill>
              <a:latin typeface="Arial"/>
              <a:cs typeface="Arial"/>
            </a:endParaRPr>
          </a:p>
        </p:txBody>
      </p:sp>
      <p:pic>
        <p:nvPicPr>
          <p:cNvPr id="37" name="Picture 36" descr="A black and white logo&#10;&#10;Description automatically generated">
            <a:extLst>
              <a:ext uri="{FF2B5EF4-FFF2-40B4-BE49-F238E27FC236}">
                <a16:creationId xmlns:a16="http://schemas.microsoft.com/office/drawing/2014/main" id="{42986202-9958-8504-B954-24FE14DD644C}"/>
              </a:ext>
            </a:extLst>
          </p:cNvPr>
          <p:cNvPicPr>
            <a:picLocks noChangeAspect="1"/>
          </p:cNvPicPr>
          <p:nvPr userDrawn="1"/>
        </p:nvPicPr>
        <p:blipFill rotWithShape="1">
          <a:blip r:embed="rId3"/>
          <a:srcRect t="16102" r="6217"/>
          <a:stretch/>
        </p:blipFill>
        <p:spPr>
          <a:xfrm>
            <a:off x="3691036" y="-2"/>
            <a:ext cx="5452964" cy="13486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Blank Text Slide Bullets">
    <p:spTree>
      <p:nvGrpSpPr>
        <p:cNvPr id="1" name="Shape 13"/>
        <p:cNvGrpSpPr/>
        <p:nvPr/>
      </p:nvGrpSpPr>
      <p:grpSpPr>
        <a:xfrm>
          <a:off x="0" y="0"/>
          <a:ext cx="0" cy="0"/>
          <a:chOff x="0" y="0"/>
          <a:chExt cx="0" cy="0"/>
        </a:xfrm>
      </p:grpSpPr>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63;p14">
            <a:extLst>
              <a:ext uri="{FF2B5EF4-FFF2-40B4-BE49-F238E27FC236}">
                <a16:creationId xmlns:a16="http://schemas.microsoft.com/office/drawing/2014/main" id="{A4C73DEE-413E-DD97-BDA8-BC47EDDEB2FD}"/>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7" name="Text Placeholder 6">
            <a:extLst>
              <a:ext uri="{FF2B5EF4-FFF2-40B4-BE49-F238E27FC236}">
                <a16:creationId xmlns:a16="http://schemas.microsoft.com/office/drawing/2014/main" id="{F4D124CE-C508-381D-133D-84E46E54978F}"/>
              </a:ext>
            </a:extLst>
          </p:cNvPr>
          <p:cNvSpPr>
            <a:spLocks noGrp="1"/>
          </p:cNvSpPr>
          <p:nvPr>
            <p:ph type="body" sz="quarter" idx="13"/>
          </p:nvPr>
        </p:nvSpPr>
        <p:spPr>
          <a:xfrm>
            <a:off x="430409" y="349908"/>
            <a:ext cx="6148388"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 text styles</a:t>
            </a:r>
          </a:p>
        </p:txBody>
      </p:sp>
      <p:sp>
        <p:nvSpPr>
          <p:cNvPr id="9" name="Text Placeholder 8">
            <a:extLst>
              <a:ext uri="{FF2B5EF4-FFF2-40B4-BE49-F238E27FC236}">
                <a16:creationId xmlns:a16="http://schemas.microsoft.com/office/drawing/2014/main" id="{24335249-6174-EFA7-649A-D3598FC4EAD2}"/>
              </a:ext>
            </a:extLst>
          </p:cNvPr>
          <p:cNvSpPr>
            <a:spLocks noGrp="1"/>
          </p:cNvSpPr>
          <p:nvPr>
            <p:ph type="body" sz="quarter" idx="14"/>
          </p:nvPr>
        </p:nvSpPr>
        <p:spPr>
          <a:xfrm>
            <a:off x="430213" y="1122363"/>
            <a:ext cx="8297862" cy="2601912"/>
          </a:xfrm>
        </p:spPr>
        <p:txBody>
          <a:bodyPr/>
          <a:lstStyle>
            <a:lvl1pPr>
              <a:defRPr>
                <a:solidFill>
                  <a:schemeClr val="tx1"/>
                </a:solidFill>
              </a:defRPr>
            </a:lvl1pPr>
          </a:lstStyle>
          <a:p>
            <a:pPr lvl="0"/>
            <a:r>
              <a:rPr lang="en-GB" dirty="0"/>
              <a:t>Click to edit Master text styles</a:t>
            </a:r>
          </a:p>
        </p:txBody>
      </p:sp>
      <p:sp>
        <p:nvSpPr>
          <p:cNvPr id="4" name="Text Placeholder 3">
            <a:extLst>
              <a:ext uri="{FF2B5EF4-FFF2-40B4-BE49-F238E27FC236}">
                <a16:creationId xmlns:a16="http://schemas.microsoft.com/office/drawing/2014/main" id="{8A71B827-F968-F173-D01D-E1A28B3EF734}"/>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userDrawn="1">
  <p:cSld name="Text right">
    <p:spTree>
      <p:nvGrpSpPr>
        <p:cNvPr id="1" name="Shape 16"/>
        <p:cNvGrpSpPr/>
        <p:nvPr/>
      </p:nvGrpSpPr>
      <p:grpSpPr>
        <a:xfrm>
          <a:off x="0" y="0"/>
          <a:ext cx="0" cy="0"/>
          <a:chOff x="0" y="0"/>
          <a:chExt cx="0" cy="0"/>
        </a:xfrm>
      </p:grpSpPr>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2" name="Google Shape;71;p15">
            <a:extLst>
              <a:ext uri="{FF2B5EF4-FFF2-40B4-BE49-F238E27FC236}">
                <a16:creationId xmlns:a16="http://schemas.microsoft.com/office/drawing/2014/main" id="{5100C126-6982-9335-68FE-D81FADB5E7A6}"/>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6" name="Text Placeholder 6">
            <a:extLst>
              <a:ext uri="{FF2B5EF4-FFF2-40B4-BE49-F238E27FC236}">
                <a16:creationId xmlns:a16="http://schemas.microsoft.com/office/drawing/2014/main" id="{ECE5705A-EE5B-3F10-A750-BA2DCA0F475C}"/>
              </a:ext>
            </a:extLst>
          </p:cNvPr>
          <p:cNvSpPr>
            <a:spLocks noGrp="1"/>
          </p:cNvSpPr>
          <p:nvPr>
            <p:ph type="body" sz="quarter" idx="13"/>
          </p:nvPr>
        </p:nvSpPr>
        <p:spPr>
          <a:xfrm>
            <a:off x="4705651" y="349908"/>
            <a:ext cx="4022423"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a:t>
            </a:r>
          </a:p>
        </p:txBody>
      </p:sp>
      <p:sp>
        <p:nvSpPr>
          <p:cNvPr id="7" name="Text Placeholder 8">
            <a:extLst>
              <a:ext uri="{FF2B5EF4-FFF2-40B4-BE49-F238E27FC236}">
                <a16:creationId xmlns:a16="http://schemas.microsoft.com/office/drawing/2014/main" id="{57C4CB1F-7191-A99E-9037-7B79105D84D0}"/>
              </a:ext>
            </a:extLst>
          </p:cNvPr>
          <p:cNvSpPr>
            <a:spLocks noGrp="1"/>
          </p:cNvSpPr>
          <p:nvPr>
            <p:ph type="body" sz="quarter" idx="14"/>
          </p:nvPr>
        </p:nvSpPr>
        <p:spPr>
          <a:xfrm>
            <a:off x="4705651" y="1197290"/>
            <a:ext cx="4022424" cy="2601912"/>
          </a:xfrm>
        </p:spPr>
        <p:txBody>
          <a:bodyPr/>
          <a:lstStyle>
            <a:lvl1pPr>
              <a:defRPr>
                <a:solidFill>
                  <a:schemeClr val="tx1"/>
                </a:solidFill>
              </a:defRPr>
            </a:lvl1pPr>
          </a:lstStyle>
          <a:p>
            <a:pPr lvl="0"/>
            <a:r>
              <a:rPr lang="en-GB" dirty="0"/>
              <a:t>Click to edit Master text styles</a:t>
            </a:r>
          </a:p>
        </p:txBody>
      </p:sp>
      <p:sp>
        <p:nvSpPr>
          <p:cNvPr id="4" name="Text Placeholder 3">
            <a:extLst>
              <a:ext uri="{FF2B5EF4-FFF2-40B4-BE49-F238E27FC236}">
                <a16:creationId xmlns:a16="http://schemas.microsoft.com/office/drawing/2014/main" id="{89941713-A1B1-EE77-551B-B6B5C0B30394}"/>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bg1"/>
                </a:solidFill>
              </a:defRPr>
            </a:lvl1pPr>
            <a:lvl5pPr marL="1968500" indent="0">
              <a:buNone/>
              <a:defRPr/>
            </a:lvl5pPr>
          </a:lstStyle>
          <a:p>
            <a:pPr lvl="0"/>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userDrawn="1">
  <p:cSld name="Text left">
    <p:spTree>
      <p:nvGrpSpPr>
        <p:cNvPr id="1" name="Shape 20"/>
        <p:cNvGrpSpPr/>
        <p:nvPr/>
      </p:nvGrpSpPr>
      <p:grpSpPr>
        <a:xfrm>
          <a:off x="0" y="0"/>
          <a:ext cx="0" cy="0"/>
          <a:chOff x="0" y="0"/>
          <a:chExt cx="0" cy="0"/>
        </a:xfrm>
      </p:grpSpPr>
      <p:pic>
        <p:nvPicPr>
          <p:cNvPr id="2" name="Google Shape;79;p16">
            <a:extLst>
              <a:ext uri="{FF2B5EF4-FFF2-40B4-BE49-F238E27FC236}">
                <a16:creationId xmlns:a16="http://schemas.microsoft.com/office/drawing/2014/main" id="{4D0F168D-E276-9AD3-460E-3B2BB87EC235}"/>
              </a:ext>
            </a:extLst>
          </p:cNvPr>
          <p:cNvPicPr preferRelativeResize="0"/>
          <p:nvPr userDrawn="1"/>
        </p:nvPicPr>
        <p:blipFill rotWithShape="1">
          <a:blip r:embed="rId2">
            <a:alphaModFix/>
          </a:blip>
          <a:srcRect/>
          <a:stretch/>
        </p:blipFill>
        <p:spPr>
          <a:xfrm>
            <a:off x="0" y="0"/>
            <a:ext cx="9143997" cy="5143499"/>
          </a:xfrm>
          <a:prstGeom prst="rect">
            <a:avLst/>
          </a:prstGeom>
          <a:noFill/>
          <a:ln>
            <a:noFill/>
          </a:ln>
        </p:spPr>
      </p:pic>
      <p:sp>
        <p:nvSpPr>
          <p:cNvPr id="8" name="Text Placeholder 6">
            <a:extLst>
              <a:ext uri="{FF2B5EF4-FFF2-40B4-BE49-F238E27FC236}">
                <a16:creationId xmlns:a16="http://schemas.microsoft.com/office/drawing/2014/main" id="{C0521023-49E9-B7FB-79E1-8916DEFEA927}"/>
              </a:ext>
            </a:extLst>
          </p:cNvPr>
          <p:cNvSpPr>
            <a:spLocks noGrp="1"/>
          </p:cNvSpPr>
          <p:nvPr>
            <p:ph type="body" sz="quarter" idx="13"/>
          </p:nvPr>
        </p:nvSpPr>
        <p:spPr>
          <a:xfrm>
            <a:off x="137744" y="349908"/>
            <a:ext cx="4022423" cy="666750"/>
          </a:xfrm>
        </p:spPr>
        <p:txBody>
          <a:bodyPr/>
          <a:lstStyle>
            <a:lvl1pPr marL="114300" indent="0">
              <a:buNone/>
              <a:defRPr sz="2800" b="1" i="0">
                <a:solidFill>
                  <a:schemeClr val="tx1"/>
                </a:solidFill>
                <a:latin typeface="Century Gothic" panose="020B0502020202020204" pitchFamily="34" charset="0"/>
              </a:defRPr>
            </a:lvl1pPr>
          </a:lstStyle>
          <a:p>
            <a:pPr lvl="0"/>
            <a:r>
              <a:rPr lang="en-GB" dirty="0"/>
              <a:t>Click to edit Master</a:t>
            </a:r>
          </a:p>
        </p:txBody>
      </p:sp>
      <p:sp>
        <p:nvSpPr>
          <p:cNvPr id="9" name="Text Placeholder 8">
            <a:extLst>
              <a:ext uri="{FF2B5EF4-FFF2-40B4-BE49-F238E27FC236}">
                <a16:creationId xmlns:a16="http://schemas.microsoft.com/office/drawing/2014/main" id="{A753CB4A-7105-D6FC-1366-6AAD60DF47B8}"/>
              </a:ext>
            </a:extLst>
          </p:cNvPr>
          <p:cNvSpPr>
            <a:spLocks noGrp="1"/>
          </p:cNvSpPr>
          <p:nvPr>
            <p:ph type="body" sz="quarter" idx="14"/>
          </p:nvPr>
        </p:nvSpPr>
        <p:spPr>
          <a:xfrm>
            <a:off x="137744" y="1197290"/>
            <a:ext cx="4022424" cy="2601912"/>
          </a:xfrm>
        </p:spPr>
        <p:txBody>
          <a:bodyPr/>
          <a:lstStyle>
            <a:lvl1pPr>
              <a:defRPr>
                <a:solidFill>
                  <a:schemeClr val="tx1"/>
                </a:solidFill>
              </a:defRPr>
            </a:lvl1pPr>
          </a:lstStyle>
          <a:p>
            <a:pPr lvl="0"/>
            <a:r>
              <a:rPr lang="en-GB" dirty="0"/>
              <a:t>Click to edit Master text styles</a:t>
            </a:r>
          </a:p>
        </p:txBody>
      </p:sp>
      <p:sp>
        <p:nvSpPr>
          <p:cNvPr id="3" name="Text Placeholder 3">
            <a:extLst>
              <a:ext uri="{FF2B5EF4-FFF2-40B4-BE49-F238E27FC236}">
                <a16:creationId xmlns:a16="http://schemas.microsoft.com/office/drawing/2014/main" id="{8E856DB4-74F9-4DA7-B716-74282EF9B442}"/>
              </a:ext>
            </a:extLst>
          </p:cNvPr>
          <p:cNvSpPr>
            <a:spLocks noGrp="1"/>
          </p:cNvSpPr>
          <p:nvPr>
            <p:ph type="body" sz="quarter" idx="15"/>
          </p:nvPr>
        </p:nvSpPr>
        <p:spPr>
          <a:xfrm>
            <a:off x="26200" y="4653660"/>
            <a:ext cx="4010542" cy="393700"/>
          </a:xfrm>
        </p:spPr>
        <p:txBody>
          <a:bodyPr>
            <a:normAutofit/>
          </a:bodyPr>
          <a:lstStyle>
            <a:lvl1pPr marL="114300" indent="0">
              <a:buNone/>
              <a:defRPr sz="1200">
                <a:solidFill>
                  <a:schemeClr val="tx1"/>
                </a:solidFill>
              </a:defRPr>
            </a:lvl1pPr>
            <a:lvl5pPr marL="1968500" indent="0">
              <a:buNone/>
              <a:defRPr/>
            </a:lvl5pPr>
          </a:lstStyle>
          <a:p>
            <a:pPr lvl="0"/>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5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r>
              <a:rPr lang="en-GB" dirty="0"/>
              <a:t>Title Text</a:t>
            </a:r>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rgbClr val="000000"/>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7E56F7-D8DC-28F0-35CB-93E35459B7C2}"/>
              </a:ext>
            </a:extLst>
          </p:cNvPr>
          <p:cNvSpPr>
            <a:spLocks noGrp="1"/>
          </p:cNvSpPr>
          <p:nvPr>
            <p:ph type="body" sz="quarter" idx="13"/>
          </p:nvPr>
        </p:nvSpPr>
        <p:spPr>
          <a:xfrm>
            <a:off x="0" y="4653660"/>
            <a:ext cx="4010542" cy="393700"/>
          </a:xfrm>
        </p:spPr>
        <p:txBody>
          <a:bodyPr/>
          <a:lstStyle/>
          <a:p>
            <a:r>
              <a:rPr lang="en-US" dirty="0"/>
              <a:t>© Hodder &amp; Stoughton Limited 2024</a:t>
            </a:r>
          </a:p>
        </p:txBody>
      </p:sp>
      <p:sp>
        <p:nvSpPr>
          <p:cNvPr id="3" name="Google Shape;55;p13">
            <a:extLst>
              <a:ext uri="{FF2B5EF4-FFF2-40B4-BE49-F238E27FC236}">
                <a16:creationId xmlns:a16="http://schemas.microsoft.com/office/drawing/2014/main" id="{36DF78C4-48D1-C354-6081-F8B8227DD704}"/>
              </a:ext>
            </a:extLst>
          </p:cNvPr>
          <p:cNvSpPr txBox="1"/>
          <p:nvPr/>
        </p:nvSpPr>
        <p:spPr>
          <a:xfrm>
            <a:off x="757645" y="1620295"/>
            <a:ext cx="7876515" cy="147729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2800" b="1" dirty="0">
                <a:solidFill>
                  <a:schemeClr val="lt1"/>
                </a:solidFill>
                <a:latin typeface="+mj-lt"/>
                <a:ea typeface="Century Gothic"/>
                <a:cs typeface="Calibri" panose="020F0502020204030204" pitchFamily="34" charset="0"/>
                <a:sym typeface="Century Gothic"/>
              </a:rPr>
              <a:t>Why are sociologists interested in climate change?</a:t>
            </a:r>
          </a:p>
          <a:p>
            <a:pPr marL="0" lvl="0" indent="0" algn="ctr" rtl="0">
              <a:spcBef>
                <a:spcPts val="0"/>
              </a:spcBef>
              <a:spcAft>
                <a:spcPts val="0"/>
              </a:spcAft>
              <a:buNone/>
            </a:pPr>
            <a:endParaRPr lang="en-GB" sz="2800" b="1" dirty="0">
              <a:solidFill>
                <a:schemeClr val="lt1"/>
              </a:solidFill>
              <a:latin typeface="Century Gothic"/>
              <a:ea typeface="Century Gothic"/>
              <a:cs typeface="Century Gothic"/>
              <a:sym typeface="Century Gothic"/>
            </a:endParaRPr>
          </a:p>
        </p:txBody>
      </p:sp>
      <p:sp>
        <p:nvSpPr>
          <p:cNvPr id="6" name="TextBox 5">
            <a:extLst>
              <a:ext uri="{FF2B5EF4-FFF2-40B4-BE49-F238E27FC236}">
                <a16:creationId xmlns:a16="http://schemas.microsoft.com/office/drawing/2014/main" id="{F815B0D0-E5B6-0E29-F634-9482DDD53856}"/>
              </a:ext>
            </a:extLst>
          </p:cNvPr>
          <p:cNvSpPr txBox="1"/>
          <p:nvPr/>
        </p:nvSpPr>
        <p:spPr>
          <a:xfrm>
            <a:off x="2286000" y="3097592"/>
            <a:ext cx="4572000" cy="400110"/>
          </a:xfrm>
          <a:prstGeom prst="rect">
            <a:avLst/>
          </a:prstGeom>
          <a:noFill/>
        </p:spPr>
        <p:txBody>
          <a:bodyPr wrap="square">
            <a:spAutoFit/>
          </a:bodyPr>
          <a:lstStyle/>
          <a:p>
            <a:pPr marL="0" lvl="0" indent="0" algn="ctr" rtl="0">
              <a:spcBef>
                <a:spcPts val="0"/>
              </a:spcBef>
              <a:spcAft>
                <a:spcPts val="0"/>
              </a:spcAft>
              <a:buNone/>
            </a:pPr>
            <a:r>
              <a:rPr lang="en-GB" sz="2000" dirty="0">
                <a:solidFill>
                  <a:schemeClr val="lt1"/>
                </a:solidFill>
                <a:latin typeface="Century Gothic"/>
                <a:ea typeface="Century Gothic"/>
                <a:cs typeface="Century Gothic"/>
                <a:sym typeface="Century Gothic"/>
              </a:rPr>
              <a:t>John Williams</a:t>
            </a:r>
          </a:p>
        </p:txBody>
      </p:sp>
    </p:spTree>
    <p:extLst>
      <p:ext uri="{BB962C8B-B14F-4D97-AF65-F5344CB8AC3E}">
        <p14:creationId xmlns:p14="http://schemas.microsoft.com/office/powerpoint/2010/main" val="4129289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4009828-ED83-E450-FB4E-027D8CDC43A0}"/>
              </a:ext>
            </a:extLst>
          </p:cNvPr>
          <p:cNvSpPr>
            <a:spLocks noGrp="1"/>
          </p:cNvSpPr>
          <p:nvPr>
            <p:ph type="body" sz="quarter" idx="13"/>
          </p:nvPr>
        </p:nvSpPr>
        <p:spPr>
          <a:xfrm>
            <a:off x="4705651" y="226338"/>
            <a:ext cx="4022423" cy="733330"/>
          </a:xfrm>
        </p:spPr>
        <p:txBody>
          <a:bodyPr>
            <a:noAutofit/>
          </a:bodyPr>
          <a:lstStyle/>
          <a:p>
            <a:pPr algn="l"/>
            <a:r>
              <a:rPr lang="en-GB" sz="1600" b="0" u="none" strike="noStrike" baseline="0" dirty="0">
                <a:latin typeface="+mn-lt"/>
                <a:cs typeface="Calibri" panose="020F0502020204030204" pitchFamily="34" charset="0"/>
              </a:rPr>
              <a:t>‘Mainstreaming climate change sociology’  Stewart </a:t>
            </a:r>
            <a:r>
              <a:rPr lang="en-GB" sz="1600" b="0" u="none" strike="noStrike" baseline="0" dirty="0" err="1">
                <a:latin typeface="+mn-lt"/>
                <a:cs typeface="Calibri" panose="020F0502020204030204" pitchFamily="34" charset="0"/>
              </a:rPr>
              <a:t>Lockie</a:t>
            </a:r>
            <a:r>
              <a:rPr lang="en-GB" sz="1600" b="0" u="none" strike="noStrike" baseline="0" dirty="0">
                <a:latin typeface="+mn-lt"/>
                <a:cs typeface="Calibri" panose="020F0502020204030204" pitchFamily="34" charset="0"/>
              </a:rPr>
              <a:t> (2022) </a:t>
            </a:r>
            <a:endParaRPr lang="en-US" sz="1600" dirty="0">
              <a:latin typeface="+mn-lt"/>
              <a:cs typeface="Calibri" panose="020F0502020204030204" pitchFamily="34" charset="0"/>
            </a:endParaRPr>
          </a:p>
        </p:txBody>
      </p:sp>
      <p:sp>
        <p:nvSpPr>
          <p:cNvPr id="3" name="Text Placeholder 2">
            <a:extLst>
              <a:ext uri="{FF2B5EF4-FFF2-40B4-BE49-F238E27FC236}">
                <a16:creationId xmlns:a16="http://schemas.microsoft.com/office/drawing/2014/main" id="{05970160-79CE-E147-5FD1-2F960A1858EE}"/>
              </a:ext>
            </a:extLst>
          </p:cNvPr>
          <p:cNvSpPr>
            <a:spLocks noGrp="1"/>
          </p:cNvSpPr>
          <p:nvPr>
            <p:ph type="body" sz="quarter" idx="14"/>
          </p:nvPr>
        </p:nvSpPr>
        <p:spPr>
          <a:xfrm>
            <a:off x="4705651" y="1059255"/>
            <a:ext cx="4121478" cy="3422209"/>
          </a:xfrm>
        </p:spPr>
        <p:txBody>
          <a:bodyPr>
            <a:normAutofit fontScale="70000" lnSpcReduction="20000"/>
          </a:bodyPr>
          <a:lstStyle/>
          <a:p>
            <a:r>
              <a:rPr lang="en-GB" dirty="0">
                <a:cs typeface="Calibri" panose="020F0502020204030204" pitchFamily="34" charset="0"/>
              </a:rPr>
              <a:t>For sociologists, d</a:t>
            </a:r>
            <a:r>
              <a:rPr lang="en-GB" sz="1800" b="0" i="0" u="none" strike="noStrike" baseline="0" dirty="0">
                <a:cs typeface="Calibri" panose="020F0502020204030204" pitchFamily="34" charset="0"/>
              </a:rPr>
              <a:t>iscussion of </a:t>
            </a:r>
            <a:r>
              <a:rPr lang="en-GB" sz="1800" b="0" i="1" u="none" strike="noStrike" baseline="0" dirty="0">
                <a:cs typeface="Calibri" panose="020F0502020204030204" pitchFamily="34" charset="0"/>
              </a:rPr>
              <a:t>social theory and climate change </a:t>
            </a:r>
            <a:r>
              <a:rPr lang="en-GB" sz="1800" b="0" i="0" u="none" strike="noStrike" baseline="0" dirty="0">
                <a:cs typeface="Calibri" panose="020F0502020204030204" pitchFamily="34" charset="0"/>
              </a:rPr>
              <a:t>is embedded in consideration of the dynamics not only of climate, but of </a:t>
            </a:r>
            <a:r>
              <a:rPr lang="en-GB" sz="1800" b="0" i="1" u="none" strike="noStrike" baseline="0" dirty="0">
                <a:cs typeface="Calibri" panose="020F0502020204030204" pitchFamily="34" charset="0"/>
              </a:rPr>
              <a:t>interrelated processes</a:t>
            </a:r>
            <a:r>
              <a:rPr lang="en-GB" sz="1800" b="0" i="0" u="none" strike="noStrike" baseline="0" dirty="0">
                <a:cs typeface="Calibri" panose="020F0502020204030204" pitchFamily="34" charset="0"/>
              </a:rPr>
              <a:t>.</a:t>
            </a:r>
          </a:p>
          <a:p>
            <a:pPr marL="114300" indent="0">
              <a:buNone/>
            </a:pPr>
            <a:endParaRPr lang="en-GB" sz="1800" b="0" i="0" u="none" strike="noStrike" baseline="0" dirty="0">
              <a:cs typeface="Calibri" panose="020F0502020204030204" pitchFamily="34" charset="0"/>
            </a:endParaRPr>
          </a:p>
          <a:p>
            <a:r>
              <a:rPr lang="en-GB" sz="1800" b="0" i="0" u="none" strike="noStrike" baseline="0" dirty="0">
                <a:cs typeface="Calibri" panose="020F0502020204030204" pitchFamily="34" charset="0"/>
              </a:rPr>
              <a:t>These involve, global environmental change, including climate, biodiversity, air quality, and nutrient flows, as well as natural resource use, food security, and so on.</a:t>
            </a:r>
          </a:p>
          <a:p>
            <a:pPr marL="114300" indent="0">
              <a:buNone/>
            </a:pPr>
            <a:endParaRPr lang="en-GB" sz="1800" b="0" i="0" u="none" strike="noStrike" baseline="0" dirty="0">
              <a:cs typeface="Calibri" panose="020F0502020204030204" pitchFamily="34" charset="0"/>
            </a:endParaRPr>
          </a:p>
          <a:p>
            <a:r>
              <a:rPr lang="en-GB" dirty="0">
                <a:cs typeface="Calibri" panose="020F0502020204030204" pitchFamily="34" charset="0"/>
              </a:rPr>
              <a:t>Examining these processes provoke questions about who causes the most environmental damage — and who pays? </a:t>
            </a:r>
            <a:endParaRPr lang="en-GB" sz="1800" b="0" i="0" u="none" strike="noStrike" baseline="0" dirty="0">
              <a:cs typeface="Calibri" panose="020F0502020204030204" pitchFamily="34" charset="0"/>
            </a:endParaRPr>
          </a:p>
          <a:p>
            <a:endParaRPr lang="en-GB" dirty="0">
              <a:latin typeface="MyriadPro-Regular"/>
            </a:endParaRPr>
          </a:p>
          <a:p>
            <a:pPr marL="114300" indent="0">
              <a:buNone/>
            </a:pPr>
            <a:endParaRPr lang="en-US" dirty="0"/>
          </a:p>
        </p:txBody>
      </p:sp>
      <p:sp>
        <p:nvSpPr>
          <p:cNvPr id="4" name="Text Placeholder 3">
            <a:extLst>
              <a:ext uri="{FF2B5EF4-FFF2-40B4-BE49-F238E27FC236}">
                <a16:creationId xmlns:a16="http://schemas.microsoft.com/office/drawing/2014/main" id="{25277240-7C7B-A656-EBD9-B0B703BF66BF}"/>
              </a:ext>
            </a:extLst>
          </p:cNvPr>
          <p:cNvSpPr>
            <a:spLocks noGrp="1"/>
          </p:cNvSpPr>
          <p:nvPr>
            <p:ph type="body" sz="quarter" idx="15"/>
          </p:nvPr>
        </p:nvSpPr>
        <p:spPr>
          <a:xfrm>
            <a:off x="4705651" y="4653660"/>
            <a:ext cx="2899260" cy="393700"/>
          </a:xfrm>
        </p:spPr>
        <p:txBody>
          <a:bodyPr>
            <a:normAutofit fontScale="25000" lnSpcReduction="20000"/>
          </a:bodyPr>
          <a:lstStyle/>
          <a:p>
            <a:r>
              <a:rPr lang="en-GB" sz="4400" b="0" i="0" u="none" strike="noStrike" baseline="0" dirty="0">
                <a:solidFill>
                  <a:schemeClr val="tx1"/>
                </a:solidFill>
                <a:cs typeface="Calibri" panose="020F0502020204030204" pitchFamily="34" charset="0"/>
              </a:rPr>
              <a:t>S. </a:t>
            </a:r>
            <a:r>
              <a:rPr lang="en-GB" sz="4400" b="0" i="0" u="none" strike="noStrike" baseline="0" dirty="0" err="1">
                <a:solidFill>
                  <a:schemeClr val="tx1"/>
                </a:solidFill>
                <a:cs typeface="Calibri" panose="020F0502020204030204" pitchFamily="34" charset="0"/>
              </a:rPr>
              <a:t>Lockie</a:t>
            </a:r>
            <a:r>
              <a:rPr lang="en-GB" sz="4400" b="0" i="0" u="none" strike="noStrike" baseline="0" dirty="0">
                <a:solidFill>
                  <a:schemeClr val="tx1"/>
                </a:solidFill>
                <a:cs typeface="Calibri" panose="020F0502020204030204" pitchFamily="34" charset="0"/>
              </a:rPr>
              <a:t> (2022) </a:t>
            </a:r>
            <a:r>
              <a:rPr lang="en-GB" sz="4400" b="0" i="1" u="none" strike="noStrike" baseline="0" dirty="0">
                <a:solidFill>
                  <a:schemeClr val="tx1"/>
                </a:solidFill>
                <a:cs typeface="Calibri" panose="020F0502020204030204" pitchFamily="34" charset="0"/>
              </a:rPr>
              <a:t>Environmental Sociology</a:t>
            </a:r>
            <a:r>
              <a:rPr lang="en-GB" sz="4400" b="0" i="0" u="none" strike="noStrike" baseline="0" dirty="0">
                <a:solidFill>
                  <a:schemeClr val="tx1"/>
                </a:solidFill>
                <a:cs typeface="Calibri" panose="020F0502020204030204" pitchFamily="34" charset="0"/>
              </a:rPr>
              <a:t>, 8 (1): 1-6</a:t>
            </a:r>
            <a:endParaRPr lang="en-US" sz="4400" dirty="0">
              <a:solidFill>
                <a:schemeClr val="tx1"/>
              </a:solidFill>
              <a:cs typeface="Calibri" panose="020F0502020204030204" pitchFamily="34" charset="0"/>
            </a:endParaRPr>
          </a:p>
          <a:p>
            <a:endParaRPr lang="en-US" dirty="0"/>
          </a:p>
        </p:txBody>
      </p:sp>
      <p:sp>
        <p:nvSpPr>
          <p:cNvPr id="6" name="TextBox 5">
            <a:extLst>
              <a:ext uri="{FF2B5EF4-FFF2-40B4-BE49-F238E27FC236}">
                <a16:creationId xmlns:a16="http://schemas.microsoft.com/office/drawing/2014/main" id="{16EB984F-CB9C-5FC7-EEBF-056241854E6C}"/>
              </a:ext>
            </a:extLst>
          </p:cNvPr>
          <p:cNvSpPr txBox="1"/>
          <p:nvPr/>
        </p:nvSpPr>
        <p:spPr>
          <a:xfrm>
            <a:off x="222068" y="4696621"/>
            <a:ext cx="4572000" cy="276999"/>
          </a:xfrm>
          <a:prstGeom prst="rect">
            <a:avLst/>
          </a:prstGeom>
          <a:noFill/>
        </p:spPr>
        <p:txBody>
          <a:bodyPr wrap="square">
            <a:spAutoFit/>
          </a:bodyPr>
          <a:lstStyle/>
          <a:p>
            <a:r>
              <a:rPr lang="en-US" sz="1200" dirty="0">
                <a:latin typeface="+mn-lt"/>
              </a:rPr>
              <a:t>© Hodder &amp; Stoughton Limited 2024</a:t>
            </a:r>
          </a:p>
        </p:txBody>
      </p:sp>
    </p:spTree>
    <p:extLst>
      <p:ext uri="{BB962C8B-B14F-4D97-AF65-F5344CB8AC3E}">
        <p14:creationId xmlns:p14="http://schemas.microsoft.com/office/powerpoint/2010/main" val="4211663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A1DC2B-BAEB-4EB8-8376-D18E26AEEC1B}"/>
              </a:ext>
            </a:extLst>
          </p:cNvPr>
          <p:cNvSpPr>
            <a:spLocks noGrp="1"/>
          </p:cNvSpPr>
          <p:nvPr>
            <p:ph type="body" sz="quarter" idx="13"/>
          </p:nvPr>
        </p:nvSpPr>
        <p:spPr>
          <a:xfrm>
            <a:off x="253497" y="226337"/>
            <a:ext cx="5939073" cy="579017"/>
          </a:xfrm>
        </p:spPr>
        <p:txBody>
          <a:bodyPr>
            <a:normAutofit fontScale="92500" lnSpcReduction="20000"/>
          </a:bodyPr>
          <a:lstStyle/>
          <a:p>
            <a:r>
              <a:rPr lang="en-US" dirty="0">
                <a:latin typeface="+mj-lt"/>
                <a:cs typeface="Calibri" panose="020F0502020204030204" pitchFamily="34" charset="0"/>
              </a:rPr>
              <a:t>The </a:t>
            </a:r>
            <a:r>
              <a:rPr lang="en-US" dirty="0" err="1">
                <a:latin typeface="+mj-lt"/>
                <a:cs typeface="Calibri" panose="020F0502020204030204" pitchFamily="34" charset="0"/>
              </a:rPr>
              <a:t>polarisation</a:t>
            </a:r>
            <a:r>
              <a:rPr lang="en-US" dirty="0">
                <a:latin typeface="+mj-lt"/>
                <a:cs typeface="Calibri" panose="020F0502020204030204" pitchFamily="34" charset="0"/>
              </a:rPr>
              <a:t> of climate politics</a:t>
            </a:r>
          </a:p>
        </p:txBody>
      </p:sp>
      <p:sp>
        <p:nvSpPr>
          <p:cNvPr id="3" name="Text Placeholder 2">
            <a:extLst>
              <a:ext uri="{FF2B5EF4-FFF2-40B4-BE49-F238E27FC236}">
                <a16:creationId xmlns:a16="http://schemas.microsoft.com/office/drawing/2014/main" id="{DF244F15-0123-5875-AD4C-13A77716817A}"/>
              </a:ext>
            </a:extLst>
          </p:cNvPr>
          <p:cNvSpPr>
            <a:spLocks noGrp="1"/>
          </p:cNvSpPr>
          <p:nvPr>
            <p:ph type="body" sz="quarter" idx="14"/>
          </p:nvPr>
        </p:nvSpPr>
        <p:spPr>
          <a:xfrm>
            <a:off x="126748" y="805354"/>
            <a:ext cx="8311857" cy="3630844"/>
          </a:xfrm>
        </p:spPr>
        <p:txBody>
          <a:bodyPr>
            <a:noAutofit/>
          </a:bodyPr>
          <a:lstStyle/>
          <a:p>
            <a:pPr algn="l"/>
            <a:r>
              <a:rPr lang="en-GB" b="0" i="0" u="none" strike="noStrike" baseline="0" dirty="0">
                <a:solidFill>
                  <a:srgbClr val="000000"/>
                </a:solidFill>
                <a:cs typeface="Calibri" panose="020F0502020204030204" pitchFamily="34" charset="0"/>
              </a:rPr>
              <a:t>The polarisation of </a:t>
            </a:r>
            <a:r>
              <a:rPr lang="en-GB" b="0" i="1" u="none" strike="noStrike" baseline="0" dirty="0">
                <a:solidFill>
                  <a:srgbClr val="000000"/>
                </a:solidFill>
                <a:cs typeface="Calibri" panose="020F0502020204030204" pitchFamily="34" charset="0"/>
              </a:rPr>
              <a:t>climate politics </a:t>
            </a:r>
            <a:r>
              <a:rPr lang="en-GB" b="0" i="0" u="none" strike="noStrike" baseline="0" dirty="0">
                <a:solidFill>
                  <a:srgbClr val="000000"/>
                </a:solidFill>
                <a:cs typeface="Calibri" panose="020F0502020204030204" pitchFamily="34" charset="0"/>
              </a:rPr>
              <a:t>is also central to sociological research today.</a:t>
            </a:r>
          </a:p>
          <a:p>
            <a:pPr algn="l"/>
            <a:r>
              <a:rPr lang="en-GB" dirty="0">
                <a:solidFill>
                  <a:srgbClr val="000000"/>
                </a:solidFill>
                <a:cs typeface="Calibri" panose="020F0502020204030204" pitchFamily="34" charset="0"/>
              </a:rPr>
              <a:t>T</a:t>
            </a:r>
            <a:r>
              <a:rPr lang="en-GB" b="0" i="0" u="none" strike="noStrike" baseline="0" dirty="0">
                <a:solidFill>
                  <a:srgbClr val="000000"/>
                </a:solidFill>
                <a:cs typeface="Calibri" panose="020F0502020204030204" pitchFamily="34" charset="0"/>
              </a:rPr>
              <a:t>his polarisation is now as </a:t>
            </a:r>
            <a:r>
              <a:rPr lang="en-GB" dirty="0">
                <a:solidFill>
                  <a:srgbClr val="000000"/>
                </a:solidFill>
                <a:cs typeface="Calibri" panose="020F0502020204030204" pitchFamily="34" charset="0"/>
              </a:rPr>
              <a:t>important</a:t>
            </a:r>
            <a:r>
              <a:rPr lang="en-GB" b="0" i="0" u="none" strike="noStrike" baseline="0" dirty="0">
                <a:solidFill>
                  <a:srgbClr val="000000"/>
                </a:solidFill>
                <a:cs typeface="Calibri" panose="020F0502020204030204" pitchFamily="34" charset="0"/>
              </a:rPr>
              <a:t> to how people understand climate change as it is to possibilities for effective climate action.</a:t>
            </a:r>
          </a:p>
          <a:p>
            <a:pPr algn="l"/>
            <a:r>
              <a:rPr lang="en-GB" dirty="0">
                <a:solidFill>
                  <a:srgbClr val="000000"/>
                </a:solidFill>
                <a:cs typeface="Calibri" panose="020F0502020204030204" pitchFamily="34" charset="0"/>
              </a:rPr>
              <a:t>D</a:t>
            </a:r>
            <a:r>
              <a:rPr lang="en-GB" b="0" i="0" u="none" strike="noStrike" baseline="0" dirty="0">
                <a:solidFill>
                  <a:srgbClr val="000000"/>
                </a:solidFill>
                <a:cs typeface="Calibri" panose="020F0502020204030204" pitchFamily="34" charset="0"/>
              </a:rPr>
              <a:t>istrust in the motivations and findings of climate scientists influences how people who are exposed to dangerous climatic events interpret their experiences. </a:t>
            </a:r>
          </a:p>
          <a:p>
            <a:pPr algn="l"/>
            <a:r>
              <a:rPr lang="en-GB" b="0" u="none" strike="noStrike" baseline="0" dirty="0">
                <a:solidFill>
                  <a:srgbClr val="000000"/>
                </a:solidFill>
                <a:cs typeface="Calibri" panose="020F0502020204030204" pitchFamily="34" charset="0"/>
              </a:rPr>
              <a:t>Distrust in science is</a:t>
            </a:r>
            <a:r>
              <a:rPr lang="en-GB" b="0" i="1" u="none" strike="noStrike" baseline="0" dirty="0">
                <a:solidFill>
                  <a:srgbClr val="000000"/>
                </a:solidFill>
                <a:cs typeface="Calibri" panose="020F0502020204030204" pitchFamily="34" charset="0"/>
              </a:rPr>
              <a:t> </a:t>
            </a:r>
            <a:r>
              <a:rPr lang="en-GB" b="0" i="0" u="none" strike="noStrike" baseline="0" dirty="0">
                <a:solidFill>
                  <a:srgbClr val="000000"/>
                </a:solidFill>
                <a:cs typeface="Calibri" panose="020F0502020204030204" pitchFamily="34" charset="0"/>
              </a:rPr>
              <a:t>a source of social identity for some and their expression of scepticism</a:t>
            </a:r>
            <a:r>
              <a:rPr lang="en-GB" dirty="0">
                <a:solidFill>
                  <a:srgbClr val="000000"/>
                </a:solidFill>
                <a:cs typeface="Calibri" panose="020F0502020204030204" pitchFamily="34" charset="0"/>
              </a:rPr>
              <a:t> can be </a:t>
            </a:r>
            <a:r>
              <a:rPr lang="en-GB" b="0" i="0" u="none" strike="noStrike" baseline="0" dirty="0">
                <a:solidFill>
                  <a:srgbClr val="000000"/>
                </a:solidFill>
                <a:cs typeface="Calibri" panose="020F0502020204030204" pitchFamily="34" charset="0"/>
              </a:rPr>
              <a:t>a </a:t>
            </a:r>
            <a:r>
              <a:rPr lang="en-GB" b="0" i="0" u="none" strike="noStrike" baseline="0" dirty="0">
                <a:cs typeface="Calibri" panose="020F0502020204030204" pitchFamily="34" charset="0"/>
              </a:rPr>
              <a:t>strategy for challenging their marginalisation. (</a:t>
            </a:r>
            <a:r>
              <a:rPr lang="en-GB" b="0" i="0" u="none" strike="noStrike" baseline="0" dirty="0" err="1">
                <a:cs typeface="Calibri" panose="020F0502020204030204" pitchFamily="34" charset="0"/>
              </a:rPr>
              <a:t>Lockie</a:t>
            </a:r>
            <a:r>
              <a:rPr lang="en-GB" dirty="0">
                <a:cs typeface="Calibri" panose="020F0502020204030204" pitchFamily="34" charset="0"/>
              </a:rPr>
              <a:t>, </a:t>
            </a:r>
            <a:r>
              <a:rPr lang="en-GB" b="0" i="0" u="none" strike="noStrike" baseline="0" dirty="0">
                <a:cs typeface="Calibri" panose="020F0502020204030204" pitchFamily="34" charset="0"/>
              </a:rPr>
              <a:t>2022) </a:t>
            </a:r>
            <a:endParaRPr lang="en-US" dirty="0">
              <a:cs typeface="Calibri" panose="020F0502020204030204" pitchFamily="34" charset="0"/>
            </a:endParaRPr>
          </a:p>
        </p:txBody>
      </p:sp>
      <p:sp>
        <p:nvSpPr>
          <p:cNvPr id="4" name="Text Placeholder 3">
            <a:extLst>
              <a:ext uri="{FF2B5EF4-FFF2-40B4-BE49-F238E27FC236}">
                <a16:creationId xmlns:a16="http://schemas.microsoft.com/office/drawing/2014/main" id="{9B69BD83-15A1-8B2C-7DF6-2C94ED20B0D6}"/>
              </a:ext>
            </a:extLst>
          </p:cNvPr>
          <p:cNvSpPr>
            <a:spLocks noGrp="1"/>
          </p:cNvSpPr>
          <p:nvPr>
            <p:ph type="body" sz="quarter" idx="15"/>
          </p:nvPr>
        </p:nvSpPr>
        <p:spPr/>
        <p:txBody>
          <a:bodyPr/>
          <a:lstStyle/>
          <a:p>
            <a:r>
              <a:rPr lang="en-US" sz="1200" dirty="0">
                <a:latin typeface="+mn-lt"/>
              </a:rPr>
              <a:t>© Hodder &amp; Stoughton Limited 2024</a:t>
            </a:r>
          </a:p>
          <a:p>
            <a:endParaRPr lang="en-US" dirty="0"/>
          </a:p>
        </p:txBody>
      </p:sp>
    </p:spTree>
    <p:extLst>
      <p:ext uri="{BB962C8B-B14F-4D97-AF65-F5344CB8AC3E}">
        <p14:creationId xmlns:p14="http://schemas.microsoft.com/office/powerpoint/2010/main" val="3778657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849B3C-A904-9551-35A5-D384DF1EDC6D}"/>
              </a:ext>
            </a:extLst>
          </p:cNvPr>
          <p:cNvSpPr>
            <a:spLocks noGrp="1"/>
          </p:cNvSpPr>
          <p:nvPr>
            <p:ph type="body" sz="quarter" idx="13"/>
          </p:nvPr>
        </p:nvSpPr>
        <p:spPr>
          <a:xfrm>
            <a:off x="430408" y="226337"/>
            <a:ext cx="8405773" cy="588475"/>
          </a:xfrm>
        </p:spPr>
        <p:txBody>
          <a:bodyPr>
            <a:normAutofit fontScale="70000" lnSpcReduction="20000"/>
          </a:bodyPr>
          <a:lstStyle/>
          <a:p>
            <a:r>
              <a:rPr lang="en-GB" dirty="0"/>
              <a:t>UN Development Programme:  Climate Inequality Report 2023</a:t>
            </a:r>
          </a:p>
        </p:txBody>
      </p:sp>
      <p:sp>
        <p:nvSpPr>
          <p:cNvPr id="3" name="Text Placeholder 2">
            <a:extLst>
              <a:ext uri="{FF2B5EF4-FFF2-40B4-BE49-F238E27FC236}">
                <a16:creationId xmlns:a16="http://schemas.microsoft.com/office/drawing/2014/main" id="{46F23771-E13F-C515-441E-371B633E55A2}"/>
              </a:ext>
            </a:extLst>
          </p:cNvPr>
          <p:cNvSpPr>
            <a:spLocks noGrp="1"/>
          </p:cNvSpPr>
          <p:nvPr>
            <p:ph type="body" sz="quarter" idx="14"/>
          </p:nvPr>
        </p:nvSpPr>
        <p:spPr>
          <a:xfrm>
            <a:off x="265295" y="814812"/>
            <a:ext cx="7490493" cy="3811509"/>
          </a:xfrm>
        </p:spPr>
        <p:txBody>
          <a:bodyPr>
            <a:noAutofit/>
          </a:bodyPr>
          <a:lstStyle/>
          <a:p>
            <a:pPr algn="l"/>
            <a:r>
              <a:rPr lang="en-GB" sz="1600" b="0" i="0" u="none" strike="noStrike" baseline="0" dirty="0">
                <a:cs typeface="Calibri" panose="020F0502020204030204" pitchFamily="34" charset="0"/>
              </a:rPr>
              <a:t>The UN says climate impacts are </a:t>
            </a:r>
            <a:r>
              <a:rPr lang="en-GB" sz="1600" b="0" i="1" u="none" strike="noStrike" baseline="0" dirty="0">
                <a:cs typeface="Calibri" panose="020F0502020204030204" pitchFamily="34" charset="0"/>
              </a:rPr>
              <a:t>not equally distributed </a:t>
            </a:r>
            <a:r>
              <a:rPr lang="en-GB" sz="1600" b="0" i="0" u="none" strike="noStrike" baseline="0" dirty="0">
                <a:cs typeface="Calibri" panose="020F0502020204030204" pitchFamily="34" charset="0"/>
              </a:rPr>
              <a:t>across the world: low- and middle-income countries suffer greater impacts than their richer counterparts.</a:t>
            </a:r>
          </a:p>
          <a:p>
            <a:pPr marL="114300" indent="0" algn="l">
              <a:buNone/>
            </a:pPr>
            <a:endParaRPr lang="en-GB" sz="1600" b="0" i="0" u="none" strike="noStrike" baseline="0" dirty="0">
              <a:cs typeface="Calibri" panose="020F0502020204030204" pitchFamily="34" charset="0"/>
            </a:endParaRPr>
          </a:p>
          <a:p>
            <a:pPr algn="l"/>
            <a:r>
              <a:rPr lang="en-GB" sz="1600" b="0" i="0" u="none" strike="noStrike" baseline="0" dirty="0">
                <a:cs typeface="Calibri" panose="020F0502020204030204" pitchFamily="34" charset="0"/>
              </a:rPr>
              <a:t>The consumption and investment patterns of a relatively </a:t>
            </a:r>
            <a:r>
              <a:rPr lang="en-GB" sz="1600" i="1" u="none" strike="noStrike" baseline="0" dirty="0">
                <a:cs typeface="Calibri" panose="020F0502020204030204" pitchFamily="34" charset="0"/>
              </a:rPr>
              <a:t>small group </a:t>
            </a:r>
            <a:r>
              <a:rPr lang="en-GB" sz="1600" b="0" i="0" u="none" strike="noStrike" baseline="0" dirty="0">
                <a:cs typeface="Calibri" panose="020F0502020204030204" pitchFamily="34" charset="0"/>
              </a:rPr>
              <a:t>of the population, directly or indirectly, contribute disproportionately to greenhouse gases.</a:t>
            </a:r>
          </a:p>
          <a:p>
            <a:pPr marL="114300" indent="0" algn="l">
              <a:buNone/>
            </a:pPr>
            <a:endParaRPr lang="en-GB" sz="1600" b="0" i="0" u="none" strike="noStrike" baseline="0" dirty="0">
              <a:cs typeface="Calibri" panose="020F0502020204030204" pitchFamily="34" charset="0"/>
            </a:endParaRPr>
          </a:p>
          <a:p>
            <a:pPr algn="l"/>
            <a:r>
              <a:rPr lang="en-GB" sz="1600" b="0" i="0" u="none" strike="noStrike" baseline="0" dirty="0">
                <a:cs typeface="Calibri" panose="020F0502020204030204" pitchFamily="34" charset="0"/>
              </a:rPr>
              <a:t>The top 10% of global carbon emitters generate almost half of all greenhouse gas emissions (</a:t>
            </a:r>
            <a:r>
              <a:rPr lang="en-GB" sz="1600" dirty="0">
                <a:cs typeface="Calibri" panose="020F0502020204030204" pitchFamily="34" charset="0"/>
              </a:rPr>
              <a:t>s</a:t>
            </a:r>
            <a:r>
              <a:rPr lang="en-GB" sz="1600" i="0" u="none" strike="noStrike" baseline="0" dirty="0">
                <a:cs typeface="Calibri" panose="020F0502020204030204" pitchFamily="34" charset="0"/>
              </a:rPr>
              <a:t>ee nex</a:t>
            </a:r>
            <a:r>
              <a:rPr lang="en-GB" sz="1600" dirty="0">
                <a:cs typeface="Calibri" panose="020F0502020204030204" pitchFamily="34" charset="0"/>
              </a:rPr>
              <a:t>t slide</a:t>
            </a:r>
            <a:r>
              <a:rPr lang="en-GB" sz="1600" b="0" i="0" u="none" strike="noStrike" baseline="0" dirty="0">
                <a:cs typeface="Calibri" panose="020F0502020204030204" pitchFamily="34" charset="0"/>
              </a:rPr>
              <a:t>). </a:t>
            </a:r>
            <a:r>
              <a:rPr lang="en-GB" sz="1600" dirty="0">
                <a:cs typeface="Calibri" panose="020F0502020204030204" pitchFamily="34" charset="0"/>
              </a:rPr>
              <a:t>T</a:t>
            </a:r>
            <a:r>
              <a:rPr lang="en-GB" sz="1600" b="0" i="0" u="none" strike="noStrike" baseline="0" dirty="0">
                <a:cs typeface="Calibri" panose="020F0502020204030204" pitchFamily="34" charset="0"/>
              </a:rPr>
              <a:t>op emitters are </a:t>
            </a:r>
            <a:r>
              <a:rPr lang="en-GB" sz="1600" u="none" strike="noStrike" baseline="0" dirty="0">
                <a:cs typeface="Calibri" panose="020F0502020204030204" pitchFamily="34" charset="0"/>
              </a:rPr>
              <a:t>relatively well protected </a:t>
            </a:r>
            <a:r>
              <a:rPr lang="en-GB" sz="1600" b="0" i="0" u="none" strike="noStrike" baseline="0" dirty="0">
                <a:cs typeface="Calibri" panose="020F0502020204030204" pitchFamily="34" charset="0"/>
              </a:rPr>
              <a:t>from the consequences of climate change.</a:t>
            </a:r>
            <a:endParaRPr lang="en-GB" sz="1600" dirty="0">
              <a:cs typeface="Calibri" panose="020F0502020204030204" pitchFamily="34" charset="0"/>
            </a:endParaRPr>
          </a:p>
        </p:txBody>
      </p:sp>
      <p:sp>
        <p:nvSpPr>
          <p:cNvPr id="4" name="Text Placeholder 3">
            <a:extLst>
              <a:ext uri="{FF2B5EF4-FFF2-40B4-BE49-F238E27FC236}">
                <a16:creationId xmlns:a16="http://schemas.microsoft.com/office/drawing/2014/main" id="{3011B14E-27A5-97B8-9114-18188782934F}"/>
              </a:ext>
            </a:extLst>
          </p:cNvPr>
          <p:cNvSpPr>
            <a:spLocks noGrp="1"/>
          </p:cNvSpPr>
          <p:nvPr>
            <p:ph type="body" sz="quarter" idx="15"/>
          </p:nvPr>
        </p:nvSpPr>
        <p:spPr>
          <a:xfrm>
            <a:off x="0" y="4720313"/>
            <a:ext cx="4010542" cy="393700"/>
          </a:xfrm>
        </p:spPr>
        <p:txBody>
          <a:bodyPr/>
          <a:lstStyle/>
          <a:p>
            <a:r>
              <a:rPr lang="en-US" sz="1200" dirty="0">
                <a:latin typeface="+mn-lt"/>
              </a:rPr>
              <a:t>© Hodder &amp; Stoughton Limited 2024</a:t>
            </a:r>
          </a:p>
          <a:p>
            <a:endParaRPr lang="en-GB" dirty="0"/>
          </a:p>
        </p:txBody>
      </p:sp>
    </p:spTree>
    <p:extLst>
      <p:ext uri="{BB962C8B-B14F-4D97-AF65-F5344CB8AC3E}">
        <p14:creationId xmlns:p14="http://schemas.microsoft.com/office/powerpoint/2010/main" val="231667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FAA7F75-9F0B-585F-67AA-C5FAAE0DC311}"/>
              </a:ext>
            </a:extLst>
          </p:cNvPr>
          <p:cNvSpPr>
            <a:spLocks noGrp="1"/>
          </p:cNvSpPr>
          <p:nvPr>
            <p:ph type="body" sz="quarter" idx="15"/>
          </p:nvPr>
        </p:nvSpPr>
        <p:spPr/>
        <p:txBody>
          <a:bodyPr/>
          <a:lstStyle/>
          <a:p>
            <a:r>
              <a:rPr lang="en-US" sz="1200" dirty="0">
                <a:latin typeface="+mn-lt"/>
              </a:rPr>
              <a:t>© Hodder &amp; Stoughton Limited 2024</a:t>
            </a:r>
          </a:p>
          <a:p>
            <a:endParaRPr lang="en-GB" dirty="0"/>
          </a:p>
        </p:txBody>
      </p:sp>
      <p:pic>
        <p:nvPicPr>
          <p:cNvPr id="6" name="Picture 5">
            <a:extLst>
              <a:ext uri="{FF2B5EF4-FFF2-40B4-BE49-F238E27FC236}">
                <a16:creationId xmlns:a16="http://schemas.microsoft.com/office/drawing/2014/main" id="{B21E7B09-BBFA-DD07-651B-2860E5FD0D0B}"/>
              </a:ext>
            </a:extLst>
          </p:cNvPr>
          <p:cNvPicPr>
            <a:picLocks noChangeAspect="1"/>
          </p:cNvPicPr>
          <p:nvPr/>
        </p:nvPicPr>
        <p:blipFill>
          <a:blip r:embed="rId2"/>
          <a:stretch>
            <a:fillRect/>
          </a:stretch>
        </p:blipFill>
        <p:spPr>
          <a:xfrm>
            <a:off x="832121" y="349908"/>
            <a:ext cx="5896117" cy="3629909"/>
          </a:xfrm>
          <a:prstGeom prst="rect">
            <a:avLst/>
          </a:prstGeom>
        </p:spPr>
      </p:pic>
      <p:sp>
        <p:nvSpPr>
          <p:cNvPr id="5" name="TextBox 4">
            <a:extLst>
              <a:ext uri="{FF2B5EF4-FFF2-40B4-BE49-F238E27FC236}">
                <a16:creationId xmlns:a16="http://schemas.microsoft.com/office/drawing/2014/main" id="{F5C0DEED-F8F3-F5DF-A037-15A1C43BEC03}"/>
              </a:ext>
            </a:extLst>
          </p:cNvPr>
          <p:cNvSpPr txBox="1"/>
          <p:nvPr/>
        </p:nvSpPr>
        <p:spPr>
          <a:xfrm>
            <a:off x="1920559" y="4162850"/>
            <a:ext cx="4232366" cy="307777"/>
          </a:xfrm>
          <a:prstGeom prst="rect">
            <a:avLst/>
          </a:prstGeom>
          <a:noFill/>
        </p:spPr>
        <p:txBody>
          <a:bodyPr wrap="square" rtlCol="0">
            <a:spAutoFit/>
          </a:bodyPr>
          <a:lstStyle/>
          <a:p>
            <a:r>
              <a:rPr lang="en-US" dirty="0">
                <a:latin typeface="+mn-lt"/>
              </a:rPr>
              <a:t>Source: Climate Inequality Report 2023, p.8</a:t>
            </a:r>
          </a:p>
        </p:txBody>
      </p:sp>
    </p:spTree>
    <p:extLst>
      <p:ext uri="{BB962C8B-B14F-4D97-AF65-F5344CB8AC3E}">
        <p14:creationId xmlns:p14="http://schemas.microsoft.com/office/powerpoint/2010/main" val="4005528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DD56D7-4854-E385-2799-1BE39E16945D}"/>
              </a:ext>
            </a:extLst>
          </p:cNvPr>
          <p:cNvSpPr>
            <a:spLocks noGrp="1"/>
          </p:cNvSpPr>
          <p:nvPr>
            <p:ph type="body" sz="quarter" idx="13"/>
          </p:nvPr>
        </p:nvSpPr>
        <p:spPr>
          <a:xfrm>
            <a:off x="297039" y="349908"/>
            <a:ext cx="6325300" cy="642869"/>
          </a:xfrm>
        </p:spPr>
        <p:txBody>
          <a:bodyPr>
            <a:normAutofit/>
          </a:bodyPr>
          <a:lstStyle/>
          <a:p>
            <a:r>
              <a:rPr lang="en-GB" sz="2400" dirty="0">
                <a:latin typeface="+mn-lt"/>
              </a:rPr>
              <a:t>The global injustice picture</a:t>
            </a:r>
          </a:p>
        </p:txBody>
      </p:sp>
      <p:sp>
        <p:nvSpPr>
          <p:cNvPr id="3" name="Text Placeholder 2">
            <a:extLst>
              <a:ext uri="{FF2B5EF4-FFF2-40B4-BE49-F238E27FC236}">
                <a16:creationId xmlns:a16="http://schemas.microsoft.com/office/drawing/2014/main" id="{2873E877-062E-D076-296E-49769DEA1633}"/>
              </a:ext>
            </a:extLst>
          </p:cNvPr>
          <p:cNvSpPr>
            <a:spLocks noGrp="1"/>
          </p:cNvSpPr>
          <p:nvPr>
            <p:ph type="body" sz="quarter" idx="14"/>
          </p:nvPr>
        </p:nvSpPr>
        <p:spPr>
          <a:xfrm>
            <a:off x="127094" y="1113132"/>
            <a:ext cx="7649659" cy="3268920"/>
          </a:xfrm>
          <a:noFill/>
        </p:spPr>
        <p:txBody>
          <a:bodyPr>
            <a:normAutofit fontScale="92500"/>
          </a:bodyPr>
          <a:lstStyle/>
          <a:p>
            <a:pPr algn="l"/>
            <a:r>
              <a:rPr lang="en-GB" sz="1800" i="0" u="none" strike="noStrike" baseline="0" dirty="0">
                <a:cs typeface="Calibri" panose="020F0502020204030204" pitchFamily="34" charset="0"/>
              </a:rPr>
              <a:t>Over 780 million people globally are currently exposed to the combined risk of poverty and serious flooding</a:t>
            </a:r>
            <a:r>
              <a:rPr lang="en-GB" sz="1800" b="0" i="0" u="none" strike="noStrike" baseline="0" dirty="0">
                <a:cs typeface="Calibri" panose="020F0502020204030204" pitchFamily="34" charset="0"/>
              </a:rPr>
              <a:t>, mostly in developing countries.</a:t>
            </a:r>
          </a:p>
          <a:p>
            <a:pPr algn="l"/>
            <a:r>
              <a:rPr lang="en-GB" sz="1800" b="0" i="0" u="none" strike="noStrike" baseline="0" dirty="0">
                <a:cs typeface="Calibri" panose="020F0502020204030204" pitchFamily="34" charset="0"/>
              </a:rPr>
              <a:t>Many countries in the Global South are significantly poorer today than they would have been in the absence of climate change. </a:t>
            </a:r>
          </a:p>
          <a:p>
            <a:pPr algn="l"/>
            <a:r>
              <a:rPr lang="en-GB" sz="1800" b="0" i="0" u="none" strike="noStrike" baseline="0" dirty="0">
                <a:cs typeface="Calibri" panose="020F0502020204030204" pitchFamily="34" charset="0"/>
              </a:rPr>
              <a:t>This trend is set to continue and result in </a:t>
            </a:r>
            <a:r>
              <a:rPr lang="en-GB" sz="1800" i="0" u="none" strike="noStrike" baseline="0" dirty="0">
                <a:cs typeface="Calibri" panose="020F0502020204030204" pitchFamily="34" charset="0"/>
              </a:rPr>
              <a:t>income losses of more than 80% for many tropical and subtropical countries by the end of the century.</a:t>
            </a:r>
          </a:p>
          <a:p>
            <a:pPr algn="l"/>
            <a:r>
              <a:rPr lang="en-GB" sz="1800" b="0" i="0" u="none" strike="noStrike" baseline="0" dirty="0">
                <a:cs typeface="Calibri" panose="020F0502020204030204" pitchFamily="34" charset="0"/>
              </a:rPr>
              <a:t>Within countries, it is the poor who suffer stronger losses from climate impacts than more affluent population groups.</a:t>
            </a:r>
            <a:endParaRPr lang="en-GB" dirty="0">
              <a:cs typeface="Calibri" panose="020F0502020204030204" pitchFamily="34" charset="0"/>
            </a:endParaRPr>
          </a:p>
        </p:txBody>
      </p:sp>
      <p:sp>
        <p:nvSpPr>
          <p:cNvPr id="4" name="Text Placeholder 3">
            <a:extLst>
              <a:ext uri="{FF2B5EF4-FFF2-40B4-BE49-F238E27FC236}">
                <a16:creationId xmlns:a16="http://schemas.microsoft.com/office/drawing/2014/main" id="{414FECA9-E149-A3BA-C38F-8A149A8D21F6}"/>
              </a:ext>
            </a:extLst>
          </p:cNvPr>
          <p:cNvSpPr>
            <a:spLocks noGrp="1"/>
          </p:cNvSpPr>
          <p:nvPr>
            <p:ph type="body" sz="quarter" idx="15"/>
          </p:nvPr>
        </p:nvSpPr>
        <p:spPr/>
        <p:txBody>
          <a:bodyPr/>
          <a:lstStyle/>
          <a:p>
            <a:r>
              <a:rPr lang="en-US" sz="1200" dirty="0">
                <a:latin typeface="+mn-lt"/>
              </a:rPr>
              <a:t>© Hodder &amp; Stoughton Limited 2024</a:t>
            </a:r>
          </a:p>
          <a:p>
            <a:endParaRPr lang="en-GB" dirty="0"/>
          </a:p>
        </p:txBody>
      </p:sp>
    </p:spTree>
    <p:extLst>
      <p:ext uri="{BB962C8B-B14F-4D97-AF65-F5344CB8AC3E}">
        <p14:creationId xmlns:p14="http://schemas.microsoft.com/office/powerpoint/2010/main" val="4064846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E911C2-06F0-B9CD-6F41-9DD59A1F3B95}"/>
              </a:ext>
            </a:extLst>
          </p:cNvPr>
          <p:cNvSpPr>
            <a:spLocks noGrp="1"/>
          </p:cNvSpPr>
          <p:nvPr>
            <p:ph type="body" sz="quarter" idx="13"/>
          </p:nvPr>
        </p:nvSpPr>
        <p:spPr>
          <a:xfrm>
            <a:off x="430408" y="349908"/>
            <a:ext cx="6884791" cy="695121"/>
          </a:xfrm>
        </p:spPr>
        <p:txBody>
          <a:bodyPr>
            <a:normAutofit fontScale="85000" lnSpcReduction="10000"/>
          </a:bodyPr>
          <a:lstStyle/>
          <a:p>
            <a:r>
              <a:rPr lang="en-GB" sz="2400" dirty="0">
                <a:latin typeface="+mj-lt"/>
              </a:rPr>
              <a:t>Who has the largest per-capita carbon footprint?</a:t>
            </a:r>
          </a:p>
        </p:txBody>
      </p:sp>
      <p:sp>
        <p:nvSpPr>
          <p:cNvPr id="3" name="Text Placeholder 2">
            <a:extLst>
              <a:ext uri="{FF2B5EF4-FFF2-40B4-BE49-F238E27FC236}">
                <a16:creationId xmlns:a16="http://schemas.microsoft.com/office/drawing/2014/main" id="{53F58025-092B-8F12-94AD-DF9CD163EBC9}"/>
              </a:ext>
            </a:extLst>
          </p:cNvPr>
          <p:cNvSpPr>
            <a:spLocks noGrp="1"/>
          </p:cNvSpPr>
          <p:nvPr>
            <p:ph type="body" sz="quarter" idx="14"/>
          </p:nvPr>
        </p:nvSpPr>
        <p:spPr>
          <a:xfrm>
            <a:off x="146307" y="1045029"/>
            <a:ext cx="7963859" cy="3404102"/>
          </a:xfrm>
        </p:spPr>
        <p:txBody>
          <a:bodyPr>
            <a:normAutofit fontScale="92500" lnSpcReduction="20000"/>
          </a:bodyPr>
          <a:lstStyle/>
          <a:p>
            <a:pPr algn="l"/>
            <a:r>
              <a:rPr lang="en-GB" sz="1800" b="0" i="0" u="none" strike="noStrike" baseline="0" dirty="0">
                <a:cs typeface="Calibri" panose="020F0502020204030204" pitchFamily="34" charset="0"/>
              </a:rPr>
              <a:t>Today, the carbon footprint of the average person living in the USA is almost ten times that of the average person living in India. </a:t>
            </a:r>
          </a:p>
          <a:p>
            <a:pPr algn="l"/>
            <a:r>
              <a:rPr lang="en-GB" sz="1800" b="0" i="0" u="none" strike="noStrike" baseline="0" dirty="0">
                <a:cs typeface="Calibri" panose="020F0502020204030204" pitchFamily="34" charset="0"/>
              </a:rPr>
              <a:t>This</a:t>
            </a:r>
            <a:r>
              <a:rPr lang="en-GB" dirty="0">
                <a:cs typeface="Calibri" panose="020F0502020204030204" pitchFamily="34" charset="0"/>
              </a:rPr>
              <a:t> </a:t>
            </a:r>
            <a:r>
              <a:rPr lang="en-GB" sz="1800" b="0" i="0" u="none" strike="noStrike" baseline="0" dirty="0">
                <a:cs typeface="Calibri" panose="020F0502020204030204" pitchFamily="34" charset="0"/>
              </a:rPr>
              <a:t>ratio is even more extreme for many countries in southern and eastern Africa, which typically have the lowest per-capita carbon emissions in the world. </a:t>
            </a:r>
          </a:p>
          <a:p>
            <a:r>
              <a:rPr lang="en-GB" sz="1800" b="0" i="0" u="none" strike="noStrike" baseline="0" dirty="0">
                <a:cs typeface="Calibri" panose="020F0502020204030204" pitchFamily="34" charset="0"/>
              </a:rPr>
              <a:t>Sub-Saharan Africa is the only region where average per-capita emissions currently meet the 1.5</a:t>
            </a:r>
            <a:r>
              <a:rPr lang="en-GB" dirty="0">
                <a:solidFill>
                  <a:srgbClr val="000000"/>
                </a:solidFill>
                <a:effectLst/>
                <a:latin typeface="Arial" panose="020B0604020202020204" pitchFamily="34" charset="0"/>
              </a:rPr>
              <a:t>°</a:t>
            </a:r>
            <a:r>
              <a:rPr lang="en-GB" sz="1800" b="0" i="0" u="none" strike="noStrike" baseline="0" dirty="0">
                <a:cs typeface="Calibri" panose="020F0502020204030204" pitchFamily="34" charset="0"/>
              </a:rPr>
              <a:t>C target </a:t>
            </a:r>
            <a:r>
              <a:rPr lang="en-GB" sz="1800" i="0" u="none" strike="noStrike" baseline="0" dirty="0">
                <a:cs typeface="Calibri" panose="020F0502020204030204" pitchFamily="34" charset="0"/>
              </a:rPr>
              <a:t>(see next slide).</a:t>
            </a:r>
          </a:p>
          <a:p>
            <a:pPr algn="l"/>
            <a:r>
              <a:rPr lang="en-GB" sz="1800" b="0" i="0" u="none" strike="noStrike" baseline="0" dirty="0">
                <a:cs typeface="Calibri" panose="020F0502020204030204" pitchFamily="34" charset="0"/>
              </a:rPr>
              <a:t>All</a:t>
            </a:r>
            <a:r>
              <a:rPr lang="en-GB" dirty="0">
                <a:cs typeface="Calibri" panose="020F0502020204030204" pitchFamily="34" charset="0"/>
              </a:rPr>
              <a:t> </a:t>
            </a:r>
            <a:r>
              <a:rPr lang="en-GB" sz="1800" b="0" i="0" u="none" strike="noStrike" baseline="0" dirty="0">
                <a:cs typeface="Calibri" panose="020F0502020204030204" pitchFamily="34" charset="0"/>
              </a:rPr>
              <a:t>other regions overshoot the target considerably. North America is a noticeable outlier here with emission levels exceeding the 1.5</a:t>
            </a:r>
            <a:r>
              <a:rPr lang="en-GB" dirty="0">
                <a:solidFill>
                  <a:srgbClr val="000000"/>
                </a:solidFill>
                <a:effectLst/>
                <a:latin typeface="Arial" panose="020B0604020202020204" pitchFamily="34" charset="0"/>
              </a:rPr>
              <a:t>°</a:t>
            </a:r>
            <a:r>
              <a:rPr lang="en-GB" sz="1800" b="0" i="0" u="none" strike="noStrike" baseline="0" dirty="0">
                <a:cs typeface="Calibri" panose="020F0502020204030204" pitchFamily="34" charset="0"/>
              </a:rPr>
              <a:t>C budget by a factor of more than ten.</a:t>
            </a:r>
          </a:p>
          <a:p>
            <a:pPr algn="l"/>
            <a:r>
              <a:rPr lang="en-GB" dirty="0">
                <a:solidFill>
                  <a:srgbClr val="000000"/>
                </a:solidFill>
                <a:cs typeface="Calibri" panose="020F0502020204030204" pitchFamily="34" charset="0"/>
              </a:rPr>
              <a:t>T</a:t>
            </a:r>
            <a:r>
              <a:rPr lang="en-GB" b="0" i="0" dirty="0">
                <a:solidFill>
                  <a:srgbClr val="000000"/>
                </a:solidFill>
                <a:effectLst/>
                <a:cs typeface="Calibri" panose="020F0502020204030204" pitchFamily="34" charset="0"/>
              </a:rPr>
              <a:t>here are growing calls for a </a:t>
            </a:r>
            <a:r>
              <a:rPr lang="en-GB" b="0" dirty="0">
                <a:solidFill>
                  <a:srgbClr val="000000"/>
                </a:solidFill>
                <a:effectLst/>
                <a:cs typeface="Calibri" panose="020F0502020204030204" pitchFamily="34" charset="0"/>
              </a:rPr>
              <a:t>reparative mechanism </a:t>
            </a:r>
            <a:r>
              <a:rPr lang="en-GB" b="0" i="0" dirty="0">
                <a:solidFill>
                  <a:srgbClr val="000000"/>
                </a:solidFill>
                <a:effectLst/>
                <a:cs typeface="Calibri" panose="020F0502020204030204" pitchFamily="34" charset="0"/>
              </a:rPr>
              <a:t>to compensate the world’s most vulnerable and poorest communities, the members of which are bearing the burden of climate change.</a:t>
            </a:r>
            <a:endParaRPr lang="en-GB" dirty="0">
              <a:cs typeface="Calibri" panose="020F0502020204030204" pitchFamily="34" charset="0"/>
            </a:endParaRPr>
          </a:p>
          <a:p>
            <a:pPr algn="l"/>
            <a:endParaRPr lang="en-GB" dirty="0"/>
          </a:p>
        </p:txBody>
      </p:sp>
      <p:sp>
        <p:nvSpPr>
          <p:cNvPr id="4" name="Text Placeholder 3">
            <a:extLst>
              <a:ext uri="{FF2B5EF4-FFF2-40B4-BE49-F238E27FC236}">
                <a16:creationId xmlns:a16="http://schemas.microsoft.com/office/drawing/2014/main" id="{B772BCB9-AB71-7114-6B19-4E4CEBC84654}"/>
              </a:ext>
            </a:extLst>
          </p:cNvPr>
          <p:cNvSpPr>
            <a:spLocks noGrp="1"/>
          </p:cNvSpPr>
          <p:nvPr>
            <p:ph type="body" sz="quarter" idx="15"/>
          </p:nvPr>
        </p:nvSpPr>
        <p:spPr/>
        <p:txBody>
          <a:bodyPr/>
          <a:lstStyle/>
          <a:p>
            <a:r>
              <a:rPr lang="en-US" sz="1200" dirty="0">
                <a:latin typeface="+mn-lt"/>
              </a:rPr>
              <a:t>© Hodder &amp; Stoughton Limited 2024</a:t>
            </a:r>
          </a:p>
          <a:p>
            <a:endParaRPr lang="en-GB" dirty="0"/>
          </a:p>
        </p:txBody>
      </p:sp>
    </p:spTree>
    <p:extLst>
      <p:ext uri="{BB962C8B-B14F-4D97-AF65-F5344CB8AC3E}">
        <p14:creationId xmlns:p14="http://schemas.microsoft.com/office/powerpoint/2010/main" val="1377498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DBF03CA-0C7D-9646-DCB0-BDEC6E4F23FA}"/>
              </a:ext>
            </a:extLst>
          </p:cNvPr>
          <p:cNvSpPr>
            <a:spLocks noGrp="1"/>
          </p:cNvSpPr>
          <p:nvPr>
            <p:ph type="body" sz="quarter" idx="15"/>
          </p:nvPr>
        </p:nvSpPr>
        <p:spPr/>
        <p:txBody>
          <a:bodyPr/>
          <a:lstStyle/>
          <a:p>
            <a:r>
              <a:rPr lang="en-US" sz="1200" dirty="0">
                <a:latin typeface="+mn-lt"/>
              </a:rPr>
              <a:t>© Hodder &amp; Stoughton Limited 2024</a:t>
            </a:r>
          </a:p>
          <a:p>
            <a:endParaRPr lang="en-GB" dirty="0"/>
          </a:p>
        </p:txBody>
      </p:sp>
      <p:pic>
        <p:nvPicPr>
          <p:cNvPr id="6" name="Picture 5">
            <a:extLst>
              <a:ext uri="{FF2B5EF4-FFF2-40B4-BE49-F238E27FC236}">
                <a16:creationId xmlns:a16="http://schemas.microsoft.com/office/drawing/2014/main" id="{64038AD4-9D29-E123-AB04-32419C7912BE}"/>
              </a:ext>
            </a:extLst>
          </p:cNvPr>
          <p:cNvPicPr>
            <a:picLocks noChangeAspect="1"/>
          </p:cNvPicPr>
          <p:nvPr/>
        </p:nvPicPr>
        <p:blipFill>
          <a:blip r:embed="rId2"/>
          <a:stretch>
            <a:fillRect/>
          </a:stretch>
        </p:blipFill>
        <p:spPr>
          <a:xfrm>
            <a:off x="1372208" y="349908"/>
            <a:ext cx="6121862" cy="3647326"/>
          </a:xfrm>
          <a:prstGeom prst="rect">
            <a:avLst/>
          </a:prstGeom>
        </p:spPr>
      </p:pic>
      <p:sp>
        <p:nvSpPr>
          <p:cNvPr id="7" name="TextBox 6">
            <a:extLst>
              <a:ext uri="{FF2B5EF4-FFF2-40B4-BE49-F238E27FC236}">
                <a16:creationId xmlns:a16="http://schemas.microsoft.com/office/drawing/2014/main" id="{0972D4B5-A87A-644B-4BEF-13AB8345BBEF}"/>
              </a:ext>
            </a:extLst>
          </p:cNvPr>
          <p:cNvSpPr txBox="1"/>
          <p:nvPr/>
        </p:nvSpPr>
        <p:spPr>
          <a:xfrm>
            <a:off x="2286000" y="4088827"/>
            <a:ext cx="4572000" cy="307777"/>
          </a:xfrm>
          <a:prstGeom prst="rect">
            <a:avLst/>
          </a:prstGeom>
          <a:noFill/>
        </p:spPr>
        <p:txBody>
          <a:bodyPr wrap="square">
            <a:spAutoFit/>
          </a:bodyPr>
          <a:lstStyle/>
          <a:p>
            <a:r>
              <a:rPr lang="en-US" dirty="0">
                <a:latin typeface="+mn-lt"/>
              </a:rPr>
              <a:t>Source: Climate Inequality Report 2023, p.21</a:t>
            </a:r>
          </a:p>
        </p:txBody>
      </p:sp>
    </p:spTree>
    <p:extLst>
      <p:ext uri="{BB962C8B-B14F-4D97-AF65-F5344CB8AC3E}">
        <p14:creationId xmlns:p14="http://schemas.microsoft.com/office/powerpoint/2010/main" val="570658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875022-FBF8-866B-CDC7-914701B198B4}"/>
              </a:ext>
            </a:extLst>
          </p:cNvPr>
          <p:cNvSpPr>
            <a:spLocks noGrp="1"/>
          </p:cNvSpPr>
          <p:nvPr>
            <p:ph type="body" sz="quarter" idx="13"/>
          </p:nvPr>
        </p:nvSpPr>
        <p:spPr>
          <a:xfrm>
            <a:off x="430408" y="349908"/>
            <a:ext cx="8206597" cy="537332"/>
          </a:xfrm>
        </p:spPr>
        <p:txBody>
          <a:bodyPr>
            <a:normAutofit fontScale="92500" lnSpcReduction="10000"/>
          </a:bodyPr>
          <a:lstStyle/>
          <a:p>
            <a:r>
              <a:rPr lang="en-GB" sz="2400" dirty="0">
                <a:latin typeface="+mj-lt"/>
              </a:rPr>
              <a:t>Oxfam (2024) Climate Equality: A Planet for the 99% </a:t>
            </a:r>
          </a:p>
        </p:txBody>
      </p:sp>
      <p:sp>
        <p:nvSpPr>
          <p:cNvPr id="3" name="Text Placeholder 2">
            <a:extLst>
              <a:ext uri="{FF2B5EF4-FFF2-40B4-BE49-F238E27FC236}">
                <a16:creationId xmlns:a16="http://schemas.microsoft.com/office/drawing/2014/main" id="{40B44382-A56B-B2BB-741F-3074236386E9}"/>
              </a:ext>
            </a:extLst>
          </p:cNvPr>
          <p:cNvSpPr>
            <a:spLocks noGrp="1"/>
          </p:cNvSpPr>
          <p:nvPr>
            <p:ph type="body" sz="quarter" idx="14"/>
          </p:nvPr>
        </p:nvSpPr>
        <p:spPr>
          <a:xfrm>
            <a:off x="208230" y="887241"/>
            <a:ext cx="8519845" cy="3567064"/>
          </a:xfrm>
          <a:noFill/>
        </p:spPr>
        <p:txBody>
          <a:bodyPr>
            <a:normAutofit fontScale="92500" lnSpcReduction="20000"/>
          </a:bodyPr>
          <a:lstStyle/>
          <a:p>
            <a:r>
              <a:rPr lang="en-GB" dirty="0">
                <a:cs typeface="Calibri" panose="020F0502020204030204" pitchFamily="34" charset="0"/>
              </a:rPr>
              <a:t>A recent report by Oxfam argues that the world faces two interrelated crises: climate breakdown and runaway inequality</a:t>
            </a:r>
            <a:r>
              <a:rPr lang="en-GB" i="1" dirty="0">
                <a:cs typeface="Calibri" panose="020F0502020204030204" pitchFamily="34" charset="0"/>
              </a:rPr>
              <a:t>.</a:t>
            </a:r>
          </a:p>
          <a:p>
            <a:r>
              <a:rPr lang="en-GB" sz="1800" b="0" i="0" u="none" strike="noStrike" baseline="0" dirty="0">
                <a:solidFill>
                  <a:srgbClr val="000000"/>
                </a:solidFill>
              </a:rPr>
              <a:t>The richest people, corporations and countries are destroying the world with their huge carbon emissions. Meanwhile, people living in poverty, those experiencing marginalisation, and countries in the Global South, are impacted the hardest.</a:t>
            </a:r>
          </a:p>
          <a:p>
            <a:r>
              <a:rPr lang="en-GB" sz="1800" b="0" i="0" u="none" strike="noStrike" baseline="0" dirty="0">
                <a:solidFill>
                  <a:srgbClr val="000000"/>
                </a:solidFill>
              </a:rPr>
              <a:t>Women and girls, Indigenous Peoples, people living in poverty and other groups experiencing discrimination are </a:t>
            </a:r>
            <a:r>
              <a:rPr lang="en-GB" dirty="0">
                <a:solidFill>
                  <a:srgbClr val="000000"/>
                </a:solidFill>
              </a:rPr>
              <a:t>especially </a:t>
            </a:r>
            <a:r>
              <a:rPr lang="en-GB" sz="1800" b="0" i="0" u="none" strike="noStrike" baseline="0" dirty="0">
                <a:solidFill>
                  <a:srgbClr val="000000"/>
                </a:solidFill>
              </a:rPr>
              <a:t>disadvantaged.</a:t>
            </a:r>
          </a:p>
          <a:p>
            <a:r>
              <a:rPr lang="en-GB" dirty="0">
                <a:solidFill>
                  <a:srgbClr val="000000"/>
                </a:solidFill>
              </a:rPr>
              <a:t>The poorest 50% are responsible for only 8% of emissions — and yet they suffer the most (see next slide). </a:t>
            </a:r>
          </a:p>
          <a:p>
            <a:r>
              <a:rPr lang="en-GB" dirty="0">
                <a:solidFill>
                  <a:srgbClr val="000000"/>
                </a:solidFill>
              </a:rPr>
              <a:t>O</a:t>
            </a:r>
            <a:r>
              <a:rPr lang="en-GB" sz="1800" b="0" i="0" u="none" strike="noStrike" baseline="0" dirty="0">
                <a:solidFill>
                  <a:srgbClr val="000000"/>
                </a:solidFill>
              </a:rPr>
              <a:t>nly the richest people and countries have the wealth, power and influence to protect themselves against the impact of climate change. With that power comes huge responsibility.</a:t>
            </a:r>
            <a:endParaRPr lang="en-GB" dirty="0">
              <a:cs typeface="Calibri" panose="020F0502020204030204" pitchFamily="34" charset="0"/>
            </a:endParaRPr>
          </a:p>
        </p:txBody>
      </p:sp>
      <p:sp>
        <p:nvSpPr>
          <p:cNvPr id="4" name="Text Placeholder 3">
            <a:extLst>
              <a:ext uri="{FF2B5EF4-FFF2-40B4-BE49-F238E27FC236}">
                <a16:creationId xmlns:a16="http://schemas.microsoft.com/office/drawing/2014/main" id="{DB37C60E-3758-58AD-DD0F-E5406A1D539B}"/>
              </a:ext>
            </a:extLst>
          </p:cNvPr>
          <p:cNvSpPr>
            <a:spLocks noGrp="1"/>
          </p:cNvSpPr>
          <p:nvPr>
            <p:ph type="body" sz="quarter" idx="15"/>
          </p:nvPr>
        </p:nvSpPr>
        <p:spPr/>
        <p:txBody>
          <a:bodyPr/>
          <a:lstStyle/>
          <a:p>
            <a:r>
              <a:rPr lang="en-US" sz="1200" dirty="0">
                <a:latin typeface="+mn-lt"/>
              </a:rPr>
              <a:t>© Hodder &amp; Stoughton Limited 2024</a:t>
            </a:r>
          </a:p>
          <a:p>
            <a:endParaRPr lang="en-GB" dirty="0"/>
          </a:p>
        </p:txBody>
      </p:sp>
    </p:spTree>
    <p:extLst>
      <p:ext uri="{BB962C8B-B14F-4D97-AF65-F5344CB8AC3E}">
        <p14:creationId xmlns:p14="http://schemas.microsoft.com/office/powerpoint/2010/main" val="4057892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A814D3-1DDC-29DD-D1E6-AD7A83546A6D}"/>
              </a:ext>
            </a:extLst>
          </p:cNvPr>
          <p:cNvSpPr>
            <a:spLocks noGrp="1"/>
          </p:cNvSpPr>
          <p:nvPr>
            <p:ph type="body" sz="quarter" idx="15"/>
          </p:nvPr>
        </p:nvSpPr>
        <p:spPr/>
        <p:txBody>
          <a:bodyPr/>
          <a:lstStyle/>
          <a:p>
            <a:r>
              <a:rPr lang="en-US" sz="1200" dirty="0">
                <a:latin typeface="+mn-lt"/>
              </a:rPr>
              <a:t>© Hodder &amp; Stoughton Limited 2024</a:t>
            </a:r>
          </a:p>
          <a:p>
            <a:endParaRPr lang="en-GB" dirty="0"/>
          </a:p>
        </p:txBody>
      </p:sp>
      <p:pic>
        <p:nvPicPr>
          <p:cNvPr id="6" name="Picture 5">
            <a:extLst>
              <a:ext uri="{FF2B5EF4-FFF2-40B4-BE49-F238E27FC236}">
                <a16:creationId xmlns:a16="http://schemas.microsoft.com/office/drawing/2014/main" id="{F5233032-CDC6-FA12-7CB3-E2011A0C3113}"/>
              </a:ext>
            </a:extLst>
          </p:cNvPr>
          <p:cNvPicPr>
            <a:picLocks noChangeAspect="1"/>
          </p:cNvPicPr>
          <p:nvPr/>
        </p:nvPicPr>
        <p:blipFill>
          <a:blip r:embed="rId2"/>
          <a:stretch>
            <a:fillRect/>
          </a:stretch>
        </p:blipFill>
        <p:spPr>
          <a:xfrm>
            <a:off x="1504845" y="341200"/>
            <a:ext cx="6134309" cy="3543892"/>
          </a:xfrm>
          <a:prstGeom prst="rect">
            <a:avLst/>
          </a:prstGeom>
        </p:spPr>
      </p:pic>
    </p:spTree>
    <p:extLst>
      <p:ext uri="{BB962C8B-B14F-4D97-AF65-F5344CB8AC3E}">
        <p14:creationId xmlns:p14="http://schemas.microsoft.com/office/powerpoint/2010/main" val="2422871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FCB804-A446-D81B-5370-FF747FCB0C30}"/>
              </a:ext>
            </a:extLst>
          </p:cNvPr>
          <p:cNvSpPr>
            <a:spLocks noGrp="1"/>
          </p:cNvSpPr>
          <p:nvPr>
            <p:ph type="body" sz="quarter" idx="13"/>
          </p:nvPr>
        </p:nvSpPr>
        <p:spPr>
          <a:xfrm>
            <a:off x="430409" y="349908"/>
            <a:ext cx="6667508" cy="666750"/>
          </a:xfrm>
        </p:spPr>
        <p:txBody>
          <a:bodyPr>
            <a:normAutofit lnSpcReduction="10000"/>
          </a:bodyPr>
          <a:lstStyle/>
          <a:p>
            <a:r>
              <a:rPr lang="en-GB" dirty="0"/>
              <a:t>The super rich</a:t>
            </a:r>
          </a:p>
        </p:txBody>
      </p:sp>
      <p:sp>
        <p:nvSpPr>
          <p:cNvPr id="3" name="Text Placeholder 2">
            <a:extLst>
              <a:ext uri="{FF2B5EF4-FFF2-40B4-BE49-F238E27FC236}">
                <a16:creationId xmlns:a16="http://schemas.microsoft.com/office/drawing/2014/main" id="{78A34E11-3524-C203-6890-91F25901D1CB}"/>
              </a:ext>
            </a:extLst>
          </p:cNvPr>
          <p:cNvSpPr>
            <a:spLocks noGrp="1"/>
          </p:cNvSpPr>
          <p:nvPr>
            <p:ph type="body" sz="quarter" idx="14"/>
          </p:nvPr>
        </p:nvSpPr>
        <p:spPr>
          <a:xfrm>
            <a:off x="208230" y="896294"/>
            <a:ext cx="8519845" cy="3467476"/>
          </a:xfrm>
        </p:spPr>
        <p:txBody>
          <a:bodyPr>
            <a:normAutofit fontScale="85000" lnSpcReduction="10000"/>
          </a:bodyPr>
          <a:lstStyle/>
          <a:p>
            <a:pPr marL="114300" indent="0" algn="l">
              <a:buNone/>
            </a:pPr>
            <a:endParaRPr lang="en-GB" sz="1800" b="0" i="0" u="none" strike="noStrike" baseline="0" dirty="0">
              <a:solidFill>
                <a:srgbClr val="000000"/>
              </a:solidFill>
            </a:endParaRPr>
          </a:p>
          <a:p>
            <a:r>
              <a:rPr lang="en-GB" sz="1800" b="0" i="0" u="none" strike="noStrike" baseline="0" dirty="0">
                <a:solidFill>
                  <a:srgbClr val="000000"/>
                </a:solidFill>
              </a:rPr>
              <a:t>In 2019, the super-rich 1% were responsible for 16% of global carbon emissions, which is the same as the emissions of the poorest 66% of humanity (some 5 billion people). </a:t>
            </a:r>
          </a:p>
          <a:p>
            <a:r>
              <a:rPr lang="en-GB" sz="1800" b="0" i="0" u="none" strike="noStrike" baseline="0" dirty="0">
                <a:solidFill>
                  <a:srgbClr val="000000"/>
                </a:solidFill>
              </a:rPr>
              <a:t>Since the 1990s, the super-rich 1% burned through twice as much of the carbon budget as the poorest half of humanity combined. </a:t>
            </a:r>
          </a:p>
          <a:p>
            <a:r>
              <a:rPr lang="en-GB" sz="1800" b="0" i="0" u="none" strike="noStrike" baseline="0" dirty="0">
                <a:solidFill>
                  <a:srgbClr val="000000"/>
                </a:solidFill>
              </a:rPr>
              <a:t>In particular, the super-rich 1% are key to the climate story in three ways: </a:t>
            </a:r>
          </a:p>
          <a:p>
            <a:endParaRPr lang="en-GB" sz="1800" b="0" i="0" u="none" strike="noStrike" baseline="0" dirty="0">
              <a:solidFill>
                <a:srgbClr val="000000"/>
              </a:solidFill>
            </a:endParaRPr>
          </a:p>
          <a:p>
            <a:pPr marL="114300" indent="0">
              <a:buNone/>
            </a:pPr>
            <a:r>
              <a:rPr lang="en-GB" dirty="0">
                <a:solidFill>
                  <a:srgbClr val="000000"/>
                </a:solidFill>
              </a:rPr>
              <a:t>1. </a:t>
            </a:r>
            <a:r>
              <a:rPr lang="en-GB" sz="1800" b="0" i="0" u="none" strike="noStrike" baseline="0" dirty="0">
                <a:solidFill>
                  <a:srgbClr val="000000"/>
                </a:solidFill>
              </a:rPr>
              <a:t>Through the carbon they emit in their daily lives from their consumption, including from their yachts, private jets and lavish lifestyles</a:t>
            </a:r>
            <a:r>
              <a:rPr lang="en-GB" dirty="0">
                <a:solidFill>
                  <a:srgbClr val="000000"/>
                </a:solidFill>
              </a:rPr>
              <a:t>.</a:t>
            </a:r>
            <a:endParaRPr lang="en-GB" sz="1800" b="0" i="0" u="none" strike="noStrike" baseline="0" dirty="0">
              <a:solidFill>
                <a:srgbClr val="000000"/>
              </a:solidFill>
            </a:endParaRPr>
          </a:p>
          <a:p>
            <a:pPr marL="114300" indent="0">
              <a:buNone/>
            </a:pPr>
            <a:r>
              <a:rPr lang="en-GB" sz="1800" b="0" i="0" u="none" strike="noStrike" baseline="0" dirty="0">
                <a:solidFill>
                  <a:srgbClr val="000000"/>
                </a:solidFill>
              </a:rPr>
              <a:t>2. Through their investments and shareholdings in heavily polluting industries and their vested financial interest in the economic status quo.</a:t>
            </a:r>
          </a:p>
          <a:p>
            <a:pPr marL="114300" indent="0">
              <a:buNone/>
            </a:pPr>
            <a:r>
              <a:rPr lang="en-GB" sz="1800" b="0" i="0" u="none" strike="noStrike" baseline="0" dirty="0">
                <a:solidFill>
                  <a:srgbClr val="000000"/>
                </a:solidFill>
              </a:rPr>
              <a:t>3. Through the undue influence they have over the media, the economy and policymaking. </a:t>
            </a:r>
          </a:p>
          <a:p>
            <a:endParaRPr lang="en-GB" dirty="0"/>
          </a:p>
        </p:txBody>
      </p:sp>
      <p:sp>
        <p:nvSpPr>
          <p:cNvPr id="4" name="Text Placeholder 3">
            <a:extLst>
              <a:ext uri="{FF2B5EF4-FFF2-40B4-BE49-F238E27FC236}">
                <a16:creationId xmlns:a16="http://schemas.microsoft.com/office/drawing/2014/main" id="{AB6092AE-FB59-0A94-44A7-A50061149483}"/>
              </a:ext>
            </a:extLst>
          </p:cNvPr>
          <p:cNvSpPr>
            <a:spLocks noGrp="1"/>
          </p:cNvSpPr>
          <p:nvPr>
            <p:ph type="body" sz="quarter" idx="15"/>
          </p:nvPr>
        </p:nvSpPr>
        <p:spPr/>
        <p:txBody>
          <a:bodyPr/>
          <a:lstStyle/>
          <a:p>
            <a:r>
              <a:rPr lang="en-US" sz="1200" dirty="0">
                <a:latin typeface="+mn-lt"/>
              </a:rPr>
              <a:t>© Hodder &amp; Stoughton Limited 2024</a:t>
            </a:r>
          </a:p>
          <a:p>
            <a:endParaRPr lang="en-GB" dirty="0"/>
          </a:p>
        </p:txBody>
      </p:sp>
    </p:spTree>
    <p:extLst>
      <p:ext uri="{BB962C8B-B14F-4D97-AF65-F5344CB8AC3E}">
        <p14:creationId xmlns:p14="http://schemas.microsoft.com/office/powerpoint/2010/main" val="616171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26D0B4-1A8D-5C93-DD2D-41595A50A2EB}"/>
              </a:ext>
            </a:extLst>
          </p:cNvPr>
          <p:cNvSpPr>
            <a:spLocks noGrp="1"/>
          </p:cNvSpPr>
          <p:nvPr>
            <p:ph type="body" sz="quarter" idx="13"/>
          </p:nvPr>
        </p:nvSpPr>
        <p:spPr/>
        <p:txBody>
          <a:bodyPr>
            <a:normAutofit lnSpcReduction="10000"/>
          </a:bodyPr>
          <a:lstStyle/>
          <a:p>
            <a:r>
              <a:rPr lang="en-GB" dirty="0"/>
              <a:t>What to do?</a:t>
            </a:r>
          </a:p>
        </p:txBody>
      </p:sp>
      <p:sp>
        <p:nvSpPr>
          <p:cNvPr id="3" name="Text Placeholder 2">
            <a:extLst>
              <a:ext uri="{FF2B5EF4-FFF2-40B4-BE49-F238E27FC236}">
                <a16:creationId xmlns:a16="http://schemas.microsoft.com/office/drawing/2014/main" id="{2D1C9E12-D2CE-930E-CAE0-B14F26CC1F64}"/>
              </a:ext>
            </a:extLst>
          </p:cNvPr>
          <p:cNvSpPr>
            <a:spLocks noGrp="1"/>
          </p:cNvSpPr>
          <p:nvPr>
            <p:ph type="body" sz="quarter" idx="14"/>
          </p:nvPr>
        </p:nvSpPr>
        <p:spPr>
          <a:xfrm>
            <a:off x="339237" y="1016658"/>
            <a:ext cx="8465525" cy="3187087"/>
          </a:xfrm>
        </p:spPr>
        <p:txBody>
          <a:bodyPr>
            <a:normAutofit fontScale="92500" lnSpcReduction="10000"/>
          </a:bodyPr>
          <a:lstStyle/>
          <a:p>
            <a:pPr marL="114300" indent="0" algn="l">
              <a:buNone/>
            </a:pPr>
            <a:r>
              <a:rPr lang="en-GB" sz="1800" b="0" i="0" u="none" strike="noStrike" baseline="0" dirty="0">
                <a:solidFill>
                  <a:srgbClr val="000000"/>
                </a:solidFill>
              </a:rPr>
              <a:t>Oxfam argue for three key changes: </a:t>
            </a:r>
          </a:p>
          <a:p>
            <a:r>
              <a:rPr lang="en-GB" sz="1800" b="1" i="0" u="none" strike="noStrike" baseline="0" dirty="0"/>
              <a:t>A radical increase in equality. </a:t>
            </a:r>
            <a:r>
              <a:rPr lang="en-GB" sz="1800" b="0" i="0" u="none" strike="noStrike" baseline="0" dirty="0"/>
              <a:t>We must rapidly reduce economic inequality to make it possible to reduce emissions and end poverty, and support the fight to end sexism, racism and other forms of oppression.</a:t>
            </a:r>
          </a:p>
          <a:p>
            <a:r>
              <a:rPr lang="en-GB" sz="1800" b="1" i="0" u="none" strike="noStrike" baseline="0" dirty="0"/>
              <a:t>A fast, just transition away from fossil fuels. </a:t>
            </a:r>
            <a:r>
              <a:rPr lang="en-GB" sz="1800" b="0" i="0" u="none" strike="noStrike" baseline="0" dirty="0"/>
              <a:t>We must substantially reduce carbon emissions, particularly by the richest countries, individuals and corporations, to keep global warming temperature rise below 1.5°C. We must use taxation of the richest to raise the funds for this transition and to pay for the loss and damage already caused. </a:t>
            </a:r>
          </a:p>
          <a:p>
            <a:r>
              <a:rPr lang="en-GB" sz="1800" b="1" i="0" u="none" strike="noStrike" baseline="0" dirty="0"/>
              <a:t>A new purpose for a new age. </a:t>
            </a:r>
            <a:r>
              <a:rPr lang="en-GB" sz="1800" b="0" i="0" u="none" strike="noStrike" baseline="0" dirty="0"/>
              <a:t>We must fundamentally change the goal of our economies to wellbeing for all, and planetary flourishing. </a:t>
            </a:r>
          </a:p>
          <a:p>
            <a:endParaRPr lang="en-GB" dirty="0"/>
          </a:p>
        </p:txBody>
      </p:sp>
      <p:sp>
        <p:nvSpPr>
          <p:cNvPr id="4" name="Text Placeholder 3">
            <a:extLst>
              <a:ext uri="{FF2B5EF4-FFF2-40B4-BE49-F238E27FC236}">
                <a16:creationId xmlns:a16="http://schemas.microsoft.com/office/drawing/2014/main" id="{AA849478-72C2-D45F-BC89-26B882AC2215}"/>
              </a:ext>
            </a:extLst>
          </p:cNvPr>
          <p:cNvSpPr>
            <a:spLocks noGrp="1"/>
          </p:cNvSpPr>
          <p:nvPr>
            <p:ph type="body" sz="quarter" idx="15"/>
          </p:nvPr>
        </p:nvSpPr>
        <p:spPr/>
        <p:txBody>
          <a:bodyPr/>
          <a:lstStyle/>
          <a:p>
            <a:r>
              <a:rPr lang="en-US" sz="1200" dirty="0">
                <a:latin typeface="+mn-lt"/>
              </a:rPr>
              <a:t>© Hodder &amp; Stoughton Limited 2024</a:t>
            </a:r>
          </a:p>
          <a:p>
            <a:endParaRPr lang="en-GB" dirty="0"/>
          </a:p>
        </p:txBody>
      </p:sp>
    </p:spTree>
    <p:extLst>
      <p:ext uri="{BB962C8B-B14F-4D97-AF65-F5344CB8AC3E}">
        <p14:creationId xmlns:p14="http://schemas.microsoft.com/office/powerpoint/2010/main" val="488364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286076-D759-D195-7CCE-7C131A96691B}"/>
              </a:ext>
            </a:extLst>
          </p:cNvPr>
          <p:cNvSpPr>
            <a:spLocks noGrp="1"/>
          </p:cNvSpPr>
          <p:nvPr>
            <p:ph type="body" sz="quarter" idx="13"/>
          </p:nvPr>
        </p:nvSpPr>
        <p:spPr/>
        <p:txBody>
          <a:bodyPr>
            <a:normAutofit lnSpcReduction="10000"/>
          </a:bodyPr>
          <a:lstStyle/>
          <a:p>
            <a:r>
              <a:rPr lang="en-US" dirty="0"/>
              <a:t>Sources</a:t>
            </a:r>
          </a:p>
        </p:txBody>
      </p:sp>
      <p:sp>
        <p:nvSpPr>
          <p:cNvPr id="3" name="Text Placeholder 2">
            <a:extLst>
              <a:ext uri="{FF2B5EF4-FFF2-40B4-BE49-F238E27FC236}">
                <a16:creationId xmlns:a16="http://schemas.microsoft.com/office/drawing/2014/main" id="{CEAFFE76-A065-5FEB-0F0F-95BA154C01D1}"/>
              </a:ext>
            </a:extLst>
          </p:cNvPr>
          <p:cNvSpPr>
            <a:spLocks noGrp="1"/>
          </p:cNvSpPr>
          <p:nvPr>
            <p:ph type="body" sz="quarter" idx="14"/>
          </p:nvPr>
        </p:nvSpPr>
        <p:spPr>
          <a:xfrm>
            <a:off x="137742" y="1016659"/>
            <a:ext cx="4298456" cy="3066454"/>
          </a:xfrm>
        </p:spPr>
        <p:txBody>
          <a:bodyPr>
            <a:normAutofit/>
          </a:bodyPr>
          <a:lstStyle/>
          <a:p>
            <a:r>
              <a:rPr lang="en-US" sz="1600" b="1" dirty="0"/>
              <a:t>UNDP Climate Inequality Report 2023:</a:t>
            </a:r>
          </a:p>
          <a:p>
            <a:pPr marL="114300" indent="0">
              <a:buNone/>
            </a:pPr>
            <a:r>
              <a:rPr lang="en-US" sz="1600" b="1" dirty="0" err="1"/>
              <a:t>www.tinyurl.com</a:t>
            </a:r>
            <a:r>
              <a:rPr lang="en-US" sz="1600" b="1" dirty="0"/>
              <a:t>/hjh83nf5</a:t>
            </a:r>
          </a:p>
          <a:p>
            <a:pPr marL="114300" indent="0">
              <a:buNone/>
            </a:pPr>
            <a:endParaRPr lang="en-US" sz="1600" b="1" dirty="0"/>
          </a:p>
          <a:p>
            <a:pPr marL="114300" indent="0">
              <a:buNone/>
            </a:pPr>
            <a:endParaRPr lang="en-US" sz="1600" dirty="0"/>
          </a:p>
          <a:p>
            <a:r>
              <a:rPr lang="en-US" sz="1600" b="1" dirty="0"/>
              <a:t>Oxfam (2023) Climate Inequality: A Planet for the 99%:</a:t>
            </a:r>
          </a:p>
          <a:p>
            <a:pPr marL="114300" indent="0">
              <a:buNone/>
            </a:pPr>
            <a:r>
              <a:rPr lang="en-US" sz="1600" b="1" dirty="0" err="1"/>
              <a:t>www.tinyurl.com</a:t>
            </a:r>
            <a:r>
              <a:rPr lang="en-US" sz="1600" b="1" dirty="0"/>
              <a:t>/jfvtb39s</a:t>
            </a:r>
          </a:p>
          <a:p>
            <a:pPr marL="114300" indent="0">
              <a:buNone/>
            </a:pPr>
            <a:endParaRPr lang="en-US" sz="1400" dirty="0"/>
          </a:p>
          <a:p>
            <a:pPr marL="114300" indent="0">
              <a:buNone/>
            </a:pPr>
            <a:endParaRPr lang="en-US" sz="1400" dirty="0"/>
          </a:p>
          <a:p>
            <a:pPr marL="114300" indent="0">
              <a:buNone/>
            </a:pPr>
            <a:endParaRPr lang="en-US" dirty="0"/>
          </a:p>
          <a:p>
            <a:pPr marL="114300" indent="0">
              <a:buNone/>
            </a:pPr>
            <a:endParaRPr lang="en-US" dirty="0"/>
          </a:p>
        </p:txBody>
      </p:sp>
      <p:sp>
        <p:nvSpPr>
          <p:cNvPr id="4" name="Text Placeholder 3">
            <a:extLst>
              <a:ext uri="{FF2B5EF4-FFF2-40B4-BE49-F238E27FC236}">
                <a16:creationId xmlns:a16="http://schemas.microsoft.com/office/drawing/2014/main" id="{5328390D-1B91-30FF-72BD-22952A1CE41B}"/>
              </a:ext>
            </a:extLst>
          </p:cNvPr>
          <p:cNvSpPr>
            <a:spLocks noGrp="1"/>
          </p:cNvSpPr>
          <p:nvPr>
            <p:ph type="body" sz="quarter" idx="15"/>
          </p:nvPr>
        </p:nvSpPr>
        <p:spPr/>
        <p:txBody>
          <a:bodyPr/>
          <a:lstStyle/>
          <a:p>
            <a:r>
              <a:rPr lang="en-US" sz="1200" dirty="0">
                <a:latin typeface="+mn-lt"/>
              </a:rPr>
              <a:t>© Hodder &amp; Stoughton Limited 2024</a:t>
            </a:r>
          </a:p>
          <a:p>
            <a:endParaRPr lang="en-US" dirty="0"/>
          </a:p>
        </p:txBody>
      </p:sp>
    </p:spTree>
    <p:extLst>
      <p:ext uri="{BB962C8B-B14F-4D97-AF65-F5344CB8AC3E}">
        <p14:creationId xmlns:p14="http://schemas.microsoft.com/office/powerpoint/2010/main" val="178530537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380</TotalTime>
  <Words>1103</Words>
  <Application>Microsoft Macintosh PowerPoint</Application>
  <PresentationFormat>On-screen Show (16:9)</PresentationFormat>
  <Paragraphs>75</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MyriadPro-Regular</vt:lpstr>
      <vt:lpstr>Arial</vt:lpstr>
      <vt:lpstr>Century Gothic</vt:lpstr>
      <vt:lpstr>Calibri</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J.Williams</dc:creator>
  <cp:lastModifiedBy>Ben Roberts</cp:lastModifiedBy>
  <cp:revision>30</cp:revision>
  <dcterms:modified xsi:type="dcterms:W3CDTF">2024-03-19T12:03:10Z</dcterms:modified>
</cp:coreProperties>
</file>