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57" r:id="rId3"/>
    <p:sldId id="261" r:id="rId4"/>
    <p:sldId id="258" r:id="rId5"/>
    <p:sldId id="262" r:id="rId6"/>
    <p:sldId id="263" r:id="rId7"/>
    <p:sldId id="264" r:id="rId8"/>
    <p:sldId id="260" r:id="rId9"/>
    <p:sldId id="265" r:id="rId10"/>
    <p:sldId id="259" r:id="rId11"/>
    <p:sldId id="266"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7877"/>
    <a:srgbClr val="00599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Roberts" userId="afd2b2f5-d19b-458d-8355-bb03a636b71a" providerId="ADAL" clId="{1FBB64C5-C890-7A47-AA39-E060E2398147}"/>
    <pc:docChg chg="custSel modSld">
      <pc:chgData name="Ben Roberts" userId="afd2b2f5-d19b-458d-8355-bb03a636b71a" providerId="ADAL" clId="{1FBB64C5-C890-7A47-AA39-E060E2398147}" dt="2023-03-24T11:18:30.899" v="85" actId="20577"/>
      <pc:docMkLst>
        <pc:docMk/>
      </pc:docMkLst>
      <pc:sldChg chg="addSp modSp mod">
        <pc:chgData name="Ben Roberts" userId="afd2b2f5-d19b-458d-8355-bb03a636b71a" providerId="ADAL" clId="{1FBB64C5-C890-7A47-AA39-E060E2398147}" dt="2023-03-24T11:11:34.272" v="23" actId="207"/>
        <pc:sldMkLst>
          <pc:docMk/>
          <pc:sldMk cId="2228435026" sldId="256"/>
        </pc:sldMkLst>
        <pc:spChg chg="mod">
          <ac:chgData name="Ben Roberts" userId="afd2b2f5-d19b-458d-8355-bb03a636b71a" providerId="ADAL" clId="{1FBB64C5-C890-7A47-AA39-E060E2398147}" dt="2023-03-24T11:10:39.669" v="15" actId="1076"/>
          <ac:spMkLst>
            <pc:docMk/>
            <pc:sldMk cId="2228435026" sldId="256"/>
            <ac:spMk id="3" creationId="{00000000-0000-0000-0000-000000000000}"/>
          </ac:spMkLst>
        </pc:spChg>
        <pc:spChg chg="mod">
          <ac:chgData name="Ben Roberts" userId="afd2b2f5-d19b-458d-8355-bb03a636b71a" providerId="ADAL" clId="{1FBB64C5-C890-7A47-AA39-E060E2398147}" dt="2023-03-24T11:09:44.353" v="3" actId="20577"/>
          <ac:spMkLst>
            <pc:docMk/>
            <pc:sldMk cId="2228435026" sldId="256"/>
            <ac:spMk id="4" creationId="{00000000-0000-0000-0000-000000000000}"/>
          </ac:spMkLst>
        </pc:spChg>
        <pc:spChg chg="add mod">
          <ac:chgData name="Ben Roberts" userId="afd2b2f5-d19b-458d-8355-bb03a636b71a" providerId="ADAL" clId="{1FBB64C5-C890-7A47-AA39-E060E2398147}" dt="2023-03-24T11:11:34.272" v="23" actId="207"/>
          <ac:spMkLst>
            <pc:docMk/>
            <pc:sldMk cId="2228435026" sldId="256"/>
            <ac:spMk id="6" creationId="{5DA95323-CC41-4110-3BC2-0BB784549E41}"/>
          </ac:spMkLst>
        </pc:spChg>
      </pc:sldChg>
      <pc:sldChg chg="modSp mod">
        <pc:chgData name="Ben Roberts" userId="afd2b2f5-d19b-458d-8355-bb03a636b71a" providerId="ADAL" clId="{1FBB64C5-C890-7A47-AA39-E060E2398147}" dt="2023-03-24T11:13:26.845" v="44" actId="20577"/>
        <pc:sldMkLst>
          <pc:docMk/>
          <pc:sldMk cId="4020910073" sldId="257"/>
        </pc:sldMkLst>
        <pc:spChg chg="mod">
          <ac:chgData name="Ben Roberts" userId="afd2b2f5-d19b-458d-8355-bb03a636b71a" providerId="ADAL" clId="{1FBB64C5-C890-7A47-AA39-E060E2398147}" dt="2023-03-24T11:12:39.355" v="37" actId="404"/>
          <ac:spMkLst>
            <pc:docMk/>
            <pc:sldMk cId="4020910073" sldId="257"/>
            <ac:spMk id="2" creationId="{BD0FF30C-5B9C-5E37-3DCB-69403B23401B}"/>
          </ac:spMkLst>
        </pc:spChg>
        <pc:spChg chg="mod">
          <ac:chgData name="Ben Roberts" userId="afd2b2f5-d19b-458d-8355-bb03a636b71a" providerId="ADAL" clId="{1FBB64C5-C890-7A47-AA39-E060E2398147}" dt="2023-03-24T11:13:26.845" v="44" actId="20577"/>
          <ac:spMkLst>
            <pc:docMk/>
            <pc:sldMk cId="4020910073" sldId="257"/>
            <ac:spMk id="3" creationId="{DB57756B-0A08-E7AB-3009-91AED5C7C5CF}"/>
          </ac:spMkLst>
        </pc:spChg>
        <pc:spChg chg="mod">
          <ac:chgData name="Ben Roberts" userId="afd2b2f5-d19b-458d-8355-bb03a636b71a" providerId="ADAL" clId="{1FBB64C5-C890-7A47-AA39-E060E2398147}" dt="2023-03-24T11:09:51.649" v="4"/>
          <ac:spMkLst>
            <pc:docMk/>
            <pc:sldMk cId="4020910073" sldId="257"/>
            <ac:spMk id="4" creationId="{E69B5B07-E482-652B-A082-14CB035DE2D2}"/>
          </ac:spMkLst>
        </pc:spChg>
      </pc:sldChg>
      <pc:sldChg chg="modSp mod">
        <pc:chgData name="Ben Roberts" userId="afd2b2f5-d19b-458d-8355-bb03a636b71a" providerId="ADAL" clId="{1FBB64C5-C890-7A47-AA39-E060E2398147}" dt="2023-03-24T11:14:59.145" v="54" actId="404"/>
        <pc:sldMkLst>
          <pc:docMk/>
          <pc:sldMk cId="3264984733" sldId="258"/>
        </pc:sldMkLst>
        <pc:spChg chg="mod">
          <ac:chgData name="Ben Roberts" userId="afd2b2f5-d19b-458d-8355-bb03a636b71a" providerId="ADAL" clId="{1FBB64C5-C890-7A47-AA39-E060E2398147}" dt="2023-03-24T11:14:59.145" v="54" actId="404"/>
          <ac:spMkLst>
            <pc:docMk/>
            <pc:sldMk cId="3264984733" sldId="258"/>
            <ac:spMk id="2" creationId="{BF7A3A33-AA29-E719-7A9C-AAA1284ECD50}"/>
          </ac:spMkLst>
        </pc:spChg>
        <pc:spChg chg="mod">
          <ac:chgData name="Ben Roberts" userId="afd2b2f5-d19b-458d-8355-bb03a636b71a" providerId="ADAL" clId="{1FBB64C5-C890-7A47-AA39-E060E2398147}" dt="2023-03-24T11:10:01.253" v="6"/>
          <ac:spMkLst>
            <pc:docMk/>
            <pc:sldMk cId="3264984733" sldId="258"/>
            <ac:spMk id="4" creationId="{7CDC1418-736C-588F-B917-63DE6D17DBE6}"/>
          </ac:spMkLst>
        </pc:spChg>
      </pc:sldChg>
      <pc:sldChg chg="modSp mod">
        <pc:chgData name="Ben Roberts" userId="afd2b2f5-d19b-458d-8355-bb03a636b71a" providerId="ADAL" clId="{1FBB64C5-C890-7A47-AA39-E060E2398147}" dt="2023-03-24T11:18:09.483" v="82" actId="404"/>
        <pc:sldMkLst>
          <pc:docMk/>
          <pc:sldMk cId="4129860970" sldId="259"/>
        </pc:sldMkLst>
        <pc:spChg chg="mod">
          <ac:chgData name="Ben Roberts" userId="afd2b2f5-d19b-458d-8355-bb03a636b71a" providerId="ADAL" clId="{1FBB64C5-C890-7A47-AA39-E060E2398147}" dt="2023-03-24T11:18:09.483" v="82" actId="404"/>
          <ac:spMkLst>
            <pc:docMk/>
            <pc:sldMk cId="4129860970" sldId="259"/>
            <ac:spMk id="2" creationId="{C536E7E6-6F4D-A796-C26A-CB405B1F836E}"/>
          </ac:spMkLst>
        </pc:spChg>
        <pc:spChg chg="mod">
          <ac:chgData name="Ben Roberts" userId="afd2b2f5-d19b-458d-8355-bb03a636b71a" providerId="ADAL" clId="{1FBB64C5-C890-7A47-AA39-E060E2398147}" dt="2023-03-24T11:10:21.817" v="12"/>
          <ac:spMkLst>
            <pc:docMk/>
            <pc:sldMk cId="4129860970" sldId="259"/>
            <ac:spMk id="4" creationId="{6FCABA04-EF39-0FAB-12D9-071F2CFBA8D1}"/>
          </ac:spMkLst>
        </pc:spChg>
      </pc:sldChg>
      <pc:sldChg chg="modSp mod">
        <pc:chgData name="Ben Roberts" userId="afd2b2f5-d19b-458d-8355-bb03a636b71a" providerId="ADAL" clId="{1FBB64C5-C890-7A47-AA39-E060E2398147}" dt="2023-03-24T11:17:27.012" v="76" actId="1076"/>
        <pc:sldMkLst>
          <pc:docMk/>
          <pc:sldMk cId="3166214350" sldId="260"/>
        </pc:sldMkLst>
        <pc:spChg chg="mod">
          <ac:chgData name="Ben Roberts" userId="afd2b2f5-d19b-458d-8355-bb03a636b71a" providerId="ADAL" clId="{1FBB64C5-C890-7A47-AA39-E060E2398147}" dt="2023-03-24T11:17:27.012" v="76" actId="1076"/>
          <ac:spMkLst>
            <pc:docMk/>
            <pc:sldMk cId="3166214350" sldId="260"/>
            <ac:spMk id="2" creationId="{4B5904A7-FA53-D9E6-17CF-E894032996F1}"/>
          </ac:spMkLst>
        </pc:spChg>
        <pc:spChg chg="mod">
          <ac:chgData name="Ben Roberts" userId="afd2b2f5-d19b-458d-8355-bb03a636b71a" providerId="ADAL" clId="{1FBB64C5-C890-7A47-AA39-E060E2398147}" dt="2023-03-24T11:10:15.559" v="10"/>
          <ac:spMkLst>
            <pc:docMk/>
            <pc:sldMk cId="3166214350" sldId="260"/>
            <ac:spMk id="4" creationId="{DFD2883B-8AA7-318F-34F7-73C28C182A79}"/>
          </ac:spMkLst>
        </pc:spChg>
        <pc:picChg chg="mod">
          <ac:chgData name="Ben Roberts" userId="afd2b2f5-d19b-458d-8355-bb03a636b71a" providerId="ADAL" clId="{1FBB64C5-C890-7A47-AA39-E060E2398147}" dt="2023-03-24T11:17:10.356" v="73" actId="1076"/>
          <ac:picMkLst>
            <pc:docMk/>
            <pc:sldMk cId="3166214350" sldId="260"/>
            <ac:picMk id="10" creationId="{D7288426-200C-E740-F58C-F21CDCA97AD8}"/>
          </ac:picMkLst>
        </pc:picChg>
      </pc:sldChg>
      <pc:sldChg chg="modSp mod">
        <pc:chgData name="Ben Roberts" userId="afd2b2f5-d19b-458d-8355-bb03a636b71a" providerId="ADAL" clId="{1FBB64C5-C890-7A47-AA39-E060E2398147}" dt="2023-03-24T11:13:55.226" v="51" actId="27636"/>
        <pc:sldMkLst>
          <pc:docMk/>
          <pc:sldMk cId="588212704" sldId="261"/>
        </pc:sldMkLst>
        <pc:spChg chg="mod">
          <ac:chgData name="Ben Roberts" userId="afd2b2f5-d19b-458d-8355-bb03a636b71a" providerId="ADAL" clId="{1FBB64C5-C890-7A47-AA39-E060E2398147}" dt="2023-03-24T11:13:40.933" v="46" actId="404"/>
          <ac:spMkLst>
            <pc:docMk/>
            <pc:sldMk cId="588212704" sldId="261"/>
            <ac:spMk id="2" creationId="{1E8B7A27-D4B7-57ED-241A-1540FD06E20C}"/>
          </ac:spMkLst>
        </pc:spChg>
        <pc:spChg chg="mod">
          <ac:chgData name="Ben Roberts" userId="afd2b2f5-d19b-458d-8355-bb03a636b71a" providerId="ADAL" clId="{1FBB64C5-C890-7A47-AA39-E060E2398147}" dt="2023-03-24T11:13:55.226" v="51" actId="27636"/>
          <ac:spMkLst>
            <pc:docMk/>
            <pc:sldMk cId="588212704" sldId="261"/>
            <ac:spMk id="3" creationId="{288E5AF2-9295-FF67-7155-9FC205C2EE52}"/>
          </ac:spMkLst>
        </pc:spChg>
        <pc:spChg chg="mod">
          <ac:chgData name="Ben Roberts" userId="afd2b2f5-d19b-458d-8355-bb03a636b71a" providerId="ADAL" clId="{1FBB64C5-C890-7A47-AA39-E060E2398147}" dt="2023-03-24T11:09:56.068" v="5"/>
          <ac:spMkLst>
            <pc:docMk/>
            <pc:sldMk cId="588212704" sldId="261"/>
            <ac:spMk id="4" creationId="{17C6D18A-5374-6054-E9F6-870EEF0E2FDB}"/>
          </ac:spMkLst>
        </pc:spChg>
      </pc:sldChg>
      <pc:sldChg chg="modSp mod">
        <pc:chgData name="Ben Roberts" userId="afd2b2f5-d19b-458d-8355-bb03a636b71a" providerId="ADAL" clId="{1FBB64C5-C890-7A47-AA39-E060E2398147}" dt="2023-03-24T11:15:29.068" v="59" actId="20577"/>
        <pc:sldMkLst>
          <pc:docMk/>
          <pc:sldMk cId="2823961474" sldId="262"/>
        </pc:sldMkLst>
        <pc:spChg chg="mod">
          <ac:chgData name="Ben Roberts" userId="afd2b2f5-d19b-458d-8355-bb03a636b71a" providerId="ADAL" clId="{1FBB64C5-C890-7A47-AA39-E060E2398147}" dt="2023-03-24T11:15:09.980" v="55" actId="404"/>
          <ac:spMkLst>
            <pc:docMk/>
            <pc:sldMk cId="2823961474" sldId="262"/>
            <ac:spMk id="2" creationId="{502495BD-01D5-7D2C-7D72-0D3EA480D175}"/>
          </ac:spMkLst>
        </pc:spChg>
        <pc:spChg chg="mod">
          <ac:chgData name="Ben Roberts" userId="afd2b2f5-d19b-458d-8355-bb03a636b71a" providerId="ADAL" clId="{1FBB64C5-C890-7A47-AA39-E060E2398147}" dt="2023-03-24T11:15:29.068" v="59" actId="20577"/>
          <ac:spMkLst>
            <pc:docMk/>
            <pc:sldMk cId="2823961474" sldId="262"/>
            <ac:spMk id="3" creationId="{68CF17AA-E854-6401-4617-7B6DE244CF19}"/>
          </ac:spMkLst>
        </pc:spChg>
        <pc:spChg chg="mod">
          <ac:chgData name="Ben Roberts" userId="afd2b2f5-d19b-458d-8355-bb03a636b71a" providerId="ADAL" clId="{1FBB64C5-C890-7A47-AA39-E060E2398147}" dt="2023-03-24T11:10:04.734" v="7"/>
          <ac:spMkLst>
            <pc:docMk/>
            <pc:sldMk cId="2823961474" sldId="262"/>
            <ac:spMk id="4" creationId="{EDD16EB1-DF1A-08F6-BF13-F7CFB91F1364}"/>
          </ac:spMkLst>
        </pc:spChg>
      </pc:sldChg>
      <pc:sldChg chg="modSp mod">
        <pc:chgData name="Ben Roberts" userId="afd2b2f5-d19b-458d-8355-bb03a636b71a" providerId="ADAL" clId="{1FBB64C5-C890-7A47-AA39-E060E2398147}" dt="2023-03-24T11:16:21.845" v="62" actId="404"/>
        <pc:sldMkLst>
          <pc:docMk/>
          <pc:sldMk cId="1941718842" sldId="263"/>
        </pc:sldMkLst>
        <pc:spChg chg="mod">
          <ac:chgData name="Ben Roberts" userId="afd2b2f5-d19b-458d-8355-bb03a636b71a" providerId="ADAL" clId="{1FBB64C5-C890-7A47-AA39-E060E2398147}" dt="2023-03-24T11:16:21.845" v="62" actId="404"/>
          <ac:spMkLst>
            <pc:docMk/>
            <pc:sldMk cId="1941718842" sldId="263"/>
            <ac:spMk id="2" creationId="{E7F77CE6-CC68-1F51-01AB-C64E2EC5CC6E}"/>
          </ac:spMkLst>
        </pc:spChg>
        <pc:spChg chg="mod">
          <ac:chgData name="Ben Roberts" userId="afd2b2f5-d19b-458d-8355-bb03a636b71a" providerId="ADAL" clId="{1FBB64C5-C890-7A47-AA39-E060E2398147}" dt="2023-03-24T11:15:49.353" v="61" actId="14100"/>
          <ac:spMkLst>
            <pc:docMk/>
            <pc:sldMk cId="1941718842" sldId="263"/>
            <ac:spMk id="3" creationId="{8F859A5A-2E6B-F7B0-806E-45A8DD592B5C}"/>
          </ac:spMkLst>
        </pc:spChg>
        <pc:spChg chg="mod">
          <ac:chgData name="Ben Roberts" userId="afd2b2f5-d19b-458d-8355-bb03a636b71a" providerId="ADAL" clId="{1FBB64C5-C890-7A47-AA39-E060E2398147}" dt="2023-03-24T11:10:09.092" v="8"/>
          <ac:spMkLst>
            <pc:docMk/>
            <pc:sldMk cId="1941718842" sldId="263"/>
            <ac:spMk id="4" creationId="{8EB2E7C6-F816-89CB-D0D8-E8615D1EE4FB}"/>
          </ac:spMkLst>
        </pc:spChg>
      </pc:sldChg>
      <pc:sldChg chg="modSp mod">
        <pc:chgData name="Ben Roberts" userId="afd2b2f5-d19b-458d-8355-bb03a636b71a" providerId="ADAL" clId="{1FBB64C5-C890-7A47-AA39-E060E2398147}" dt="2023-03-24T11:17:03.648" v="72" actId="20577"/>
        <pc:sldMkLst>
          <pc:docMk/>
          <pc:sldMk cId="2602985673" sldId="264"/>
        </pc:sldMkLst>
        <pc:spChg chg="mod">
          <ac:chgData name="Ben Roberts" userId="afd2b2f5-d19b-458d-8355-bb03a636b71a" providerId="ADAL" clId="{1FBB64C5-C890-7A47-AA39-E060E2398147}" dt="2023-03-24T11:16:26.749" v="63" actId="404"/>
          <ac:spMkLst>
            <pc:docMk/>
            <pc:sldMk cId="2602985673" sldId="264"/>
            <ac:spMk id="2" creationId="{345800AA-9386-C501-057C-1119EFC1ED1F}"/>
          </ac:spMkLst>
        </pc:spChg>
        <pc:spChg chg="mod">
          <ac:chgData name="Ben Roberts" userId="afd2b2f5-d19b-458d-8355-bb03a636b71a" providerId="ADAL" clId="{1FBB64C5-C890-7A47-AA39-E060E2398147}" dt="2023-03-24T11:17:03.648" v="72" actId="20577"/>
          <ac:spMkLst>
            <pc:docMk/>
            <pc:sldMk cId="2602985673" sldId="264"/>
            <ac:spMk id="3" creationId="{B4FE7028-D553-152B-D04D-9DE2E457DED2}"/>
          </ac:spMkLst>
        </pc:spChg>
        <pc:spChg chg="mod">
          <ac:chgData name="Ben Roberts" userId="afd2b2f5-d19b-458d-8355-bb03a636b71a" providerId="ADAL" clId="{1FBB64C5-C890-7A47-AA39-E060E2398147}" dt="2023-03-24T11:10:12.072" v="9"/>
          <ac:spMkLst>
            <pc:docMk/>
            <pc:sldMk cId="2602985673" sldId="264"/>
            <ac:spMk id="4" creationId="{49C5853A-50A1-AD89-DC89-2977E70EE1A4}"/>
          </ac:spMkLst>
        </pc:spChg>
      </pc:sldChg>
      <pc:sldChg chg="modSp mod">
        <pc:chgData name="Ben Roberts" userId="afd2b2f5-d19b-458d-8355-bb03a636b71a" providerId="ADAL" clId="{1FBB64C5-C890-7A47-AA39-E060E2398147}" dt="2023-03-24T11:17:56.220" v="80" actId="20577"/>
        <pc:sldMkLst>
          <pc:docMk/>
          <pc:sldMk cId="2817661896" sldId="265"/>
        </pc:sldMkLst>
        <pc:spChg chg="mod">
          <ac:chgData name="Ben Roberts" userId="afd2b2f5-d19b-458d-8355-bb03a636b71a" providerId="ADAL" clId="{1FBB64C5-C890-7A47-AA39-E060E2398147}" dt="2023-03-24T11:17:32.299" v="77" actId="404"/>
          <ac:spMkLst>
            <pc:docMk/>
            <pc:sldMk cId="2817661896" sldId="265"/>
            <ac:spMk id="2" creationId="{571B783D-6816-BD61-8945-F3A7454F0CF2}"/>
          </ac:spMkLst>
        </pc:spChg>
        <pc:spChg chg="mod">
          <ac:chgData name="Ben Roberts" userId="afd2b2f5-d19b-458d-8355-bb03a636b71a" providerId="ADAL" clId="{1FBB64C5-C890-7A47-AA39-E060E2398147}" dt="2023-03-24T11:17:56.220" v="80" actId="20577"/>
          <ac:spMkLst>
            <pc:docMk/>
            <pc:sldMk cId="2817661896" sldId="265"/>
            <ac:spMk id="3" creationId="{C5E34853-06AD-E3C9-27BD-C48F054EA3AC}"/>
          </ac:spMkLst>
        </pc:spChg>
        <pc:spChg chg="mod">
          <ac:chgData name="Ben Roberts" userId="afd2b2f5-d19b-458d-8355-bb03a636b71a" providerId="ADAL" clId="{1FBB64C5-C890-7A47-AA39-E060E2398147}" dt="2023-03-24T11:10:18.789" v="11"/>
          <ac:spMkLst>
            <pc:docMk/>
            <pc:sldMk cId="2817661896" sldId="265"/>
            <ac:spMk id="4" creationId="{0BE9C94F-BC25-C87A-7B37-21949D4B128F}"/>
          </ac:spMkLst>
        </pc:spChg>
      </pc:sldChg>
      <pc:sldChg chg="modSp mod">
        <pc:chgData name="Ben Roberts" userId="afd2b2f5-d19b-458d-8355-bb03a636b71a" providerId="ADAL" clId="{1FBB64C5-C890-7A47-AA39-E060E2398147}" dt="2023-03-24T11:18:30.899" v="85" actId="20577"/>
        <pc:sldMkLst>
          <pc:docMk/>
          <pc:sldMk cId="1255622421" sldId="266"/>
        </pc:sldMkLst>
        <pc:spChg chg="mod">
          <ac:chgData name="Ben Roberts" userId="afd2b2f5-d19b-458d-8355-bb03a636b71a" providerId="ADAL" clId="{1FBB64C5-C890-7A47-AA39-E060E2398147}" dt="2023-03-24T11:18:21.550" v="83" actId="404"/>
          <ac:spMkLst>
            <pc:docMk/>
            <pc:sldMk cId="1255622421" sldId="266"/>
            <ac:spMk id="2" creationId="{18270CBF-9A86-9BB8-D1DD-1611B41FDA1E}"/>
          </ac:spMkLst>
        </pc:spChg>
        <pc:spChg chg="mod">
          <ac:chgData name="Ben Roberts" userId="afd2b2f5-d19b-458d-8355-bb03a636b71a" providerId="ADAL" clId="{1FBB64C5-C890-7A47-AA39-E060E2398147}" dt="2023-03-24T11:18:30.899" v="85" actId="20577"/>
          <ac:spMkLst>
            <pc:docMk/>
            <pc:sldMk cId="1255622421" sldId="266"/>
            <ac:spMk id="3" creationId="{1DFC2961-5C4A-6F03-ECD0-55A2239549E0}"/>
          </ac:spMkLst>
        </pc:spChg>
        <pc:spChg chg="mod">
          <ac:chgData name="Ben Roberts" userId="afd2b2f5-d19b-458d-8355-bb03a636b71a" providerId="ADAL" clId="{1FBB64C5-C890-7A47-AA39-E060E2398147}" dt="2023-03-24T11:10:25.046" v="13"/>
          <ac:spMkLst>
            <pc:docMk/>
            <pc:sldMk cId="1255622421" sldId="266"/>
            <ac:spMk id="4" creationId="{EAB9196F-271A-751E-C795-BD1FDB7D8FF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437553-FF64-3C40-B6CA-050F01F4CFF2}" type="datetimeFigureOut">
              <a:rPr lang="en-US" smtClean="0"/>
              <a:t>3/24/23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B1C09E-9787-BC42-90B9-C4217A32D9E3}" type="slidenum">
              <a:rPr lang="en-US" smtClean="0"/>
              <a:t>‹#›</a:t>
            </a:fld>
            <a:endParaRPr lang="en-US"/>
          </a:p>
        </p:txBody>
      </p:sp>
    </p:spTree>
    <p:extLst>
      <p:ext uri="{BB962C8B-B14F-4D97-AF65-F5344CB8AC3E}">
        <p14:creationId xmlns:p14="http://schemas.microsoft.com/office/powerpoint/2010/main" val="763298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E4CB6D-99FA-FF4F-864A-D70B1050D931}" type="datetimeFigureOut">
              <a:rPr lang="en-US" smtClean="0"/>
              <a:t>3/24/23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7D761F-61F0-2647-9704-A8CD29D7665D}" type="slidenum">
              <a:rPr lang="en-US" smtClean="0"/>
              <a:t>‹#›</a:t>
            </a:fld>
            <a:endParaRPr lang="en-US"/>
          </a:p>
        </p:txBody>
      </p:sp>
    </p:spTree>
    <p:extLst>
      <p:ext uri="{BB962C8B-B14F-4D97-AF65-F5344CB8AC3E}">
        <p14:creationId xmlns:p14="http://schemas.microsoft.com/office/powerpoint/2010/main" val="8395656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599A">
            <a:alpha val="15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24000" y="2130425"/>
            <a:ext cx="8496000" cy="1470025"/>
          </a:xfrm>
        </p:spPr>
        <p:txBody>
          <a:bodyPr>
            <a:normAutofit/>
          </a:bodyPr>
          <a:lstStyle>
            <a:lvl1pPr>
              <a:defRPr sz="4000" b="0"/>
            </a:lvl1pPr>
          </a:lstStyle>
          <a:p>
            <a:r>
              <a:rPr lang="en-GB" dirty="0"/>
              <a:t>Click to edit Master title style</a:t>
            </a:r>
            <a:endParaRPr lang="en-US" dirty="0"/>
          </a:p>
        </p:txBody>
      </p:sp>
      <p:sp>
        <p:nvSpPr>
          <p:cNvPr id="3" name="Subtitle 2"/>
          <p:cNvSpPr>
            <a:spLocks noGrp="1"/>
          </p:cNvSpPr>
          <p:nvPr>
            <p:ph type="subTitle" idx="1"/>
          </p:nvPr>
        </p:nvSpPr>
        <p:spPr>
          <a:xfrm>
            <a:off x="324000" y="3886200"/>
            <a:ext cx="8496000" cy="1752600"/>
          </a:xfrm>
        </p:spPr>
        <p:txBody>
          <a:bodyPr>
            <a:normAutofit/>
          </a:bodyPr>
          <a:lstStyle>
            <a:lvl1pPr marL="0" indent="0" algn="l">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5" name="Footer Placeholder 4"/>
          <p:cNvSpPr>
            <a:spLocks noGrp="1"/>
          </p:cNvSpPr>
          <p:nvPr>
            <p:ph type="ftr" sz="quarter" idx="11"/>
          </p:nvPr>
        </p:nvSpPr>
        <p:spPr/>
        <p:txBody>
          <a:bodyPr/>
          <a:lstStyle/>
          <a:p>
            <a:r>
              <a:rPr lang="en-US"/>
              <a:t>Hodder &amp; Stoughton © 2016</a:t>
            </a:r>
          </a:p>
        </p:txBody>
      </p:sp>
      <p:pic>
        <p:nvPicPr>
          <p:cNvPr id="17" name="Picture 16" descr="Sociology.jpg"/>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44012" y="0"/>
            <a:ext cx="5999988" cy="1799844"/>
          </a:xfrm>
          <a:prstGeom prst="rect">
            <a:avLst/>
          </a:prstGeom>
        </p:spPr>
      </p:pic>
      <p:sp>
        <p:nvSpPr>
          <p:cNvPr id="6" name="TextBox 5"/>
          <p:cNvSpPr txBox="1"/>
          <p:nvPr userDrawn="1"/>
        </p:nvSpPr>
        <p:spPr>
          <a:xfrm>
            <a:off x="5149644" y="1692000"/>
            <a:ext cx="3562762" cy="215444"/>
          </a:xfrm>
          <a:prstGeom prst="rect">
            <a:avLst/>
          </a:prstGeom>
          <a:noFill/>
        </p:spPr>
        <p:txBody>
          <a:bodyPr wrap="none" lIns="0" tIns="0" rIns="0" bIns="0" rtlCol="0">
            <a:spAutoFit/>
          </a:bodyPr>
          <a:lstStyle/>
          <a:p>
            <a:pPr algn="r"/>
            <a:r>
              <a:rPr lang="en-US" sz="1400" dirty="0">
                <a:solidFill>
                  <a:srgbClr val="00599A"/>
                </a:solidFill>
                <a:latin typeface="Arial"/>
                <a:cs typeface="Arial"/>
              </a:rPr>
              <a:t>www.hoddereducation.co.uk/</a:t>
            </a:r>
            <a:r>
              <a:rPr lang="en-US" sz="1400" dirty="0" err="1">
                <a:solidFill>
                  <a:srgbClr val="00599A"/>
                </a:solidFill>
                <a:latin typeface="Arial"/>
                <a:cs typeface="Arial"/>
              </a:rPr>
              <a:t>sociologyreview</a:t>
            </a:r>
            <a:endParaRPr lang="en-US" sz="1400" dirty="0">
              <a:solidFill>
                <a:srgbClr val="00599A"/>
              </a:solidFill>
              <a:latin typeface="Arial"/>
              <a:cs typeface="Arial"/>
            </a:endParaRPr>
          </a:p>
        </p:txBody>
      </p:sp>
    </p:spTree>
    <p:extLst>
      <p:ext uri="{BB962C8B-B14F-4D97-AF65-F5344CB8AC3E}">
        <p14:creationId xmlns:p14="http://schemas.microsoft.com/office/powerpoint/2010/main" val="3049192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p:txBody>
      </p:sp>
      <p:sp>
        <p:nvSpPr>
          <p:cNvPr id="5" name="Footer Placeholder 4"/>
          <p:cNvSpPr>
            <a:spLocks noGrp="1"/>
          </p:cNvSpPr>
          <p:nvPr>
            <p:ph type="ftr" sz="quarter" idx="11"/>
          </p:nvPr>
        </p:nvSpPr>
        <p:spPr/>
        <p:txBody>
          <a:bodyPr/>
          <a:lstStyle/>
          <a:p>
            <a:r>
              <a:rPr lang="en-US"/>
              <a:t>Hodder &amp; Stoughton © 2016</a:t>
            </a:r>
          </a:p>
        </p:txBody>
      </p:sp>
      <p:pic>
        <p:nvPicPr>
          <p:cNvPr id="19" name="Picture 18" descr="Sociology.jpg"/>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44007" y="0"/>
            <a:ext cx="3299993" cy="989914"/>
          </a:xfrm>
          <a:prstGeom prst="rect">
            <a:avLst/>
          </a:prstGeom>
        </p:spPr>
      </p:pic>
    </p:spTree>
    <p:extLst>
      <p:ext uri="{BB962C8B-B14F-4D97-AF65-F5344CB8AC3E}">
        <p14:creationId xmlns:p14="http://schemas.microsoft.com/office/powerpoint/2010/main" val="3726779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318977" y="1600200"/>
            <a:ext cx="4176823" cy="4230000"/>
          </a:xfrm>
        </p:spPr>
        <p:txBody>
          <a:bodyPr>
            <a:normAutofit/>
          </a:bodyPr>
          <a:lstStyle>
            <a:lvl1pPr>
              <a:defRPr sz="1600"/>
            </a:lvl1pPr>
            <a:lvl2pPr>
              <a:defRPr sz="16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p:txBody>
      </p:sp>
      <p:sp>
        <p:nvSpPr>
          <p:cNvPr id="4" name="Content Placeholder 3"/>
          <p:cNvSpPr>
            <a:spLocks noGrp="1"/>
          </p:cNvSpPr>
          <p:nvPr>
            <p:ph sz="half" idx="2"/>
          </p:nvPr>
        </p:nvSpPr>
        <p:spPr>
          <a:xfrm>
            <a:off x="4648200" y="1600200"/>
            <a:ext cx="4176000" cy="4230000"/>
          </a:xfrm>
        </p:spPr>
        <p:txBody>
          <a:bodyPr>
            <a:normAutofit/>
          </a:bodyPr>
          <a:lstStyle>
            <a:lvl1pPr>
              <a:defRPr sz="1600"/>
            </a:lvl1pPr>
            <a:lvl2pPr>
              <a:defRPr sz="1600"/>
            </a:lvl2pPr>
            <a:lvl3pPr>
              <a:defRPr sz="1600"/>
            </a:lvl3pPr>
            <a:lvl4pPr>
              <a:defRPr sz="1800"/>
            </a:lvl4pPr>
            <a:lvl5pPr>
              <a:defRPr sz="1800"/>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p:txBody>
      </p:sp>
      <p:sp>
        <p:nvSpPr>
          <p:cNvPr id="6" name="Footer Placeholder 5"/>
          <p:cNvSpPr>
            <a:spLocks noGrp="1"/>
          </p:cNvSpPr>
          <p:nvPr>
            <p:ph type="ftr" sz="quarter" idx="11"/>
          </p:nvPr>
        </p:nvSpPr>
        <p:spPr/>
        <p:txBody>
          <a:bodyPr/>
          <a:lstStyle/>
          <a:p>
            <a:r>
              <a:rPr lang="en-US"/>
              <a:t>Hodder &amp; Stoughton © 2016</a:t>
            </a:r>
          </a:p>
        </p:txBody>
      </p:sp>
      <p:pic>
        <p:nvPicPr>
          <p:cNvPr id="20" name="Picture 19" descr="Sociology.jpg"/>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44007" y="0"/>
            <a:ext cx="3299993" cy="989914"/>
          </a:xfrm>
          <a:prstGeom prst="rect">
            <a:avLst/>
          </a:prstGeom>
        </p:spPr>
      </p:pic>
    </p:spTree>
    <p:extLst>
      <p:ext uri="{BB962C8B-B14F-4D97-AF65-F5344CB8AC3E}">
        <p14:creationId xmlns:p14="http://schemas.microsoft.com/office/powerpoint/2010/main" val="255328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4" name="Footer Placeholder 3"/>
          <p:cNvSpPr>
            <a:spLocks noGrp="1"/>
          </p:cNvSpPr>
          <p:nvPr>
            <p:ph type="ftr" sz="quarter" idx="11"/>
          </p:nvPr>
        </p:nvSpPr>
        <p:spPr/>
        <p:txBody>
          <a:bodyPr/>
          <a:lstStyle/>
          <a:p>
            <a:r>
              <a:rPr lang="en-US"/>
              <a:t>Hodder &amp; Stoughton © 2016</a:t>
            </a:r>
          </a:p>
        </p:txBody>
      </p:sp>
      <p:pic>
        <p:nvPicPr>
          <p:cNvPr id="17" name="Picture 16" descr="Sociology.jpg"/>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44007" y="0"/>
            <a:ext cx="3299993" cy="989914"/>
          </a:xfrm>
          <a:prstGeom prst="rect">
            <a:avLst/>
          </a:prstGeom>
        </p:spPr>
      </p:pic>
    </p:spTree>
    <p:extLst>
      <p:ext uri="{BB962C8B-B14F-4D97-AF65-F5344CB8AC3E}">
        <p14:creationId xmlns:p14="http://schemas.microsoft.com/office/powerpoint/2010/main" val="42025456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8977" y="274638"/>
            <a:ext cx="5718223" cy="1188000"/>
          </a:xfrm>
          <a:prstGeom prst="rect">
            <a:avLst/>
          </a:prstGeom>
        </p:spPr>
        <p:txBody>
          <a:bodyPr vert="horz" lIns="0" tIns="0" rIns="0" bIns="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318977" y="1600200"/>
            <a:ext cx="8496000" cy="4230000"/>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p:txBody>
      </p:sp>
      <p:sp>
        <p:nvSpPr>
          <p:cNvPr id="5" name="Footer Placeholder 4"/>
          <p:cNvSpPr>
            <a:spLocks noGrp="1"/>
          </p:cNvSpPr>
          <p:nvPr>
            <p:ph type="ftr" sz="quarter" idx="3"/>
          </p:nvPr>
        </p:nvSpPr>
        <p:spPr>
          <a:xfrm>
            <a:off x="318977" y="6031353"/>
            <a:ext cx="3033823" cy="561600"/>
          </a:xfrm>
          <a:prstGeom prst="rect">
            <a:avLst/>
          </a:prstGeom>
        </p:spPr>
        <p:txBody>
          <a:bodyPr vert="horz" lIns="0" tIns="0" rIns="0" bIns="0" rtlCol="0" anchor="ctr"/>
          <a:lstStyle>
            <a:lvl1pPr algn="l">
              <a:defRPr sz="1200">
                <a:solidFill>
                  <a:schemeClr val="tx1">
                    <a:tint val="75000"/>
                  </a:schemeClr>
                </a:solidFill>
                <a:latin typeface="Arial"/>
                <a:cs typeface="Arial"/>
              </a:defRPr>
            </a:lvl1pPr>
          </a:lstStyle>
          <a:p>
            <a:r>
              <a:rPr lang="en-US"/>
              <a:t>Hodder &amp; Stoughton © 2016</a:t>
            </a:r>
            <a:endParaRPr lang="en-US" dirty="0"/>
          </a:p>
        </p:txBody>
      </p:sp>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513712" y="6031353"/>
            <a:ext cx="1301265" cy="560832"/>
          </a:xfrm>
          <a:prstGeom prst="rect">
            <a:avLst/>
          </a:prstGeom>
        </p:spPr>
      </p:pic>
    </p:spTree>
    <p:extLst>
      <p:ext uri="{BB962C8B-B14F-4D97-AF65-F5344CB8AC3E}">
        <p14:creationId xmlns:p14="http://schemas.microsoft.com/office/powerpoint/2010/main" val="701169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Lst>
  <p:hf sldNum="0" hdr="0" dt="0"/>
  <p:txStyles>
    <p:titleStyle>
      <a:lvl1pPr algn="l" defTabSz="457200" rtl="0" eaLnBrk="1" latinLnBrk="0" hangingPunct="1">
        <a:spcBef>
          <a:spcPct val="0"/>
        </a:spcBef>
        <a:buNone/>
        <a:defRPr sz="3200" kern="1200">
          <a:solidFill>
            <a:srgbClr val="00599A"/>
          </a:solidFill>
          <a:latin typeface="Arial"/>
          <a:ea typeface="+mj-ea"/>
          <a:cs typeface="Arial"/>
        </a:defRPr>
      </a:lvl1pPr>
    </p:titleStyle>
    <p:bodyStyle>
      <a:lvl1pPr marL="0" indent="0" algn="l" defTabSz="457200" rtl="0" eaLnBrk="1" latinLnBrk="0" hangingPunct="1">
        <a:spcBef>
          <a:spcPts val="600"/>
        </a:spcBef>
        <a:buFont typeface="Arial"/>
        <a:buNone/>
        <a:defRPr sz="1600" kern="1200">
          <a:solidFill>
            <a:schemeClr val="tx1"/>
          </a:solidFill>
          <a:latin typeface="Arial"/>
          <a:ea typeface="+mn-ea"/>
          <a:cs typeface="Arial"/>
        </a:defRPr>
      </a:lvl1pPr>
      <a:lvl2pPr marL="265113" indent="-265113" algn="l" defTabSz="457200" rtl="0" eaLnBrk="1" latinLnBrk="0" hangingPunct="1">
        <a:spcBef>
          <a:spcPts val="600"/>
        </a:spcBef>
        <a:buClr>
          <a:srgbClr val="00599A"/>
        </a:buClr>
        <a:buSzPct val="100000"/>
        <a:buFont typeface="Arial"/>
        <a:buChar char="●"/>
        <a:defRPr sz="1600" kern="1200">
          <a:solidFill>
            <a:schemeClr val="tx1"/>
          </a:solidFill>
          <a:latin typeface="Arial"/>
          <a:ea typeface="+mn-ea"/>
          <a:cs typeface="Arial"/>
        </a:defRPr>
      </a:lvl2pPr>
      <a:lvl3pPr marL="449263" indent="-184150" algn="l" defTabSz="457200" rtl="0" eaLnBrk="1" latinLnBrk="0" hangingPunct="1">
        <a:spcBef>
          <a:spcPts val="600"/>
        </a:spcBef>
        <a:buFont typeface="Lucida Grande"/>
        <a:buChar char="–"/>
        <a:defRPr sz="1600" kern="1200">
          <a:solidFill>
            <a:schemeClr val="tx1"/>
          </a:solidFill>
          <a:latin typeface="Arial"/>
          <a:ea typeface="+mn-ea"/>
          <a:cs typeface="Arial"/>
        </a:defRPr>
      </a:lvl3pPr>
      <a:lvl4pPr marL="1600200" indent="-228600" algn="l" defTabSz="457200" rtl="0" eaLnBrk="1" latinLnBrk="0" hangingPunct="1">
        <a:spcBef>
          <a:spcPts val="6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ts val="6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4522" y="2130425"/>
            <a:ext cx="8325478" cy="1470025"/>
          </a:xfrm>
        </p:spPr>
        <p:txBody>
          <a:bodyPr/>
          <a:lstStyle/>
          <a:p>
            <a:r>
              <a:rPr lang="en-US" dirty="0"/>
              <a:t>Social policies and population size</a:t>
            </a:r>
          </a:p>
        </p:txBody>
      </p:sp>
      <p:sp>
        <p:nvSpPr>
          <p:cNvPr id="3" name="Subtitle 2"/>
          <p:cNvSpPr>
            <a:spLocks noGrp="1"/>
          </p:cNvSpPr>
          <p:nvPr>
            <p:ph type="subTitle" idx="1"/>
          </p:nvPr>
        </p:nvSpPr>
        <p:spPr>
          <a:xfrm>
            <a:off x="494522" y="3605400"/>
            <a:ext cx="8496000" cy="561600"/>
          </a:xfrm>
        </p:spPr>
        <p:txBody>
          <a:bodyPr/>
          <a:lstStyle/>
          <a:p>
            <a:r>
              <a:rPr lang="en-US" dirty="0"/>
              <a:t>The case of China</a:t>
            </a:r>
          </a:p>
        </p:txBody>
      </p:sp>
      <p:sp>
        <p:nvSpPr>
          <p:cNvPr id="4" name="Footer Placeholder 3"/>
          <p:cNvSpPr>
            <a:spLocks noGrp="1"/>
          </p:cNvSpPr>
          <p:nvPr>
            <p:ph type="ftr" sz="quarter" idx="11"/>
          </p:nvPr>
        </p:nvSpPr>
        <p:spPr/>
        <p:txBody>
          <a:bodyPr/>
          <a:lstStyle/>
          <a:p>
            <a:r>
              <a:rPr lang="en-US" dirty="0"/>
              <a:t>Hodder &amp; Stoughton © 2023</a:t>
            </a:r>
          </a:p>
        </p:txBody>
      </p:sp>
      <p:sp>
        <p:nvSpPr>
          <p:cNvPr id="6" name="TextBox 5">
            <a:extLst>
              <a:ext uri="{FF2B5EF4-FFF2-40B4-BE49-F238E27FC236}">
                <a16:creationId xmlns:a16="http://schemas.microsoft.com/office/drawing/2014/main" id="{5DA95323-CC41-4110-3BC2-0BB784549E41}"/>
              </a:ext>
            </a:extLst>
          </p:cNvPr>
          <p:cNvSpPr txBox="1"/>
          <p:nvPr/>
        </p:nvSpPr>
        <p:spPr>
          <a:xfrm>
            <a:off x="494522" y="4347960"/>
            <a:ext cx="4572000" cy="461665"/>
          </a:xfrm>
          <a:prstGeom prst="rect">
            <a:avLst/>
          </a:prstGeom>
          <a:noFill/>
        </p:spPr>
        <p:txBody>
          <a:bodyPr wrap="square">
            <a:spAutoFit/>
          </a:bodyPr>
          <a:lstStyle/>
          <a:p>
            <a:r>
              <a:rPr lang="en-US" sz="2400" i="1" dirty="0">
                <a:solidFill>
                  <a:srgbClr val="777877"/>
                </a:solidFill>
                <a:latin typeface="Arial" panose="020B0604020202020204" pitchFamily="34" charset="0"/>
                <a:cs typeface="Arial" panose="020B0604020202020204" pitchFamily="34" charset="0"/>
              </a:rPr>
              <a:t>Joan Garrod</a:t>
            </a:r>
          </a:p>
        </p:txBody>
      </p:sp>
    </p:spTree>
    <p:extLst>
      <p:ext uri="{BB962C8B-B14F-4D97-AF65-F5344CB8AC3E}">
        <p14:creationId xmlns:p14="http://schemas.microsoft.com/office/powerpoint/2010/main" val="2228435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FF30C-5B9C-5E37-3DCB-69403B23401B}"/>
              </a:ext>
            </a:extLst>
          </p:cNvPr>
          <p:cNvSpPr>
            <a:spLocks noGrp="1"/>
          </p:cNvSpPr>
          <p:nvPr>
            <p:ph type="title"/>
          </p:nvPr>
        </p:nvSpPr>
        <p:spPr>
          <a:xfrm>
            <a:off x="318977" y="370870"/>
            <a:ext cx="5718223" cy="515071"/>
          </a:xfrm>
        </p:spPr>
        <p:txBody>
          <a:bodyPr>
            <a:normAutofit/>
          </a:bodyPr>
          <a:lstStyle/>
          <a:p>
            <a:r>
              <a:rPr lang="en-GB" sz="2800" dirty="0"/>
              <a:t>Population growth and decline</a:t>
            </a:r>
          </a:p>
        </p:txBody>
      </p:sp>
      <p:sp>
        <p:nvSpPr>
          <p:cNvPr id="3" name="Content Placeholder 2">
            <a:extLst>
              <a:ext uri="{FF2B5EF4-FFF2-40B4-BE49-F238E27FC236}">
                <a16:creationId xmlns:a16="http://schemas.microsoft.com/office/drawing/2014/main" id="{DB57756B-0A08-E7AB-3009-91AED5C7C5CF}"/>
              </a:ext>
            </a:extLst>
          </p:cNvPr>
          <p:cNvSpPr>
            <a:spLocks noGrp="1"/>
          </p:cNvSpPr>
          <p:nvPr>
            <p:ph idx="1"/>
          </p:nvPr>
        </p:nvSpPr>
        <p:spPr>
          <a:xfrm>
            <a:off x="318977" y="1052065"/>
            <a:ext cx="7868582" cy="4813163"/>
          </a:xfrm>
        </p:spPr>
        <p:txBody>
          <a:bodyPr>
            <a:normAutofit lnSpcReduction="10000"/>
          </a:bodyPr>
          <a:lstStyle/>
          <a:p>
            <a:r>
              <a:rPr lang="en-GB" sz="2000" dirty="0"/>
              <a:t>There are many factors that influence the size of a country’s population.</a:t>
            </a:r>
          </a:p>
          <a:p>
            <a:endParaRPr lang="en-GB" sz="2000" dirty="0"/>
          </a:p>
          <a:p>
            <a:r>
              <a:rPr lang="en-GB" sz="2000" dirty="0"/>
              <a:t>The most obvious are the birth and death rates, which in turn are themselves influenced by a range of social and demographic factors.</a:t>
            </a:r>
          </a:p>
          <a:p>
            <a:endParaRPr lang="en-GB" sz="2000" dirty="0">
              <a:solidFill>
                <a:srgbClr val="FF0000"/>
              </a:solidFill>
            </a:endParaRPr>
          </a:p>
          <a:p>
            <a:r>
              <a:rPr lang="en-GB" sz="2000" dirty="0">
                <a:solidFill>
                  <a:srgbClr val="FF0000"/>
                </a:solidFill>
              </a:rPr>
              <a:t>Question: What factors can you identify that will have an effect on a society’s birth and death rates?</a:t>
            </a:r>
          </a:p>
          <a:p>
            <a:endParaRPr lang="en-GB" sz="2000" dirty="0">
              <a:solidFill>
                <a:srgbClr val="FF0000"/>
              </a:solidFill>
            </a:endParaRPr>
          </a:p>
          <a:p>
            <a:r>
              <a:rPr lang="en-GB" sz="2000" dirty="0"/>
              <a:t>Other factors that influence population size include:</a:t>
            </a:r>
          </a:p>
          <a:p>
            <a:pPr marL="342900" indent="-342900">
              <a:buFont typeface="Arial" panose="020B0604020202020204" pitchFamily="34" charset="0"/>
              <a:buChar char="•"/>
            </a:pPr>
            <a:r>
              <a:rPr lang="en-GB" sz="2000" dirty="0"/>
              <a:t>Migration: inwards and outwards</a:t>
            </a:r>
          </a:p>
          <a:p>
            <a:pPr marL="342900" indent="-342900">
              <a:buFont typeface="Arial" panose="020B0604020202020204" pitchFamily="34" charset="0"/>
              <a:buChar char="•"/>
            </a:pPr>
            <a:r>
              <a:rPr lang="en-GB" sz="2000" dirty="0"/>
              <a:t>Cultural norms regarding the desired age at marriage and number of children per family</a:t>
            </a:r>
          </a:p>
          <a:p>
            <a:pPr marL="342900" indent="-342900">
              <a:buFont typeface="Arial" panose="020B0604020202020204" pitchFamily="34" charset="0"/>
              <a:buChar char="•"/>
            </a:pPr>
            <a:r>
              <a:rPr lang="en-GB" sz="2000" dirty="0"/>
              <a:t>Social policies</a:t>
            </a:r>
          </a:p>
          <a:p>
            <a:endParaRPr lang="en-GB" sz="2400" dirty="0">
              <a:solidFill>
                <a:srgbClr val="FF0000"/>
              </a:solidFill>
            </a:endParaRPr>
          </a:p>
        </p:txBody>
      </p:sp>
      <p:sp>
        <p:nvSpPr>
          <p:cNvPr id="4" name="Footer Placeholder 3">
            <a:extLst>
              <a:ext uri="{FF2B5EF4-FFF2-40B4-BE49-F238E27FC236}">
                <a16:creationId xmlns:a16="http://schemas.microsoft.com/office/drawing/2014/main" id="{E69B5B07-E482-652B-A082-14CB035DE2D2}"/>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4020910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7A27-D4B7-57ED-241A-1540FD06E20C}"/>
              </a:ext>
            </a:extLst>
          </p:cNvPr>
          <p:cNvSpPr>
            <a:spLocks noGrp="1"/>
          </p:cNvSpPr>
          <p:nvPr>
            <p:ph type="title"/>
          </p:nvPr>
        </p:nvSpPr>
        <p:spPr>
          <a:xfrm>
            <a:off x="318977" y="392657"/>
            <a:ext cx="5718223" cy="635144"/>
          </a:xfrm>
        </p:spPr>
        <p:txBody>
          <a:bodyPr>
            <a:normAutofit/>
          </a:bodyPr>
          <a:lstStyle/>
          <a:p>
            <a:r>
              <a:rPr lang="en-GB" sz="2800" dirty="0"/>
              <a:t>China’s population</a:t>
            </a:r>
          </a:p>
        </p:txBody>
      </p:sp>
      <p:sp>
        <p:nvSpPr>
          <p:cNvPr id="3" name="Content Placeholder 2">
            <a:extLst>
              <a:ext uri="{FF2B5EF4-FFF2-40B4-BE49-F238E27FC236}">
                <a16:creationId xmlns:a16="http://schemas.microsoft.com/office/drawing/2014/main" id="{288E5AF2-9295-FF67-7155-9FC205C2EE52}"/>
              </a:ext>
            </a:extLst>
          </p:cNvPr>
          <p:cNvSpPr>
            <a:spLocks noGrp="1"/>
          </p:cNvSpPr>
          <p:nvPr>
            <p:ph idx="1"/>
          </p:nvPr>
        </p:nvSpPr>
        <p:spPr>
          <a:xfrm>
            <a:off x="318977" y="1632856"/>
            <a:ext cx="7952664" cy="4197343"/>
          </a:xfrm>
        </p:spPr>
        <p:txBody>
          <a:bodyPr>
            <a:normAutofit lnSpcReduction="10000"/>
          </a:bodyPr>
          <a:lstStyle/>
          <a:p>
            <a:r>
              <a:rPr lang="en-GB" sz="2000" dirty="0"/>
              <a:t>China has long been one of the most populous countries in the world. Apart from the famine years of 1959–61, the population increased rapidly.</a:t>
            </a:r>
          </a:p>
          <a:p>
            <a:endParaRPr lang="en-GB" sz="2000" dirty="0"/>
          </a:p>
          <a:p>
            <a:r>
              <a:rPr lang="en-GB" sz="2000" dirty="0"/>
              <a:t>Chinese leaders grew concerned about the economic impact of population growth, and decided to introduce measures to reduce population growth.</a:t>
            </a:r>
          </a:p>
          <a:p>
            <a:endParaRPr lang="en-GB" sz="2000" dirty="0"/>
          </a:p>
          <a:p>
            <a:r>
              <a:rPr lang="en-GB" sz="2000" dirty="0"/>
              <a:t>The most extreme of these was the introduction in 1980 of the ‘one-child policy’, in which married couples were allowed to have only one child. Unmarried mothers were not allowed to register births. Couples experiencing a second pregnancy were reported to the authorities, and were heavily fined, with the women often forced to have abortions.</a:t>
            </a:r>
          </a:p>
          <a:p>
            <a:endParaRPr lang="en-GB" sz="1800" dirty="0"/>
          </a:p>
        </p:txBody>
      </p:sp>
      <p:sp>
        <p:nvSpPr>
          <p:cNvPr id="4" name="Footer Placeholder 3">
            <a:extLst>
              <a:ext uri="{FF2B5EF4-FFF2-40B4-BE49-F238E27FC236}">
                <a16:creationId xmlns:a16="http://schemas.microsoft.com/office/drawing/2014/main" id="{17C6D18A-5374-6054-E9F6-870EEF0E2FDB}"/>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588212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A3A33-AA29-E719-7A9C-AAA1284ECD50}"/>
              </a:ext>
            </a:extLst>
          </p:cNvPr>
          <p:cNvSpPr>
            <a:spLocks noGrp="1"/>
          </p:cNvSpPr>
          <p:nvPr>
            <p:ph type="title"/>
          </p:nvPr>
        </p:nvSpPr>
        <p:spPr>
          <a:xfrm>
            <a:off x="318977" y="274638"/>
            <a:ext cx="5718223" cy="733068"/>
          </a:xfrm>
        </p:spPr>
        <p:txBody>
          <a:bodyPr>
            <a:normAutofit/>
          </a:bodyPr>
          <a:lstStyle/>
          <a:p>
            <a:r>
              <a:rPr lang="en-GB" sz="2800" dirty="0"/>
              <a:t>China’s population</a:t>
            </a:r>
          </a:p>
        </p:txBody>
      </p:sp>
      <p:pic>
        <p:nvPicPr>
          <p:cNvPr id="6" name="Content Placeholder 5">
            <a:extLst>
              <a:ext uri="{FF2B5EF4-FFF2-40B4-BE49-F238E27FC236}">
                <a16:creationId xmlns:a16="http://schemas.microsoft.com/office/drawing/2014/main" id="{A269648C-94FF-CDA3-244C-55954A551D4D}"/>
              </a:ext>
            </a:extLst>
          </p:cNvPr>
          <p:cNvPicPr>
            <a:picLocks noGrp="1" noChangeAspect="1"/>
          </p:cNvPicPr>
          <p:nvPr>
            <p:ph idx="1"/>
          </p:nvPr>
        </p:nvPicPr>
        <p:blipFill>
          <a:blip r:embed="rId2"/>
          <a:stretch>
            <a:fillRect/>
          </a:stretch>
        </p:blipFill>
        <p:spPr>
          <a:xfrm>
            <a:off x="494322" y="1514231"/>
            <a:ext cx="8145831" cy="4420087"/>
          </a:xfrm>
        </p:spPr>
      </p:pic>
      <p:sp>
        <p:nvSpPr>
          <p:cNvPr id="4" name="Footer Placeholder 3">
            <a:extLst>
              <a:ext uri="{FF2B5EF4-FFF2-40B4-BE49-F238E27FC236}">
                <a16:creationId xmlns:a16="http://schemas.microsoft.com/office/drawing/2014/main" id="{7CDC1418-736C-588F-B917-63DE6D17DBE6}"/>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3264984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495BD-01D5-7D2C-7D72-0D3EA480D175}"/>
              </a:ext>
            </a:extLst>
          </p:cNvPr>
          <p:cNvSpPr>
            <a:spLocks noGrp="1"/>
          </p:cNvSpPr>
          <p:nvPr>
            <p:ph type="title"/>
          </p:nvPr>
        </p:nvSpPr>
        <p:spPr>
          <a:xfrm>
            <a:off x="318977" y="274638"/>
            <a:ext cx="5718223" cy="621289"/>
          </a:xfrm>
        </p:spPr>
        <p:txBody>
          <a:bodyPr>
            <a:normAutofit/>
          </a:bodyPr>
          <a:lstStyle/>
          <a:p>
            <a:r>
              <a:rPr lang="en-GB" sz="2800" dirty="0"/>
              <a:t>China’s population</a:t>
            </a:r>
          </a:p>
        </p:txBody>
      </p:sp>
      <p:sp>
        <p:nvSpPr>
          <p:cNvPr id="3" name="Content Placeholder 2">
            <a:extLst>
              <a:ext uri="{FF2B5EF4-FFF2-40B4-BE49-F238E27FC236}">
                <a16:creationId xmlns:a16="http://schemas.microsoft.com/office/drawing/2014/main" id="{68CF17AA-E854-6401-4617-7B6DE244CF19}"/>
              </a:ext>
            </a:extLst>
          </p:cNvPr>
          <p:cNvSpPr>
            <a:spLocks noGrp="1"/>
          </p:cNvSpPr>
          <p:nvPr>
            <p:ph idx="1"/>
          </p:nvPr>
        </p:nvSpPr>
        <p:spPr>
          <a:xfrm>
            <a:off x="318977" y="1292772"/>
            <a:ext cx="7311533" cy="4537428"/>
          </a:xfrm>
        </p:spPr>
        <p:txBody>
          <a:bodyPr/>
          <a:lstStyle/>
          <a:p>
            <a:r>
              <a:rPr lang="en-GB" sz="2000" dirty="0"/>
              <a:t>The government’s belief was that reducing the size of the population would free-up scarce resources, which in turn would improve the overall standard of living and boost economic growth</a:t>
            </a:r>
            <a:r>
              <a:rPr lang="en-GB" dirty="0"/>
              <a:t>. </a:t>
            </a:r>
            <a:r>
              <a:rPr lang="en-GB" sz="2000" dirty="0"/>
              <a:t>It was recognised that it would take several decades for the full impact on population size to be felt, and it was estimated that the population would not start to shrink until 2030.</a:t>
            </a:r>
          </a:p>
          <a:p>
            <a:r>
              <a:rPr lang="en-GB" sz="2000" dirty="0"/>
              <a:t>The </a:t>
            </a:r>
            <a:r>
              <a:rPr lang="en-GB" sz="2000" i="1" dirty="0"/>
              <a:t>rate</a:t>
            </a:r>
            <a:r>
              <a:rPr lang="en-GB" sz="2000" dirty="0"/>
              <a:t> of population growth slowed over the following decades, but, as is sometimes the case with social policies, there were some unanticipated consequences.</a:t>
            </a:r>
          </a:p>
          <a:p>
            <a:endParaRPr lang="en-GB" sz="2000" dirty="0"/>
          </a:p>
          <a:p>
            <a:r>
              <a:rPr lang="en-GB" sz="2000" dirty="0">
                <a:solidFill>
                  <a:srgbClr val="FF0000"/>
                </a:solidFill>
              </a:rPr>
              <a:t>Question: What consequences can you think of that might follow such a drastic action to influence fertility rates?</a:t>
            </a:r>
          </a:p>
          <a:p>
            <a:endParaRPr lang="en-GB" dirty="0"/>
          </a:p>
          <a:p>
            <a:endParaRPr lang="en-GB" dirty="0"/>
          </a:p>
        </p:txBody>
      </p:sp>
      <p:sp>
        <p:nvSpPr>
          <p:cNvPr id="4" name="Footer Placeholder 3">
            <a:extLst>
              <a:ext uri="{FF2B5EF4-FFF2-40B4-BE49-F238E27FC236}">
                <a16:creationId xmlns:a16="http://schemas.microsoft.com/office/drawing/2014/main" id="{EDD16EB1-DF1A-08F6-BF13-F7CFB91F1364}"/>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2823961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77CE6-CC68-1F51-01AB-C64E2EC5CC6E}"/>
              </a:ext>
            </a:extLst>
          </p:cNvPr>
          <p:cNvSpPr>
            <a:spLocks noGrp="1"/>
          </p:cNvSpPr>
          <p:nvPr>
            <p:ph type="title"/>
          </p:nvPr>
        </p:nvSpPr>
        <p:spPr>
          <a:xfrm>
            <a:off x="318977" y="274638"/>
            <a:ext cx="5718223" cy="690562"/>
          </a:xfrm>
        </p:spPr>
        <p:txBody>
          <a:bodyPr>
            <a:normAutofit/>
          </a:bodyPr>
          <a:lstStyle/>
          <a:p>
            <a:r>
              <a:rPr lang="en-GB" sz="2800" dirty="0"/>
              <a:t>China’s population</a:t>
            </a:r>
          </a:p>
        </p:txBody>
      </p:sp>
      <p:sp>
        <p:nvSpPr>
          <p:cNvPr id="3" name="Content Placeholder 2">
            <a:extLst>
              <a:ext uri="{FF2B5EF4-FFF2-40B4-BE49-F238E27FC236}">
                <a16:creationId xmlns:a16="http://schemas.microsoft.com/office/drawing/2014/main" id="{8F859A5A-2E6B-F7B0-806E-45A8DD592B5C}"/>
              </a:ext>
            </a:extLst>
          </p:cNvPr>
          <p:cNvSpPr>
            <a:spLocks noGrp="1"/>
          </p:cNvSpPr>
          <p:nvPr>
            <p:ph idx="1"/>
          </p:nvPr>
        </p:nvSpPr>
        <p:spPr>
          <a:xfrm>
            <a:off x="318977" y="1251965"/>
            <a:ext cx="7248471" cy="4052718"/>
          </a:xfrm>
        </p:spPr>
        <p:txBody>
          <a:bodyPr>
            <a:normAutofit/>
          </a:bodyPr>
          <a:lstStyle/>
          <a:p>
            <a:r>
              <a:rPr lang="en-GB" sz="2000" dirty="0"/>
              <a:t>China started to experience an ageing population, in which those of working age needed to generate sufficient income to support both the young and the growing number of elderly people past working age. Ageing populations mean an increased economic cost to provide social care for older people and also to continue to pay their pensions.</a:t>
            </a:r>
          </a:p>
          <a:p>
            <a:endParaRPr lang="en-GB" sz="2000" dirty="0"/>
          </a:p>
          <a:p>
            <a:r>
              <a:rPr lang="en-GB" sz="2000" dirty="0"/>
              <a:t>Another consequence was that, as sons are so highly valued in Chinese culture, it is believed that many female foetuses were aborted, or full-term girls allowed to die at birth. The result is that there is now a significant gender imbalance in the Chinese population, with many more males than females.</a:t>
            </a:r>
          </a:p>
        </p:txBody>
      </p:sp>
      <p:sp>
        <p:nvSpPr>
          <p:cNvPr id="4" name="Footer Placeholder 3">
            <a:extLst>
              <a:ext uri="{FF2B5EF4-FFF2-40B4-BE49-F238E27FC236}">
                <a16:creationId xmlns:a16="http://schemas.microsoft.com/office/drawing/2014/main" id="{8EB2E7C6-F816-89CB-D0D8-E8615D1EE4FB}"/>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1941718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800AA-9386-C501-057C-1119EFC1ED1F}"/>
              </a:ext>
            </a:extLst>
          </p:cNvPr>
          <p:cNvSpPr>
            <a:spLocks noGrp="1"/>
          </p:cNvSpPr>
          <p:nvPr>
            <p:ph type="title"/>
          </p:nvPr>
        </p:nvSpPr>
        <p:spPr>
          <a:xfrm>
            <a:off x="318977" y="274638"/>
            <a:ext cx="5718223" cy="676707"/>
          </a:xfrm>
        </p:spPr>
        <p:txBody>
          <a:bodyPr>
            <a:normAutofit/>
          </a:bodyPr>
          <a:lstStyle/>
          <a:p>
            <a:r>
              <a:rPr lang="en-GB" sz="2800" dirty="0"/>
              <a:t>China’s population</a:t>
            </a:r>
          </a:p>
        </p:txBody>
      </p:sp>
      <p:sp>
        <p:nvSpPr>
          <p:cNvPr id="3" name="Content Placeholder 2">
            <a:extLst>
              <a:ext uri="{FF2B5EF4-FFF2-40B4-BE49-F238E27FC236}">
                <a16:creationId xmlns:a16="http://schemas.microsoft.com/office/drawing/2014/main" id="{B4FE7028-D553-152B-D04D-9DE2E457DED2}"/>
              </a:ext>
            </a:extLst>
          </p:cNvPr>
          <p:cNvSpPr>
            <a:spLocks noGrp="1"/>
          </p:cNvSpPr>
          <p:nvPr>
            <p:ph idx="1"/>
          </p:nvPr>
        </p:nvSpPr>
        <p:spPr>
          <a:xfrm>
            <a:off x="324000" y="1396592"/>
            <a:ext cx="7296000" cy="4068646"/>
          </a:xfrm>
        </p:spPr>
        <p:txBody>
          <a:bodyPr>
            <a:normAutofit lnSpcReduction="10000"/>
          </a:bodyPr>
          <a:lstStyle/>
          <a:p>
            <a:r>
              <a:rPr lang="en-GB" sz="2000" dirty="0"/>
              <a:t>China’s leaders became increasingly concerned at the economic impact of the one-child policy, and it was scrapped in 2016, with couples allowed to have at first two, then three children.</a:t>
            </a:r>
          </a:p>
          <a:p>
            <a:endParaRPr lang="en-GB" sz="2000" dirty="0"/>
          </a:p>
          <a:p>
            <a:r>
              <a:rPr lang="en-GB" sz="2000" dirty="0"/>
              <a:t>However, this did not halt the decline in the birth rate, and in 2022, for the first time, deaths in China exceeded the number of births — though it must be remembered that China suffered high death rates from Covid-19, though accurate statistics are almost impossible to come by.</a:t>
            </a:r>
          </a:p>
          <a:p>
            <a:endParaRPr lang="en-GB" sz="2000" dirty="0"/>
          </a:p>
          <a:p>
            <a:r>
              <a:rPr lang="en-GB" sz="2000" dirty="0"/>
              <a:t>A fertility rate of just over 2 is regarded as the minimum to keep a population at a stable size, and in 2020 the fertility rate in China was just 1.3.</a:t>
            </a:r>
          </a:p>
        </p:txBody>
      </p:sp>
      <p:sp>
        <p:nvSpPr>
          <p:cNvPr id="4" name="Footer Placeholder 3">
            <a:extLst>
              <a:ext uri="{FF2B5EF4-FFF2-40B4-BE49-F238E27FC236}">
                <a16:creationId xmlns:a16="http://schemas.microsoft.com/office/drawing/2014/main" id="{49C5853A-50A1-AD89-DC89-2977E70EE1A4}"/>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2602985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904A7-FA53-D9E6-17CF-E894032996F1}"/>
              </a:ext>
            </a:extLst>
          </p:cNvPr>
          <p:cNvSpPr>
            <a:spLocks noGrp="1"/>
          </p:cNvSpPr>
          <p:nvPr>
            <p:ph type="title"/>
          </p:nvPr>
        </p:nvSpPr>
        <p:spPr>
          <a:xfrm>
            <a:off x="318977" y="390969"/>
            <a:ext cx="5718223" cy="515071"/>
          </a:xfrm>
        </p:spPr>
        <p:txBody>
          <a:bodyPr>
            <a:normAutofit/>
          </a:bodyPr>
          <a:lstStyle/>
          <a:p>
            <a:r>
              <a:rPr lang="en-GB" sz="2800" dirty="0"/>
              <a:t>China’s population</a:t>
            </a:r>
          </a:p>
        </p:txBody>
      </p:sp>
      <p:sp>
        <p:nvSpPr>
          <p:cNvPr id="4" name="Footer Placeholder 3">
            <a:extLst>
              <a:ext uri="{FF2B5EF4-FFF2-40B4-BE49-F238E27FC236}">
                <a16:creationId xmlns:a16="http://schemas.microsoft.com/office/drawing/2014/main" id="{DFD2883B-8AA7-318F-34F7-73C28C182A79}"/>
              </a:ext>
            </a:extLst>
          </p:cNvPr>
          <p:cNvSpPr>
            <a:spLocks noGrp="1"/>
          </p:cNvSpPr>
          <p:nvPr>
            <p:ph type="ftr" sz="quarter" idx="11"/>
          </p:nvPr>
        </p:nvSpPr>
        <p:spPr/>
        <p:txBody>
          <a:bodyPr/>
          <a:lstStyle/>
          <a:p>
            <a:r>
              <a:rPr lang="en-US" dirty="0"/>
              <a:t>Hodder &amp; Stoughton © 2023</a:t>
            </a:r>
          </a:p>
        </p:txBody>
      </p:sp>
      <p:pic>
        <p:nvPicPr>
          <p:cNvPr id="10" name="Content Placeholder 9">
            <a:extLst>
              <a:ext uri="{FF2B5EF4-FFF2-40B4-BE49-F238E27FC236}">
                <a16:creationId xmlns:a16="http://schemas.microsoft.com/office/drawing/2014/main" id="{D7288426-200C-E740-F58C-F21CDCA97AD8}"/>
              </a:ext>
            </a:extLst>
          </p:cNvPr>
          <p:cNvPicPr>
            <a:picLocks noGrp="1" noChangeAspect="1"/>
          </p:cNvPicPr>
          <p:nvPr>
            <p:ph idx="1"/>
          </p:nvPr>
        </p:nvPicPr>
        <p:blipFill>
          <a:blip r:embed="rId2"/>
          <a:stretch>
            <a:fillRect/>
          </a:stretch>
        </p:blipFill>
        <p:spPr>
          <a:xfrm>
            <a:off x="573239" y="1500504"/>
            <a:ext cx="7002705" cy="3856992"/>
          </a:xfrm>
        </p:spPr>
      </p:pic>
    </p:spTree>
    <p:extLst>
      <p:ext uri="{BB962C8B-B14F-4D97-AF65-F5344CB8AC3E}">
        <p14:creationId xmlns:p14="http://schemas.microsoft.com/office/powerpoint/2010/main" val="3166214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B783D-6816-BD61-8945-F3A7454F0CF2}"/>
              </a:ext>
            </a:extLst>
          </p:cNvPr>
          <p:cNvSpPr>
            <a:spLocks noGrp="1"/>
          </p:cNvSpPr>
          <p:nvPr>
            <p:ph type="title"/>
          </p:nvPr>
        </p:nvSpPr>
        <p:spPr>
          <a:xfrm>
            <a:off x="318977" y="274638"/>
            <a:ext cx="5718223" cy="824489"/>
          </a:xfrm>
        </p:spPr>
        <p:txBody>
          <a:bodyPr>
            <a:normAutofit/>
          </a:bodyPr>
          <a:lstStyle/>
          <a:p>
            <a:r>
              <a:rPr lang="en-GB" sz="2800" dirty="0"/>
              <a:t>China’s population</a:t>
            </a:r>
          </a:p>
        </p:txBody>
      </p:sp>
      <p:sp>
        <p:nvSpPr>
          <p:cNvPr id="3" name="Content Placeholder 2">
            <a:extLst>
              <a:ext uri="{FF2B5EF4-FFF2-40B4-BE49-F238E27FC236}">
                <a16:creationId xmlns:a16="http://schemas.microsoft.com/office/drawing/2014/main" id="{C5E34853-06AD-E3C9-27BD-C48F054EA3AC}"/>
              </a:ext>
            </a:extLst>
          </p:cNvPr>
          <p:cNvSpPr>
            <a:spLocks noGrp="1"/>
          </p:cNvSpPr>
          <p:nvPr>
            <p:ph idx="1"/>
          </p:nvPr>
        </p:nvSpPr>
        <p:spPr>
          <a:xfrm>
            <a:off x="324000" y="1600200"/>
            <a:ext cx="8010703" cy="4230000"/>
          </a:xfrm>
        </p:spPr>
        <p:txBody>
          <a:bodyPr/>
          <a:lstStyle/>
          <a:p>
            <a:r>
              <a:rPr lang="en-GB" sz="2000" dirty="0"/>
              <a:t>The Chinese government is now offering incentives to couples to have more children, and single mothers are now eligible for the same benefits.</a:t>
            </a:r>
          </a:p>
          <a:p>
            <a:r>
              <a:rPr lang="en-GB" sz="2000" dirty="0"/>
              <a:t>Among the incentives are longer periods of maternity leave, and tax breaks for those with children. Some provinces have given cash payments to those having a second or third child, amounting to $5,500 for a third child.</a:t>
            </a:r>
          </a:p>
          <a:p>
            <a:r>
              <a:rPr lang="en-GB" sz="2000" dirty="0"/>
              <a:t>In Sichuan province, in southwest China, couples may now have as many children as they wish.</a:t>
            </a:r>
          </a:p>
          <a:p>
            <a:r>
              <a:rPr lang="en-GB" sz="2000" dirty="0"/>
              <a:t>However, in 2022, the population of China fell for the first time in 60 years, and as yet there are no signs that the fertility rate will increase.</a:t>
            </a:r>
          </a:p>
          <a:p>
            <a:endParaRPr lang="en-GB" dirty="0"/>
          </a:p>
        </p:txBody>
      </p:sp>
      <p:sp>
        <p:nvSpPr>
          <p:cNvPr id="4" name="Footer Placeholder 3">
            <a:extLst>
              <a:ext uri="{FF2B5EF4-FFF2-40B4-BE49-F238E27FC236}">
                <a16:creationId xmlns:a16="http://schemas.microsoft.com/office/drawing/2014/main" id="{0BE9C94F-BC25-C87A-7B37-21949D4B128F}"/>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281766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6E7E6-6F4D-A796-C26A-CB405B1F836E}"/>
              </a:ext>
            </a:extLst>
          </p:cNvPr>
          <p:cNvSpPr>
            <a:spLocks noGrp="1"/>
          </p:cNvSpPr>
          <p:nvPr>
            <p:ph type="title"/>
          </p:nvPr>
        </p:nvSpPr>
        <p:spPr>
          <a:xfrm>
            <a:off x="318977" y="274638"/>
            <a:ext cx="5718223" cy="662853"/>
          </a:xfrm>
        </p:spPr>
        <p:txBody>
          <a:bodyPr>
            <a:normAutofit/>
          </a:bodyPr>
          <a:lstStyle/>
          <a:p>
            <a:r>
              <a:rPr lang="en-GB" sz="2800" dirty="0"/>
              <a:t>China’s population</a:t>
            </a:r>
          </a:p>
        </p:txBody>
      </p:sp>
      <p:pic>
        <p:nvPicPr>
          <p:cNvPr id="6" name="Content Placeholder 5">
            <a:extLst>
              <a:ext uri="{FF2B5EF4-FFF2-40B4-BE49-F238E27FC236}">
                <a16:creationId xmlns:a16="http://schemas.microsoft.com/office/drawing/2014/main" id="{6B9CC209-C5F1-E37F-82F1-A2C0393E76FC}"/>
              </a:ext>
            </a:extLst>
          </p:cNvPr>
          <p:cNvPicPr>
            <a:picLocks noGrp="1" noChangeAspect="1"/>
          </p:cNvPicPr>
          <p:nvPr>
            <p:ph idx="1"/>
          </p:nvPr>
        </p:nvPicPr>
        <p:blipFill>
          <a:blip r:embed="rId2"/>
          <a:stretch>
            <a:fillRect/>
          </a:stretch>
        </p:blipFill>
        <p:spPr>
          <a:xfrm>
            <a:off x="748350" y="1237740"/>
            <a:ext cx="7637775" cy="4453958"/>
          </a:xfrm>
        </p:spPr>
      </p:pic>
      <p:sp>
        <p:nvSpPr>
          <p:cNvPr id="4" name="Footer Placeholder 3">
            <a:extLst>
              <a:ext uri="{FF2B5EF4-FFF2-40B4-BE49-F238E27FC236}">
                <a16:creationId xmlns:a16="http://schemas.microsoft.com/office/drawing/2014/main" id="{6FCABA04-EF39-0FAB-12D9-071F2CFBA8D1}"/>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4129860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70CBF-9A86-9BB8-D1DD-1611B41FDA1E}"/>
              </a:ext>
            </a:extLst>
          </p:cNvPr>
          <p:cNvSpPr>
            <a:spLocks noGrp="1"/>
          </p:cNvSpPr>
          <p:nvPr>
            <p:ph type="title"/>
          </p:nvPr>
        </p:nvSpPr>
        <p:spPr>
          <a:xfrm>
            <a:off x="318977" y="274638"/>
            <a:ext cx="5718223" cy="793717"/>
          </a:xfrm>
        </p:spPr>
        <p:txBody>
          <a:bodyPr>
            <a:normAutofit/>
          </a:bodyPr>
          <a:lstStyle/>
          <a:p>
            <a:r>
              <a:rPr lang="en-GB" sz="2800" dirty="0"/>
              <a:t>China’s population</a:t>
            </a:r>
          </a:p>
        </p:txBody>
      </p:sp>
      <p:sp>
        <p:nvSpPr>
          <p:cNvPr id="3" name="Content Placeholder 2">
            <a:extLst>
              <a:ext uri="{FF2B5EF4-FFF2-40B4-BE49-F238E27FC236}">
                <a16:creationId xmlns:a16="http://schemas.microsoft.com/office/drawing/2014/main" id="{1DFC2961-5C4A-6F03-ECD0-55A2239549E0}"/>
              </a:ext>
            </a:extLst>
          </p:cNvPr>
          <p:cNvSpPr>
            <a:spLocks noGrp="1"/>
          </p:cNvSpPr>
          <p:nvPr>
            <p:ph idx="1"/>
          </p:nvPr>
        </p:nvSpPr>
        <p:spPr>
          <a:xfrm>
            <a:off x="318977" y="1212980"/>
            <a:ext cx="7280002" cy="4617220"/>
          </a:xfrm>
        </p:spPr>
        <p:txBody>
          <a:bodyPr>
            <a:normAutofit/>
          </a:bodyPr>
          <a:lstStyle/>
          <a:p>
            <a:r>
              <a:rPr lang="en-GB" sz="2000" dirty="0"/>
              <a:t>Many couples, particularly in urban areas, cite the high cost of living, of education and high rents as reasons not to have children. Some young adults refer to themselves as ‘the last generation’, meaning that their branch of the family will end with them. Even the financial incentives are not proving sufficient to alter their behaviour. </a:t>
            </a:r>
          </a:p>
          <a:p>
            <a:endParaRPr lang="en-GB" sz="2000" dirty="0"/>
          </a:p>
          <a:p>
            <a:r>
              <a:rPr lang="en-GB" sz="2000" dirty="0"/>
              <a:t>The idea of the just-one-child family has also become embedded in Chinese culture.</a:t>
            </a:r>
          </a:p>
          <a:p>
            <a:endParaRPr lang="en-GB" sz="2000" dirty="0"/>
          </a:p>
          <a:p>
            <a:r>
              <a:rPr lang="en-GB" sz="2000" dirty="0"/>
              <a:t>The case of China’s population shows that social policies can have unintended consequences, and also that individual decisions, such as whether or not to have children, are influenced by many complex factors.</a:t>
            </a:r>
          </a:p>
          <a:p>
            <a:endParaRPr lang="en-GB" sz="2000" dirty="0"/>
          </a:p>
          <a:p>
            <a:endParaRPr lang="en-GB" sz="2000" dirty="0"/>
          </a:p>
        </p:txBody>
      </p:sp>
      <p:sp>
        <p:nvSpPr>
          <p:cNvPr id="4" name="Footer Placeholder 3">
            <a:extLst>
              <a:ext uri="{FF2B5EF4-FFF2-40B4-BE49-F238E27FC236}">
                <a16:creationId xmlns:a16="http://schemas.microsoft.com/office/drawing/2014/main" id="{EAB9196F-271A-751E-C795-BD1FDB7D8FF9}"/>
              </a:ext>
            </a:extLst>
          </p:cNvPr>
          <p:cNvSpPr>
            <a:spLocks noGrp="1"/>
          </p:cNvSpPr>
          <p:nvPr>
            <p:ph type="ftr" sz="quarter" idx="11"/>
          </p:nvPr>
        </p:nvSpPr>
        <p:spPr/>
        <p:txBody>
          <a:bodyPr/>
          <a:lstStyle/>
          <a:p>
            <a:r>
              <a:rPr lang="en-US" dirty="0"/>
              <a:t>Hodder &amp; Stoughton © 2023</a:t>
            </a:r>
          </a:p>
        </p:txBody>
      </p:sp>
    </p:spTree>
    <p:extLst>
      <p:ext uri="{BB962C8B-B14F-4D97-AF65-F5344CB8AC3E}">
        <p14:creationId xmlns:p14="http://schemas.microsoft.com/office/powerpoint/2010/main" val="1255622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ociology_PPT" id="{8E85BE55-DEDF-EE42-911E-D93A1EF0E9BB}" vid="{62DAC5FE-3F3B-8440-B51C-497880A4CF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182</TotalTime>
  <Words>869</Words>
  <Application>Microsoft Macintosh PowerPoint</Application>
  <PresentationFormat>On-screen Show (4:3)</PresentationFormat>
  <Paragraphs>60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Lucida Grande</vt:lpstr>
      <vt:lpstr>Office Theme</vt:lpstr>
      <vt:lpstr>Social policies and population size</vt:lpstr>
      <vt:lpstr>Population growth and decline</vt:lpstr>
      <vt:lpstr>China’s population</vt:lpstr>
      <vt:lpstr>China’s population</vt:lpstr>
      <vt:lpstr>China’s population</vt:lpstr>
      <vt:lpstr>China’s population</vt:lpstr>
      <vt:lpstr>China’s population</vt:lpstr>
      <vt:lpstr>China’s population</vt:lpstr>
      <vt:lpstr>China’s population</vt:lpstr>
      <vt:lpstr>China’s population</vt:lpstr>
      <vt:lpstr>China’s population</vt:lpstr>
    </vt:vector>
  </TitlesOfParts>
  <Company>Philip Allan Updates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Bates</dc:creator>
  <cp:lastModifiedBy>Ben Roberts</cp:lastModifiedBy>
  <cp:revision>25</cp:revision>
  <dcterms:created xsi:type="dcterms:W3CDTF">2015-04-09T13:54:46Z</dcterms:created>
  <dcterms:modified xsi:type="dcterms:W3CDTF">2023-03-24T11:18:38Z</dcterms:modified>
</cp:coreProperties>
</file>