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21"/>
  </p:notesMasterIdLst>
  <p:sldIdLst>
    <p:sldId id="357" r:id="rId5"/>
    <p:sldId id="338" r:id="rId6"/>
    <p:sldId id="358" r:id="rId7"/>
    <p:sldId id="359" r:id="rId8"/>
    <p:sldId id="360" r:id="rId9"/>
    <p:sldId id="361" r:id="rId10"/>
    <p:sldId id="362" r:id="rId11"/>
    <p:sldId id="363" r:id="rId12"/>
    <p:sldId id="364" r:id="rId13"/>
    <p:sldId id="365" r:id="rId14"/>
    <p:sldId id="366" r:id="rId15"/>
    <p:sldId id="367" r:id="rId16"/>
    <p:sldId id="368" r:id="rId17"/>
    <p:sldId id="369" r:id="rId18"/>
    <p:sldId id="370" r:id="rId19"/>
    <p:sldId id="347" r:id="rId20"/>
  </p:sldIdLst>
  <p:sldSz cx="12192000" cy="6858000"/>
  <p:notesSz cx="20104100" cy="11309350"/>
  <p:embeddedFontLs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Poppins" pitchFamily="2" charset="77"/>
      <p:regular r:id="rId26"/>
      <p:bold r:id="rId27"/>
      <p:italic r:id="rId28"/>
      <p:boldItalic r:id="rId29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1752" userDrawn="1">
          <p15:clr>
            <a:srgbClr val="A4A3A4"/>
          </p15:clr>
        </p15:guide>
        <p15:guide id="2" pos="435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5F"/>
    <a:srgbClr val="B0C589"/>
    <a:srgbClr val="F8EA64"/>
    <a:srgbClr val="E1B8DF"/>
    <a:srgbClr val="99C5C8"/>
    <a:srgbClr val="E5F0F1"/>
    <a:srgbClr val="F5C7A6"/>
    <a:srgbClr val="EFAE7E"/>
    <a:srgbClr val="7FB6BB"/>
    <a:srgbClr val="006D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0C0C2D-ABA8-2E47-A78C-589B083D7800}" v="36" dt="2025-09-02T09:12:14.376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04"/>
    <p:restoredTop sz="94678"/>
  </p:normalViewPr>
  <p:slideViewPr>
    <p:cSldViewPr snapToGrid="0">
      <p:cViewPr varScale="1">
        <p:scale>
          <a:sx n="96" d="100"/>
          <a:sy n="96" d="100"/>
        </p:scale>
        <p:origin x="176" y="632"/>
      </p:cViewPr>
      <p:guideLst>
        <p:guide orient="horz" pos="1752"/>
        <p:guide pos="435"/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F1BE3E-CB74-4CF2-9907-EFF9141CB904}" type="datetimeFigureOut">
              <a:rPr lang="en-GB" smtClean="0"/>
              <a:t>02/09/2025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805106-EFD6-4D52-B109-F3FFEE62837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73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8143" y="3701676"/>
            <a:ext cx="5923399" cy="1474712"/>
          </a:xfrm>
          <a:prstGeom prst="rect">
            <a:avLst/>
          </a:prstGeom>
        </p:spPr>
        <p:txBody>
          <a:bodyPr/>
          <a:lstStyle>
            <a:lvl1pPr marL="7701" marR="11937" algn="l">
              <a:lnSpc>
                <a:spcPct val="78700"/>
              </a:lnSpc>
              <a:spcBef>
                <a:spcPts val="1731"/>
              </a:spcBef>
              <a:defRPr lang="en-GB" sz="4800" spc="0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07D1F2C-A4B8-DB04-3360-AC5224405F92}"/>
              </a:ext>
            </a:extLst>
          </p:cNvPr>
          <p:cNvGrpSpPr/>
          <p:nvPr userDrawn="1"/>
        </p:nvGrpSpPr>
        <p:grpSpPr>
          <a:xfrm>
            <a:off x="333372" y="282558"/>
            <a:ext cx="2276029" cy="573672"/>
            <a:chOff x="1508133" y="1037131"/>
            <a:chExt cx="13913100" cy="3507037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0DB9093-1521-CE2A-69DB-E248FB855630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529F43D-5876-96D3-B3F9-668072E5129F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AD630BC-C7A5-BDB3-4ACA-268E3E750B29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E59904B-3CA2-3B42-EE77-8A6773B20FA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0AF1CB8-B703-2C49-AFC6-CF4E06A7EB34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F912C48-7B13-828C-11DB-B550F901473E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3" name="Graphic 13">
              <a:extLst>
                <a:ext uri="{FF2B5EF4-FFF2-40B4-BE49-F238E27FC236}">
                  <a16:creationId xmlns:a16="http://schemas.microsoft.com/office/drawing/2014/main" id="{8D8EB580-B051-5F5C-1D55-188B4EDB90C4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22E742DC-93D9-523E-53B7-125480ABD904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5F8BE63A-A7DD-C0E3-C906-B33E467CD516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DDD115AF-E570-384C-FDC5-73B2ACB07C57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53C30A1-13C6-2329-39EC-E9B63721FB1C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grpSp>
        <p:nvGrpSpPr>
          <p:cNvPr id="18" name="object 6">
            <a:extLst>
              <a:ext uri="{FF2B5EF4-FFF2-40B4-BE49-F238E27FC236}">
                <a16:creationId xmlns:a16="http://schemas.microsoft.com/office/drawing/2014/main" id="{48D348BC-2922-97A4-D6B8-4D154B8BDAB5}"/>
              </a:ext>
            </a:extLst>
          </p:cNvPr>
          <p:cNvGrpSpPr/>
          <p:nvPr userDrawn="1"/>
        </p:nvGrpSpPr>
        <p:grpSpPr>
          <a:xfrm>
            <a:off x="6952617" y="4413"/>
            <a:ext cx="5239189" cy="6853379"/>
            <a:chOff x="11464676" y="7277"/>
            <a:chExt cx="8639810" cy="11301730"/>
          </a:xfrm>
        </p:grpSpPr>
        <p:pic>
          <p:nvPicPr>
            <p:cNvPr id="19" name="object 7">
              <a:extLst>
                <a:ext uri="{FF2B5EF4-FFF2-40B4-BE49-F238E27FC236}">
                  <a16:creationId xmlns:a16="http://schemas.microsoft.com/office/drawing/2014/main" id="{873C0C0B-2742-68F3-BF5A-1C8EDBBF12A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68446" y="7277"/>
              <a:ext cx="8635642" cy="6880397"/>
            </a:xfrm>
            <a:prstGeom prst="rect">
              <a:avLst/>
            </a:prstGeom>
          </p:spPr>
        </p:pic>
        <p:pic>
          <p:nvPicPr>
            <p:cNvPr id="20" name="object 8">
              <a:extLst>
                <a:ext uri="{FF2B5EF4-FFF2-40B4-BE49-F238E27FC236}">
                  <a16:creationId xmlns:a16="http://schemas.microsoft.com/office/drawing/2014/main" id="{BD36C55D-E122-8D61-84D7-B7D08125358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468446" y="6856252"/>
              <a:ext cx="4398431" cy="4452304"/>
            </a:xfrm>
            <a:prstGeom prst="rect">
              <a:avLst/>
            </a:prstGeom>
          </p:spPr>
        </p:pic>
        <p:pic>
          <p:nvPicPr>
            <p:cNvPr id="21" name="object 9">
              <a:extLst>
                <a:ext uri="{FF2B5EF4-FFF2-40B4-BE49-F238E27FC236}">
                  <a16:creationId xmlns:a16="http://schemas.microsoft.com/office/drawing/2014/main" id="{77054294-7D40-836C-9A9F-3E6927466BE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19759" y="6856257"/>
              <a:ext cx="4284340" cy="4452298"/>
            </a:xfrm>
            <a:prstGeom prst="rect">
              <a:avLst/>
            </a:prstGeom>
          </p:spPr>
        </p:pic>
        <p:pic>
          <p:nvPicPr>
            <p:cNvPr id="22" name="object 10">
              <a:extLst>
                <a:ext uri="{FF2B5EF4-FFF2-40B4-BE49-F238E27FC236}">
                  <a16:creationId xmlns:a16="http://schemas.microsoft.com/office/drawing/2014/main" id="{EC1BE60C-3715-C0B8-7260-7868371DA1DF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464676" y="7076172"/>
              <a:ext cx="4353176" cy="3972936"/>
            </a:xfrm>
            <a:prstGeom prst="rect">
              <a:avLst/>
            </a:prstGeom>
          </p:spPr>
        </p:pic>
      </p:grpSp>
      <p:sp>
        <p:nvSpPr>
          <p:cNvPr id="24" name="object 12">
            <a:extLst>
              <a:ext uri="{FF2B5EF4-FFF2-40B4-BE49-F238E27FC236}">
                <a16:creationId xmlns:a16="http://schemas.microsoft.com/office/drawing/2014/main" id="{D00D38A3-019B-8DDE-7B68-DFED9B350F63}"/>
              </a:ext>
            </a:extLst>
          </p:cNvPr>
          <p:cNvSpPr/>
          <p:nvPr userDrawn="1"/>
        </p:nvSpPr>
        <p:spPr>
          <a:xfrm>
            <a:off x="371611" y="5383032"/>
            <a:ext cx="6297546" cy="45719"/>
          </a:xfrm>
          <a:custGeom>
            <a:avLst/>
            <a:gdLst/>
            <a:ahLst/>
            <a:cxnLst/>
            <a:rect l="l" t="t" r="r" b="b"/>
            <a:pathLst>
              <a:path w="10179685">
                <a:moveTo>
                  <a:pt x="0" y="0"/>
                </a:moveTo>
                <a:lnTo>
                  <a:pt x="10179229" y="0"/>
                </a:lnTo>
              </a:path>
            </a:pathLst>
          </a:custGeom>
          <a:ln w="47129">
            <a:solidFill>
              <a:srgbClr val="F7EB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C7376FDF-15E9-66A2-8FF0-E9517C08AF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3372" y="3210841"/>
            <a:ext cx="5837699" cy="8690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92075" indent="-92075">
              <a:spcBef>
                <a:spcPts val="64"/>
              </a:spcBef>
              <a:defRPr lang="en-GB" sz="2395" b="1" spc="0" dirty="0">
                <a:solidFill>
                  <a:srgbClr val="B3D3D6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2075" lvl="0" indent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48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64DC68A-5BD9-4E67-722B-3828F46E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rot="5400000" flipV="1">
            <a:off x="8763003" y="3429002"/>
            <a:ext cx="3428999" cy="3428999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97" y="4876800"/>
            <a:ext cx="12054503" cy="671890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61"/>
              </a:spcBef>
              <a:defRPr lang="en-GB" sz="4800" spc="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7CD5FC4-A329-9C15-465F-36D20BD9E69E}"/>
              </a:ext>
            </a:extLst>
          </p:cNvPr>
          <p:cNvSpPr/>
          <p:nvPr userDrawn="1"/>
        </p:nvSpPr>
        <p:spPr>
          <a:xfrm>
            <a:off x="357599" y="3878727"/>
            <a:ext cx="932626" cy="932626"/>
          </a:xfrm>
          <a:custGeom>
            <a:avLst/>
            <a:gdLst/>
            <a:ahLst/>
            <a:cxnLst/>
            <a:rect l="l" t="t" r="r" b="b"/>
            <a:pathLst>
              <a:path w="1537970" h="1537970">
                <a:moveTo>
                  <a:pt x="768971" y="0"/>
                </a:moveTo>
                <a:lnTo>
                  <a:pt x="720340" y="1512"/>
                </a:lnTo>
                <a:lnTo>
                  <a:pt x="672513" y="5991"/>
                </a:lnTo>
                <a:lnTo>
                  <a:pt x="625580" y="13345"/>
                </a:lnTo>
                <a:lnTo>
                  <a:pt x="579631" y="23485"/>
                </a:lnTo>
                <a:lnTo>
                  <a:pt x="534756" y="36320"/>
                </a:lnTo>
                <a:lnTo>
                  <a:pt x="491044" y="51760"/>
                </a:lnTo>
                <a:lnTo>
                  <a:pt x="448587" y="69716"/>
                </a:lnTo>
                <a:lnTo>
                  <a:pt x="407475" y="90097"/>
                </a:lnTo>
                <a:lnTo>
                  <a:pt x="367796" y="112813"/>
                </a:lnTo>
                <a:lnTo>
                  <a:pt x="329642" y="137774"/>
                </a:lnTo>
                <a:lnTo>
                  <a:pt x="293102" y="164890"/>
                </a:lnTo>
                <a:lnTo>
                  <a:pt x="258267" y="194071"/>
                </a:lnTo>
                <a:lnTo>
                  <a:pt x="225227" y="225227"/>
                </a:lnTo>
                <a:lnTo>
                  <a:pt x="194071" y="258267"/>
                </a:lnTo>
                <a:lnTo>
                  <a:pt x="164890" y="293102"/>
                </a:lnTo>
                <a:lnTo>
                  <a:pt x="137774" y="329642"/>
                </a:lnTo>
                <a:lnTo>
                  <a:pt x="112813" y="367796"/>
                </a:lnTo>
                <a:lnTo>
                  <a:pt x="90097" y="407475"/>
                </a:lnTo>
                <a:lnTo>
                  <a:pt x="69716" y="448587"/>
                </a:lnTo>
                <a:lnTo>
                  <a:pt x="51760" y="491044"/>
                </a:lnTo>
                <a:lnTo>
                  <a:pt x="36320" y="534756"/>
                </a:lnTo>
                <a:lnTo>
                  <a:pt x="23485" y="579631"/>
                </a:lnTo>
                <a:lnTo>
                  <a:pt x="13345" y="625580"/>
                </a:lnTo>
                <a:lnTo>
                  <a:pt x="5991" y="672513"/>
                </a:lnTo>
                <a:lnTo>
                  <a:pt x="1512" y="720340"/>
                </a:lnTo>
                <a:lnTo>
                  <a:pt x="0" y="768971"/>
                </a:lnTo>
                <a:lnTo>
                  <a:pt x="1512" y="817602"/>
                </a:lnTo>
                <a:lnTo>
                  <a:pt x="5991" y="865428"/>
                </a:lnTo>
                <a:lnTo>
                  <a:pt x="13345" y="912362"/>
                </a:lnTo>
                <a:lnTo>
                  <a:pt x="23485" y="958311"/>
                </a:lnTo>
                <a:lnTo>
                  <a:pt x="36320" y="1003186"/>
                </a:lnTo>
                <a:lnTo>
                  <a:pt x="51760" y="1046897"/>
                </a:lnTo>
                <a:lnTo>
                  <a:pt x="69716" y="1089354"/>
                </a:lnTo>
                <a:lnTo>
                  <a:pt x="90097" y="1130467"/>
                </a:lnTo>
                <a:lnTo>
                  <a:pt x="112813" y="1170146"/>
                </a:lnTo>
                <a:lnTo>
                  <a:pt x="137774" y="1208300"/>
                </a:lnTo>
                <a:lnTo>
                  <a:pt x="164890" y="1244839"/>
                </a:lnTo>
                <a:lnTo>
                  <a:pt x="194071" y="1279674"/>
                </a:lnTo>
                <a:lnTo>
                  <a:pt x="225227" y="1312715"/>
                </a:lnTo>
                <a:lnTo>
                  <a:pt x="258267" y="1343870"/>
                </a:lnTo>
                <a:lnTo>
                  <a:pt x="293102" y="1373051"/>
                </a:lnTo>
                <a:lnTo>
                  <a:pt x="329642" y="1400167"/>
                </a:lnTo>
                <a:lnTo>
                  <a:pt x="367796" y="1425129"/>
                </a:lnTo>
                <a:lnTo>
                  <a:pt x="407475" y="1447845"/>
                </a:lnTo>
                <a:lnTo>
                  <a:pt x="448587" y="1468226"/>
                </a:lnTo>
                <a:lnTo>
                  <a:pt x="491044" y="1486181"/>
                </a:lnTo>
                <a:lnTo>
                  <a:pt x="534756" y="1501622"/>
                </a:lnTo>
                <a:lnTo>
                  <a:pt x="579631" y="1514457"/>
                </a:lnTo>
                <a:lnTo>
                  <a:pt x="625580" y="1524597"/>
                </a:lnTo>
                <a:lnTo>
                  <a:pt x="672513" y="1531951"/>
                </a:lnTo>
                <a:lnTo>
                  <a:pt x="720340" y="1536429"/>
                </a:lnTo>
                <a:lnTo>
                  <a:pt x="768971" y="1537942"/>
                </a:lnTo>
                <a:lnTo>
                  <a:pt x="817602" y="1536429"/>
                </a:lnTo>
                <a:lnTo>
                  <a:pt x="865428" y="1531951"/>
                </a:lnTo>
                <a:lnTo>
                  <a:pt x="912362" y="1524597"/>
                </a:lnTo>
                <a:lnTo>
                  <a:pt x="958311" y="1514457"/>
                </a:lnTo>
                <a:lnTo>
                  <a:pt x="1003186" y="1501622"/>
                </a:lnTo>
                <a:lnTo>
                  <a:pt x="1046897" y="1486181"/>
                </a:lnTo>
                <a:lnTo>
                  <a:pt x="1089354" y="1468226"/>
                </a:lnTo>
                <a:lnTo>
                  <a:pt x="1130467" y="1447845"/>
                </a:lnTo>
                <a:lnTo>
                  <a:pt x="1170146" y="1425129"/>
                </a:lnTo>
                <a:lnTo>
                  <a:pt x="1208300" y="1400167"/>
                </a:lnTo>
                <a:lnTo>
                  <a:pt x="1244839" y="1373051"/>
                </a:lnTo>
                <a:lnTo>
                  <a:pt x="1279674" y="1343870"/>
                </a:lnTo>
                <a:lnTo>
                  <a:pt x="1312715" y="1312715"/>
                </a:lnTo>
                <a:lnTo>
                  <a:pt x="1343870" y="1279674"/>
                </a:lnTo>
                <a:lnTo>
                  <a:pt x="1373051" y="1244839"/>
                </a:lnTo>
                <a:lnTo>
                  <a:pt x="1400167" y="1208300"/>
                </a:lnTo>
                <a:lnTo>
                  <a:pt x="1425129" y="1170146"/>
                </a:lnTo>
                <a:lnTo>
                  <a:pt x="1447845" y="1130467"/>
                </a:lnTo>
                <a:lnTo>
                  <a:pt x="1468226" y="1089354"/>
                </a:lnTo>
                <a:lnTo>
                  <a:pt x="1486181" y="1046897"/>
                </a:lnTo>
                <a:lnTo>
                  <a:pt x="1501622" y="1003186"/>
                </a:lnTo>
                <a:lnTo>
                  <a:pt x="1514457" y="958311"/>
                </a:lnTo>
                <a:lnTo>
                  <a:pt x="1524597" y="912362"/>
                </a:lnTo>
                <a:lnTo>
                  <a:pt x="1531951" y="865428"/>
                </a:lnTo>
                <a:lnTo>
                  <a:pt x="1536429" y="817602"/>
                </a:lnTo>
                <a:lnTo>
                  <a:pt x="1537942" y="768971"/>
                </a:lnTo>
                <a:lnTo>
                  <a:pt x="1536429" y="720340"/>
                </a:lnTo>
                <a:lnTo>
                  <a:pt x="1531951" y="672513"/>
                </a:lnTo>
                <a:lnTo>
                  <a:pt x="1524597" y="625580"/>
                </a:lnTo>
                <a:lnTo>
                  <a:pt x="1514457" y="579631"/>
                </a:lnTo>
                <a:lnTo>
                  <a:pt x="1501622" y="534756"/>
                </a:lnTo>
                <a:lnTo>
                  <a:pt x="1486181" y="491044"/>
                </a:lnTo>
                <a:lnTo>
                  <a:pt x="1468226" y="448587"/>
                </a:lnTo>
                <a:lnTo>
                  <a:pt x="1447845" y="407475"/>
                </a:lnTo>
                <a:lnTo>
                  <a:pt x="1425129" y="367796"/>
                </a:lnTo>
                <a:lnTo>
                  <a:pt x="1400167" y="329642"/>
                </a:lnTo>
                <a:lnTo>
                  <a:pt x="1373051" y="293102"/>
                </a:lnTo>
                <a:lnTo>
                  <a:pt x="1343870" y="258267"/>
                </a:lnTo>
                <a:lnTo>
                  <a:pt x="1312715" y="225227"/>
                </a:lnTo>
                <a:lnTo>
                  <a:pt x="1279674" y="194071"/>
                </a:lnTo>
                <a:lnTo>
                  <a:pt x="1244839" y="164890"/>
                </a:lnTo>
                <a:lnTo>
                  <a:pt x="1208300" y="137774"/>
                </a:lnTo>
                <a:lnTo>
                  <a:pt x="1170146" y="112813"/>
                </a:lnTo>
                <a:lnTo>
                  <a:pt x="1130467" y="90097"/>
                </a:lnTo>
                <a:lnTo>
                  <a:pt x="1089354" y="69716"/>
                </a:lnTo>
                <a:lnTo>
                  <a:pt x="1046897" y="51760"/>
                </a:lnTo>
                <a:lnTo>
                  <a:pt x="1003186" y="36320"/>
                </a:lnTo>
                <a:lnTo>
                  <a:pt x="958311" y="23485"/>
                </a:lnTo>
                <a:lnTo>
                  <a:pt x="912362" y="13345"/>
                </a:lnTo>
                <a:lnTo>
                  <a:pt x="865428" y="5991"/>
                </a:lnTo>
                <a:lnTo>
                  <a:pt x="817602" y="1512"/>
                </a:lnTo>
                <a:lnTo>
                  <a:pt x="768971" y="0"/>
                </a:lnTo>
                <a:close/>
              </a:path>
            </a:pathLst>
          </a:custGeom>
          <a:solidFill>
            <a:srgbClr val="99C5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83C2EE-D734-DBE7-35CA-FCA743CBF95A}"/>
              </a:ext>
            </a:extLst>
          </p:cNvPr>
          <p:cNvGrpSpPr/>
          <p:nvPr userDrawn="1"/>
        </p:nvGrpSpPr>
        <p:grpSpPr>
          <a:xfrm>
            <a:off x="342378" y="282470"/>
            <a:ext cx="1600200" cy="403330"/>
            <a:chOff x="1508133" y="1037131"/>
            <a:chExt cx="13913100" cy="350703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E8F46F-CAD2-1E7B-997F-9955F548AB71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1AE5D88-8588-6235-2736-7F3AAE940A2F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EF8C5F-62B4-2D47-F757-7B78F6DBE1A5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2F880E6-FFAE-79F8-5F27-F8608CE0B9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E21786-F633-39A2-7A76-237E75D6689B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0285EC-15CA-3A42-7D15-81BD1626D3FF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4E543DB4-D0FA-8228-2B02-218336107AC8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1B545F9-699C-3F0E-224F-D74B5A9CD015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8437976-D6AA-0C7E-9D7D-88209BB331D0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F12A2C-7293-A746-84E5-465E4F97F355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67BE252-262B-8932-1F8D-EBAA697158DE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" name="object 5">
            <a:extLst>
              <a:ext uri="{FF2B5EF4-FFF2-40B4-BE49-F238E27FC236}">
                <a16:creationId xmlns:a16="http://schemas.microsoft.com/office/drawing/2014/main" id="{99743996-67FA-A18F-65CC-9C88D78A3568}"/>
              </a:ext>
            </a:extLst>
          </p:cNvPr>
          <p:cNvSpPr txBox="1"/>
          <p:nvPr userDrawn="1"/>
        </p:nvSpPr>
        <p:spPr>
          <a:xfrm>
            <a:off x="685800" y="3962400"/>
            <a:ext cx="489032" cy="814920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sz="5245" b="1" spc="-3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1</a:t>
            </a:r>
            <a:endParaRPr sz="524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64DC68A-5BD9-4E67-722B-3828F46E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rot="5400000" flipV="1">
            <a:off x="8763003" y="3429002"/>
            <a:ext cx="3428999" cy="3428999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97" y="4876800"/>
            <a:ext cx="12054503" cy="671890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61"/>
              </a:spcBef>
              <a:defRPr lang="en-GB" sz="4800" spc="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7CD5FC4-A329-9C15-465F-36D20BD9E69E}"/>
              </a:ext>
            </a:extLst>
          </p:cNvPr>
          <p:cNvSpPr/>
          <p:nvPr userDrawn="1"/>
        </p:nvSpPr>
        <p:spPr>
          <a:xfrm>
            <a:off x="357599" y="3878727"/>
            <a:ext cx="932626" cy="932626"/>
          </a:xfrm>
          <a:custGeom>
            <a:avLst/>
            <a:gdLst/>
            <a:ahLst/>
            <a:cxnLst/>
            <a:rect l="l" t="t" r="r" b="b"/>
            <a:pathLst>
              <a:path w="1537970" h="1537970">
                <a:moveTo>
                  <a:pt x="768971" y="0"/>
                </a:moveTo>
                <a:lnTo>
                  <a:pt x="720340" y="1512"/>
                </a:lnTo>
                <a:lnTo>
                  <a:pt x="672513" y="5991"/>
                </a:lnTo>
                <a:lnTo>
                  <a:pt x="625580" y="13345"/>
                </a:lnTo>
                <a:lnTo>
                  <a:pt x="579631" y="23485"/>
                </a:lnTo>
                <a:lnTo>
                  <a:pt x="534756" y="36320"/>
                </a:lnTo>
                <a:lnTo>
                  <a:pt x="491044" y="51760"/>
                </a:lnTo>
                <a:lnTo>
                  <a:pt x="448587" y="69716"/>
                </a:lnTo>
                <a:lnTo>
                  <a:pt x="407475" y="90097"/>
                </a:lnTo>
                <a:lnTo>
                  <a:pt x="367796" y="112813"/>
                </a:lnTo>
                <a:lnTo>
                  <a:pt x="329642" y="137774"/>
                </a:lnTo>
                <a:lnTo>
                  <a:pt x="293102" y="164890"/>
                </a:lnTo>
                <a:lnTo>
                  <a:pt x="258267" y="194071"/>
                </a:lnTo>
                <a:lnTo>
                  <a:pt x="225227" y="225227"/>
                </a:lnTo>
                <a:lnTo>
                  <a:pt x="194071" y="258267"/>
                </a:lnTo>
                <a:lnTo>
                  <a:pt x="164890" y="293102"/>
                </a:lnTo>
                <a:lnTo>
                  <a:pt x="137774" y="329642"/>
                </a:lnTo>
                <a:lnTo>
                  <a:pt x="112813" y="367796"/>
                </a:lnTo>
                <a:lnTo>
                  <a:pt x="90097" y="407475"/>
                </a:lnTo>
                <a:lnTo>
                  <a:pt x="69716" y="448587"/>
                </a:lnTo>
                <a:lnTo>
                  <a:pt x="51760" y="491044"/>
                </a:lnTo>
                <a:lnTo>
                  <a:pt x="36320" y="534756"/>
                </a:lnTo>
                <a:lnTo>
                  <a:pt x="23485" y="579631"/>
                </a:lnTo>
                <a:lnTo>
                  <a:pt x="13345" y="625580"/>
                </a:lnTo>
                <a:lnTo>
                  <a:pt x="5991" y="672513"/>
                </a:lnTo>
                <a:lnTo>
                  <a:pt x="1512" y="720340"/>
                </a:lnTo>
                <a:lnTo>
                  <a:pt x="0" y="768971"/>
                </a:lnTo>
                <a:lnTo>
                  <a:pt x="1512" y="817602"/>
                </a:lnTo>
                <a:lnTo>
                  <a:pt x="5991" y="865428"/>
                </a:lnTo>
                <a:lnTo>
                  <a:pt x="13345" y="912362"/>
                </a:lnTo>
                <a:lnTo>
                  <a:pt x="23485" y="958311"/>
                </a:lnTo>
                <a:lnTo>
                  <a:pt x="36320" y="1003186"/>
                </a:lnTo>
                <a:lnTo>
                  <a:pt x="51760" y="1046897"/>
                </a:lnTo>
                <a:lnTo>
                  <a:pt x="69716" y="1089354"/>
                </a:lnTo>
                <a:lnTo>
                  <a:pt x="90097" y="1130467"/>
                </a:lnTo>
                <a:lnTo>
                  <a:pt x="112813" y="1170146"/>
                </a:lnTo>
                <a:lnTo>
                  <a:pt x="137774" y="1208300"/>
                </a:lnTo>
                <a:lnTo>
                  <a:pt x="164890" y="1244839"/>
                </a:lnTo>
                <a:lnTo>
                  <a:pt x="194071" y="1279674"/>
                </a:lnTo>
                <a:lnTo>
                  <a:pt x="225227" y="1312715"/>
                </a:lnTo>
                <a:lnTo>
                  <a:pt x="258267" y="1343870"/>
                </a:lnTo>
                <a:lnTo>
                  <a:pt x="293102" y="1373051"/>
                </a:lnTo>
                <a:lnTo>
                  <a:pt x="329642" y="1400167"/>
                </a:lnTo>
                <a:lnTo>
                  <a:pt x="367796" y="1425129"/>
                </a:lnTo>
                <a:lnTo>
                  <a:pt x="407475" y="1447845"/>
                </a:lnTo>
                <a:lnTo>
                  <a:pt x="448587" y="1468226"/>
                </a:lnTo>
                <a:lnTo>
                  <a:pt x="491044" y="1486181"/>
                </a:lnTo>
                <a:lnTo>
                  <a:pt x="534756" y="1501622"/>
                </a:lnTo>
                <a:lnTo>
                  <a:pt x="579631" y="1514457"/>
                </a:lnTo>
                <a:lnTo>
                  <a:pt x="625580" y="1524597"/>
                </a:lnTo>
                <a:lnTo>
                  <a:pt x="672513" y="1531951"/>
                </a:lnTo>
                <a:lnTo>
                  <a:pt x="720340" y="1536429"/>
                </a:lnTo>
                <a:lnTo>
                  <a:pt x="768971" y="1537942"/>
                </a:lnTo>
                <a:lnTo>
                  <a:pt x="817602" y="1536429"/>
                </a:lnTo>
                <a:lnTo>
                  <a:pt x="865428" y="1531951"/>
                </a:lnTo>
                <a:lnTo>
                  <a:pt x="912362" y="1524597"/>
                </a:lnTo>
                <a:lnTo>
                  <a:pt x="958311" y="1514457"/>
                </a:lnTo>
                <a:lnTo>
                  <a:pt x="1003186" y="1501622"/>
                </a:lnTo>
                <a:lnTo>
                  <a:pt x="1046897" y="1486181"/>
                </a:lnTo>
                <a:lnTo>
                  <a:pt x="1089354" y="1468226"/>
                </a:lnTo>
                <a:lnTo>
                  <a:pt x="1130467" y="1447845"/>
                </a:lnTo>
                <a:lnTo>
                  <a:pt x="1170146" y="1425129"/>
                </a:lnTo>
                <a:lnTo>
                  <a:pt x="1208300" y="1400167"/>
                </a:lnTo>
                <a:lnTo>
                  <a:pt x="1244839" y="1373051"/>
                </a:lnTo>
                <a:lnTo>
                  <a:pt x="1279674" y="1343870"/>
                </a:lnTo>
                <a:lnTo>
                  <a:pt x="1312715" y="1312715"/>
                </a:lnTo>
                <a:lnTo>
                  <a:pt x="1343870" y="1279674"/>
                </a:lnTo>
                <a:lnTo>
                  <a:pt x="1373051" y="1244839"/>
                </a:lnTo>
                <a:lnTo>
                  <a:pt x="1400167" y="1208300"/>
                </a:lnTo>
                <a:lnTo>
                  <a:pt x="1425129" y="1170146"/>
                </a:lnTo>
                <a:lnTo>
                  <a:pt x="1447845" y="1130467"/>
                </a:lnTo>
                <a:lnTo>
                  <a:pt x="1468226" y="1089354"/>
                </a:lnTo>
                <a:lnTo>
                  <a:pt x="1486181" y="1046897"/>
                </a:lnTo>
                <a:lnTo>
                  <a:pt x="1501622" y="1003186"/>
                </a:lnTo>
                <a:lnTo>
                  <a:pt x="1514457" y="958311"/>
                </a:lnTo>
                <a:lnTo>
                  <a:pt x="1524597" y="912362"/>
                </a:lnTo>
                <a:lnTo>
                  <a:pt x="1531951" y="865428"/>
                </a:lnTo>
                <a:lnTo>
                  <a:pt x="1536429" y="817602"/>
                </a:lnTo>
                <a:lnTo>
                  <a:pt x="1537942" y="768971"/>
                </a:lnTo>
                <a:lnTo>
                  <a:pt x="1536429" y="720340"/>
                </a:lnTo>
                <a:lnTo>
                  <a:pt x="1531951" y="672513"/>
                </a:lnTo>
                <a:lnTo>
                  <a:pt x="1524597" y="625580"/>
                </a:lnTo>
                <a:lnTo>
                  <a:pt x="1514457" y="579631"/>
                </a:lnTo>
                <a:lnTo>
                  <a:pt x="1501622" y="534756"/>
                </a:lnTo>
                <a:lnTo>
                  <a:pt x="1486181" y="491044"/>
                </a:lnTo>
                <a:lnTo>
                  <a:pt x="1468226" y="448587"/>
                </a:lnTo>
                <a:lnTo>
                  <a:pt x="1447845" y="407475"/>
                </a:lnTo>
                <a:lnTo>
                  <a:pt x="1425129" y="367796"/>
                </a:lnTo>
                <a:lnTo>
                  <a:pt x="1400167" y="329642"/>
                </a:lnTo>
                <a:lnTo>
                  <a:pt x="1373051" y="293102"/>
                </a:lnTo>
                <a:lnTo>
                  <a:pt x="1343870" y="258267"/>
                </a:lnTo>
                <a:lnTo>
                  <a:pt x="1312715" y="225227"/>
                </a:lnTo>
                <a:lnTo>
                  <a:pt x="1279674" y="194071"/>
                </a:lnTo>
                <a:lnTo>
                  <a:pt x="1244839" y="164890"/>
                </a:lnTo>
                <a:lnTo>
                  <a:pt x="1208300" y="137774"/>
                </a:lnTo>
                <a:lnTo>
                  <a:pt x="1170146" y="112813"/>
                </a:lnTo>
                <a:lnTo>
                  <a:pt x="1130467" y="90097"/>
                </a:lnTo>
                <a:lnTo>
                  <a:pt x="1089354" y="69716"/>
                </a:lnTo>
                <a:lnTo>
                  <a:pt x="1046897" y="51760"/>
                </a:lnTo>
                <a:lnTo>
                  <a:pt x="1003186" y="36320"/>
                </a:lnTo>
                <a:lnTo>
                  <a:pt x="958311" y="23485"/>
                </a:lnTo>
                <a:lnTo>
                  <a:pt x="912362" y="13345"/>
                </a:lnTo>
                <a:lnTo>
                  <a:pt x="865428" y="5991"/>
                </a:lnTo>
                <a:lnTo>
                  <a:pt x="817602" y="1512"/>
                </a:lnTo>
                <a:lnTo>
                  <a:pt x="768971" y="0"/>
                </a:lnTo>
                <a:close/>
              </a:path>
            </a:pathLst>
          </a:custGeom>
          <a:solidFill>
            <a:srgbClr val="99C5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83C2EE-D734-DBE7-35CA-FCA743CBF95A}"/>
              </a:ext>
            </a:extLst>
          </p:cNvPr>
          <p:cNvGrpSpPr/>
          <p:nvPr userDrawn="1"/>
        </p:nvGrpSpPr>
        <p:grpSpPr>
          <a:xfrm>
            <a:off x="342378" y="282470"/>
            <a:ext cx="1600200" cy="403330"/>
            <a:chOff x="1508133" y="1037131"/>
            <a:chExt cx="13913100" cy="350703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E8F46F-CAD2-1E7B-997F-9955F548AB71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1AE5D88-8588-6235-2736-7F3AAE940A2F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EF8C5F-62B4-2D47-F757-7B78F6DBE1A5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2F880E6-FFAE-79F8-5F27-F8608CE0B9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E21786-F633-39A2-7A76-237E75D6689B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0285EC-15CA-3A42-7D15-81BD1626D3FF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4E543DB4-D0FA-8228-2B02-218336107AC8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1B545F9-699C-3F0E-224F-D74B5A9CD015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8437976-D6AA-0C7E-9D7D-88209BB331D0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F12A2C-7293-A746-84E5-465E4F97F355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67BE252-262B-8932-1F8D-EBAA697158DE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" name="object 5">
            <a:extLst>
              <a:ext uri="{FF2B5EF4-FFF2-40B4-BE49-F238E27FC236}">
                <a16:creationId xmlns:a16="http://schemas.microsoft.com/office/drawing/2014/main" id="{99743996-67FA-A18F-65CC-9C88D78A3568}"/>
              </a:ext>
            </a:extLst>
          </p:cNvPr>
          <p:cNvSpPr txBox="1"/>
          <p:nvPr userDrawn="1"/>
        </p:nvSpPr>
        <p:spPr>
          <a:xfrm>
            <a:off x="621797" y="3957178"/>
            <a:ext cx="489032" cy="814920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lang="en-GB" sz="5245" b="1" spc="-3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2</a:t>
            </a:r>
            <a:endParaRPr sz="524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304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64DC68A-5BD9-4E67-722B-3828F46E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rot="5400000" flipV="1">
            <a:off x="8763003" y="3429002"/>
            <a:ext cx="3428999" cy="3428999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97" y="4876800"/>
            <a:ext cx="12054503" cy="671890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61"/>
              </a:spcBef>
              <a:defRPr lang="en-GB" sz="4800" spc="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7CD5FC4-A329-9C15-465F-36D20BD9E69E}"/>
              </a:ext>
            </a:extLst>
          </p:cNvPr>
          <p:cNvSpPr/>
          <p:nvPr userDrawn="1"/>
        </p:nvSpPr>
        <p:spPr>
          <a:xfrm>
            <a:off x="357599" y="3878727"/>
            <a:ext cx="932626" cy="932626"/>
          </a:xfrm>
          <a:custGeom>
            <a:avLst/>
            <a:gdLst/>
            <a:ahLst/>
            <a:cxnLst/>
            <a:rect l="l" t="t" r="r" b="b"/>
            <a:pathLst>
              <a:path w="1537970" h="1537970">
                <a:moveTo>
                  <a:pt x="768971" y="0"/>
                </a:moveTo>
                <a:lnTo>
                  <a:pt x="720340" y="1512"/>
                </a:lnTo>
                <a:lnTo>
                  <a:pt x="672513" y="5991"/>
                </a:lnTo>
                <a:lnTo>
                  <a:pt x="625580" y="13345"/>
                </a:lnTo>
                <a:lnTo>
                  <a:pt x="579631" y="23485"/>
                </a:lnTo>
                <a:lnTo>
                  <a:pt x="534756" y="36320"/>
                </a:lnTo>
                <a:lnTo>
                  <a:pt x="491044" y="51760"/>
                </a:lnTo>
                <a:lnTo>
                  <a:pt x="448587" y="69716"/>
                </a:lnTo>
                <a:lnTo>
                  <a:pt x="407475" y="90097"/>
                </a:lnTo>
                <a:lnTo>
                  <a:pt x="367796" y="112813"/>
                </a:lnTo>
                <a:lnTo>
                  <a:pt x="329642" y="137774"/>
                </a:lnTo>
                <a:lnTo>
                  <a:pt x="293102" y="164890"/>
                </a:lnTo>
                <a:lnTo>
                  <a:pt x="258267" y="194071"/>
                </a:lnTo>
                <a:lnTo>
                  <a:pt x="225227" y="225227"/>
                </a:lnTo>
                <a:lnTo>
                  <a:pt x="194071" y="258267"/>
                </a:lnTo>
                <a:lnTo>
                  <a:pt x="164890" y="293102"/>
                </a:lnTo>
                <a:lnTo>
                  <a:pt x="137774" y="329642"/>
                </a:lnTo>
                <a:lnTo>
                  <a:pt x="112813" y="367796"/>
                </a:lnTo>
                <a:lnTo>
                  <a:pt x="90097" y="407475"/>
                </a:lnTo>
                <a:lnTo>
                  <a:pt x="69716" y="448587"/>
                </a:lnTo>
                <a:lnTo>
                  <a:pt x="51760" y="491044"/>
                </a:lnTo>
                <a:lnTo>
                  <a:pt x="36320" y="534756"/>
                </a:lnTo>
                <a:lnTo>
                  <a:pt x="23485" y="579631"/>
                </a:lnTo>
                <a:lnTo>
                  <a:pt x="13345" y="625580"/>
                </a:lnTo>
                <a:lnTo>
                  <a:pt x="5991" y="672513"/>
                </a:lnTo>
                <a:lnTo>
                  <a:pt x="1512" y="720340"/>
                </a:lnTo>
                <a:lnTo>
                  <a:pt x="0" y="768971"/>
                </a:lnTo>
                <a:lnTo>
                  <a:pt x="1512" y="817602"/>
                </a:lnTo>
                <a:lnTo>
                  <a:pt x="5991" y="865428"/>
                </a:lnTo>
                <a:lnTo>
                  <a:pt x="13345" y="912362"/>
                </a:lnTo>
                <a:lnTo>
                  <a:pt x="23485" y="958311"/>
                </a:lnTo>
                <a:lnTo>
                  <a:pt x="36320" y="1003186"/>
                </a:lnTo>
                <a:lnTo>
                  <a:pt x="51760" y="1046897"/>
                </a:lnTo>
                <a:lnTo>
                  <a:pt x="69716" y="1089354"/>
                </a:lnTo>
                <a:lnTo>
                  <a:pt x="90097" y="1130467"/>
                </a:lnTo>
                <a:lnTo>
                  <a:pt x="112813" y="1170146"/>
                </a:lnTo>
                <a:lnTo>
                  <a:pt x="137774" y="1208300"/>
                </a:lnTo>
                <a:lnTo>
                  <a:pt x="164890" y="1244839"/>
                </a:lnTo>
                <a:lnTo>
                  <a:pt x="194071" y="1279674"/>
                </a:lnTo>
                <a:lnTo>
                  <a:pt x="225227" y="1312715"/>
                </a:lnTo>
                <a:lnTo>
                  <a:pt x="258267" y="1343870"/>
                </a:lnTo>
                <a:lnTo>
                  <a:pt x="293102" y="1373051"/>
                </a:lnTo>
                <a:lnTo>
                  <a:pt x="329642" y="1400167"/>
                </a:lnTo>
                <a:lnTo>
                  <a:pt x="367796" y="1425129"/>
                </a:lnTo>
                <a:lnTo>
                  <a:pt x="407475" y="1447845"/>
                </a:lnTo>
                <a:lnTo>
                  <a:pt x="448587" y="1468226"/>
                </a:lnTo>
                <a:lnTo>
                  <a:pt x="491044" y="1486181"/>
                </a:lnTo>
                <a:lnTo>
                  <a:pt x="534756" y="1501622"/>
                </a:lnTo>
                <a:lnTo>
                  <a:pt x="579631" y="1514457"/>
                </a:lnTo>
                <a:lnTo>
                  <a:pt x="625580" y="1524597"/>
                </a:lnTo>
                <a:lnTo>
                  <a:pt x="672513" y="1531951"/>
                </a:lnTo>
                <a:lnTo>
                  <a:pt x="720340" y="1536429"/>
                </a:lnTo>
                <a:lnTo>
                  <a:pt x="768971" y="1537942"/>
                </a:lnTo>
                <a:lnTo>
                  <a:pt x="817602" y="1536429"/>
                </a:lnTo>
                <a:lnTo>
                  <a:pt x="865428" y="1531951"/>
                </a:lnTo>
                <a:lnTo>
                  <a:pt x="912362" y="1524597"/>
                </a:lnTo>
                <a:lnTo>
                  <a:pt x="958311" y="1514457"/>
                </a:lnTo>
                <a:lnTo>
                  <a:pt x="1003186" y="1501622"/>
                </a:lnTo>
                <a:lnTo>
                  <a:pt x="1046897" y="1486181"/>
                </a:lnTo>
                <a:lnTo>
                  <a:pt x="1089354" y="1468226"/>
                </a:lnTo>
                <a:lnTo>
                  <a:pt x="1130467" y="1447845"/>
                </a:lnTo>
                <a:lnTo>
                  <a:pt x="1170146" y="1425129"/>
                </a:lnTo>
                <a:lnTo>
                  <a:pt x="1208300" y="1400167"/>
                </a:lnTo>
                <a:lnTo>
                  <a:pt x="1244839" y="1373051"/>
                </a:lnTo>
                <a:lnTo>
                  <a:pt x="1279674" y="1343870"/>
                </a:lnTo>
                <a:lnTo>
                  <a:pt x="1312715" y="1312715"/>
                </a:lnTo>
                <a:lnTo>
                  <a:pt x="1343870" y="1279674"/>
                </a:lnTo>
                <a:lnTo>
                  <a:pt x="1373051" y="1244839"/>
                </a:lnTo>
                <a:lnTo>
                  <a:pt x="1400167" y="1208300"/>
                </a:lnTo>
                <a:lnTo>
                  <a:pt x="1425129" y="1170146"/>
                </a:lnTo>
                <a:lnTo>
                  <a:pt x="1447845" y="1130467"/>
                </a:lnTo>
                <a:lnTo>
                  <a:pt x="1468226" y="1089354"/>
                </a:lnTo>
                <a:lnTo>
                  <a:pt x="1486181" y="1046897"/>
                </a:lnTo>
                <a:lnTo>
                  <a:pt x="1501622" y="1003186"/>
                </a:lnTo>
                <a:lnTo>
                  <a:pt x="1514457" y="958311"/>
                </a:lnTo>
                <a:lnTo>
                  <a:pt x="1524597" y="912362"/>
                </a:lnTo>
                <a:lnTo>
                  <a:pt x="1531951" y="865428"/>
                </a:lnTo>
                <a:lnTo>
                  <a:pt x="1536429" y="817602"/>
                </a:lnTo>
                <a:lnTo>
                  <a:pt x="1537942" y="768971"/>
                </a:lnTo>
                <a:lnTo>
                  <a:pt x="1536429" y="720340"/>
                </a:lnTo>
                <a:lnTo>
                  <a:pt x="1531951" y="672513"/>
                </a:lnTo>
                <a:lnTo>
                  <a:pt x="1524597" y="625580"/>
                </a:lnTo>
                <a:lnTo>
                  <a:pt x="1514457" y="579631"/>
                </a:lnTo>
                <a:lnTo>
                  <a:pt x="1501622" y="534756"/>
                </a:lnTo>
                <a:lnTo>
                  <a:pt x="1486181" y="491044"/>
                </a:lnTo>
                <a:lnTo>
                  <a:pt x="1468226" y="448587"/>
                </a:lnTo>
                <a:lnTo>
                  <a:pt x="1447845" y="407475"/>
                </a:lnTo>
                <a:lnTo>
                  <a:pt x="1425129" y="367796"/>
                </a:lnTo>
                <a:lnTo>
                  <a:pt x="1400167" y="329642"/>
                </a:lnTo>
                <a:lnTo>
                  <a:pt x="1373051" y="293102"/>
                </a:lnTo>
                <a:lnTo>
                  <a:pt x="1343870" y="258267"/>
                </a:lnTo>
                <a:lnTo>
                  <a:pt x="1312715" y="225227"/>
                </a:lnTo>
                <a:lnTo>
                  <a:pt x="1279674" y="194071"/>
                </a:lnTo>
                <a:lnTo>
                  <a:pt x="1244839" y="164890"/>
                </a:lnTo>
                <a:lnTo>
                  <a:pt x="1208300" y="137774"/>
                </a:lnTo>
                <a:lnTo>
                  <a:pt x="1170146" y="112813"/>
                </a:lnTo>
                <a:lnTo>
                  <a:pt x="1130467" y="90097"/>
                </a:lnTo>
                <a:lnTo>
                  <a:pt x="1089354" y="69716"/>
                </a:lnTo>
                <a:lnTo>
                  <a:pt x="1046897" y="51760"/>
                </a:lnTo>
                <a:lnTo>
                  <a:pt x="1003186" y="36320"/>
                </a:lnTo>
                <a:lnTo>
                  <a:pt x="958311" y="23485"/>
                </a:lnTo>
                <a:lnTo>
                  <a:pt x="912362" y="13345"/>
                </a:lnTo>
                <a:lnTo>
                  <a:pt x="865428" y="5991"/>
                </a:lnTo>
                <a:lnTo>
                  <a:pt x="817602" y="1512"/>
                </a:lnTo>
                <a:lnTo>
                  <a:pt x="768971" y="0"/>
                </a:lnTo>
                <a:close/>
              </a:path>
            </a:pathLst>
          </a:custGeom>
          <a:solidFill>
            <a:srgbClr val="99C5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83C2EE-D734-DBE7-35CA-FCA743CBF95A}"/>
              </a:ext>
            </a:extLst>
          </p:cNvPr>
          <p:cNvGrpSpPr/>
          <p:nvPr userDrawn="1"/>
        </p:nvGrpSpPr>
        <p:grpSpPr>
          <a:xfrm>
            <a:off x="342378" y="282470"/>
            <a:ext cx="1600200" cy="403330"/>
            <a:chOff x="1508133" y="1037131"/>
            <a:chExt cx="13913100" cy="350703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E8F46F-CAD2-1E7B-997F-9955F548AB71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1AE5D88-8588-6235-2736-7F3AAE940A2F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EF8C5F-62B4-2D47-F757-7B78F6DBE1A5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2F880E6-FFAE-79F8-5F27-F8608CE0B9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E21786-F633-39A2-7A76-237E75D6689B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0285EC-15CA-3A42-7D15-81BD1626D3FF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4E543DB4-D0FA-8228-2B02-218336107AC8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1B545F9-699C-3F0E-224F-D74B5A9CD015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8437976-D6AA-0C7E-9D7D-88209BB331D0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F12A2C-7293-A746-84E5-465E4F97F355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67BE252-262B-8932-1F8D-EBAA697158DE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" name="object 5">
            <a:extLst>
              <a:ext uri="{FF2B5EF4-FFF2-40B4-BE49-F238E27FC236}">
                <a16:creationId xmlns:a16="http://schemas.microsoft.com/office/drawing/2014/main" id="{99743996-67FA-A18F-65CC-9C88D78A3568}"/>
              </a:ext>
            </a:extLst>
          </p:cNvPr>
          <p:cNvSpPr txBox="1"/>
          <p:nvPr userDrawn="1"/>
        </p:nvSpPr>
        <p:spPr>
          <a:xfrm>
            <a:off x="606094" y="3976301"/>
            <a:ext cx="489032" cy="814920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lang="en-GB" sz="5245" b="1" spc="-3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</a:t>
            </a:r>
            <a:endParaRPr sz="524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61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64DC68A-5BD9-4E67-722B-3828F46E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rot="5400000" flipV="1">
            <a:off x="8763003" y="3429002"/>
            <a:ext cx="3428999" cy="3428999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97" y="4876800"/>
            <a:ext cx="12054503" cy="671890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61"/>
              </a:spcBef>
              <a:defRPr lang="en-GB" sz="4800" spc="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7CD5FC4-A329-9C15-465F-36D20BD9E69E}"/>
              </a:ext>
            </a:extLst>
          </p:cNvPr>
          <p:cNvSpPr/>
          <p:nvPr userDrawn="1"/>
        </p:nvSpPr>
        <p:spPr>
          <a:xfrm>
            <a:off x="357599" y="3878727"/>
            <a:ext cx="932626" cy="932626"/>
          </a:xfrm>
          <a:custGeom>
            <a:avLst/>
            <a:gdLst/>
            <a:ahLst/>
            <a:cxnLst/>
            <a:rect l="l" t="t" r="r" b="b"/>
            <a:pathLst>
              <a:path w="1537970" h="1537970">
                <a:moveTo>
                  <a:pt x="768971" y="0"/>
                </a:moveTo>
                <a:lnTo>
                  <a:pt x="720340" y="1512"/>
                </a:lnTo>
                <a:lnTo>
                  <a:pt x="672513" y="5991"/>
                </a:lnTo>
                <a:lnTo>
                  <a:pt x="625580" y="13345"/>
                </a:lnTo>
                <a:lnTo>
                  <a:pt x="579631" y="23485"/>
                </a:lnTo>
                <a:lnTo>
                  <a:pt x="534756" y="36320"/>
                </a:lnTo>
                <a:lnTo>
                  <a:pt x="491044" y="51760"/>
                </a:lnTo>
                <a:lnTo>
                  <a:pt x="448587" y="69716"/>
                </a:lnTo>
                <a:lnTo>
                  <a:pt x="407475" y="90097"/>
                </a:lnTo>
                <a:lnTo>
                  <a:pt x="367796" y="112813"/>
                </a:lnTo>
                <a:lnTo>
                  <a:pt x="329642" y="137774"/>
                </a:lnTo>
                <a:lnTo>
                  <a:pt x="293102" y="164890"/>
                </a:lnTo>
                <a:lnTo>
                  <a:pt x="258267" y="194071"/>
                </a:lnTo>
                <a:lnTo>
                  <a:pt x="225227" y="225227"/>
                </a:lnTo>
                <a:lnTo>
                  <a:pt x="194071" y="258267"/>
                </a:lnTo>
                <a:lnTo>
                  <a:pt x="164890" y="293102"/>
                </a:lnTo>
                <a:lnTo>
                  <a:pt x="137774" y="329642"/>
                </a:lnTo>
                <a:lnTo>
                  <a:pt x="112813" y="367796"/>
                </a:lnTo>
                <a:lnTo>
                  <a:pt x="90097" y="407475"/>
                </a:lnTo>
                <a:lnTo>
                  <a:pt x="69716" y="448587"/>
                </a:lnTo>
                <a:lnTo>
                  <a:pt x="51760" y="491044"/>
                </a:lnTo>
                <a:lnTo>
                  <a:pt x="36320" y="534756"/>
                </a:lnTo>
                <a:lnTo>
                  <a:pt x="23485" y="579631"/>
                </a:lnTo>
                <a:lnTo>
                  <a:pt x="13345" y="625580"/>
                </a:lnTo>
                <a:lnTo>
                  <a:pt x="5991" y="672513"/>
                </a:lnTo>
                <a:lnTo>
                  <a:pt x="1512" y="720340"/>
                </a:lnTo>
                <a:lnTo>
                  <a:pt x="0" y="768971"/>
                </a:lnTo>
                <a:lnTo>
                  <a:pt x="1512" y="817602"/>
                </a:lnTo>
                <a:lnTo>
                  <a:pt x="5991" y="865428"/>
                </a:lnTo>
                <a:lnTo>
                  <a:pt x="13345" y="912362"/>
                </a:lnTo>
                <a:lnTo>
                  <a:pt x="23485" y="958311"/>
                </a:lnTo>
                <a:lnTo>
                  <a:pt x="36320" y="1003186"/>
                </a:lnTo>
                <a:lnTo>
                  <a:pt x="51760" y="1046897"/>
                </a:lnTo>
                <a:lnTo>
                  <a:pt x="69716" y="1089354"/>
                </a:lnTo>
                <a:lnTo>
                  <a:pt x="90097" y="1130467"/>
                </a:lnTo>
                <a:lnTo>
                  <a:pt x="112813" y="1170146"/>
                </a:lnTo>
                <a:lnTo>
                  <a:pt x="137774" y="1208300"/>
                </a:lnTo>
                <a:lnTo>
                  <a:pt x="164890" y="1244839"/>
                </a:lnTo>
                <a:lnTo>
                  <a:pt x="194071" y="1279674"/>
                </a:lnTo>
                <a:lnTo>
                  <a:pt x="225227" y="1312715"/>
                </a:lnTo>
                <a:lnTo>
                  <a:pt x="258267" y="1343870"/>
                </a:lnTo>
                <a:lnTo>
                  <a:pt x="293102" y="1373051"/>
                </a:lnTo>
                <a:lnTo>
                  <a:pt x="329642" y="1400167"/>
                </a:lnTo>
                <a:lnTo>
                  <a:pt x="367796" y="1425129"/>
                </a:lnTo>
                <a:lnTo>
                  <a:pt x="407475" y="1447845"/>
                </a:lnTo>
                <a:lnTo>
                  <a:pt x="448587" y="1468226"/>
                </a:lnTo>
                <a:lnTo>
                  <a:pt x="491044" y="1486181"/>
                </a:lnTo>
                <a:lnTo>
                  <a:pt x="534756" y="1501622"/>
                </a:lnTo>
                <a:lnTo>
                  <a:pt x="579631" y="1514457"/>
                </a:lnTo>
                <a:lnTo>
                  <a:pt x="625580" y="1524597"/>
                </a:lnTo>
                <a:lnTo>
                  <a:pt x="672513" y="1531951"/>
                </a:lnTo>
                <a:lnTo>
                  <a:pt x="720340" y="1536429"/>
                </a:lnTo>
                <a:lnTo>
                  <a:pt x="768971" y="1537942"/>
                </a:lnTo>
                <a:lnTo>
                  <a:pt x="817602" y="1536429"/>
                </a:lnTo>
                <a:lnTo>
                  <a:pt x="865428" y="1531951"/>
                </a:lnTo>
                <a:lnTo>
                  <a:pt x="912362" y="1524597"/>
                </a:lnTo>
                <a:lnTo>
                  <a:pt x="958311" y="1514457"/>
                </a:lnTo>
                <a:lnTo>
                  <a:pt x="1003186" y="1501622"/>
                </a:lnTo>
                <a:lnTo>
                  <a:pt x="1046897" y="1486181"/>
                </a:lnTo>
                <a:lnTo>
                  <a:pt x="1089354" y="1468226"/>
                </a:lnTo>
                <a:lnTo>
                  <a:pt x="1130467" y="1447845"/>
                </a:lnTo>
                <a:lnTo>
                  <a:pt x="1170146" y="1425129"/>
                </a:lnTo>
                <a:lnTo>
                  <a:pt x="1208300" y="1400167"/>
                </a:lnTo>
                <a:lnTo>
                  <a:pt x="1244839" y="1373051"/>
                </a:lnTo>
                <a:lnTo>
                  <a:pt x="1279674" y="1343870"/>
                </a:lnTo>
                <a:lnTo>
                  <a:pt x="1312715" y="1312715"/>
                </a:lnTo>
                <a:lnTo>
                  <a:pt x="1343870" y="1279674"/>
                </a:lnTo>
                <a:lnTo>
                  <a:pt x="1373051" y="1244839"/>
                </a:lnTo>
                <a:lnTo>
                  <a:pt x="1400167" y="1208300"/>
                </a:lnTo>
                <a:lnTo>
                  <a:pt x="1425129" y="1170146"/>
                </a:lnTo>
                <a:lnTo>
                  <a:pt x="1447845" y="1130467"/>
                </a:lnTo>
                <a:lnTo>
                  <a:pt x="1468226" y="1089354"/>
                </a:lnTo>
                <a:lnTo>
                  <a:pt x="1486181" y="1046897"/>
                </a:lnTo>
                <a:lnTo>
                  <a:pt x="1501622" y="1003186"/>
                </a:lnTo>
                <a:lnTo>
                  <a:pt x="1514457" y="958311"/>
                </a:lnTo>
                <a:lnTo>
                  <a:pt x="1524597" y="912362"/>
                </a:lnTo>
                <a:lnTo>
                  <a:pt x="1531951" y="865428"/>
                </a:lnTo>
                <a:lnTo>
                  <a:pt x="1536429" y="817602"/>
                </a:lnTo>
                <a:lnTo>
                  <a:pt x="1537942" y="768971"/>
                </a:lnTo>
                <a:lnTo>
                  <a:pt x="1536429" y="720340"/>
                </a:lnTo>
                <a:lnTo>
                  <a:pt x="1531951" y="672513"/>
                </a:lnTo>
                <a:lnTo>
                  <a:pt x="1524597" y="625580"/>
                </a:lnTo>
                <a:lnTo>
                  <a:pt x="1514457" y="579631"/>
                </a:lnTo>
                <a:lnTo>
                  <a:pt x="1501622" y="534756"/>
                </a:lnTo>
                <a:lnTo>
                  <a:pt x="1486181" y="491044"/>
                </a:lnTo>
                <a:lnTo>
                  <a:pt x="1468226" y="448587"/>
                </a:lnTo>
                <a:lnTo>
                  <a:pt x="1447845" y="407475"/>
                </a:lnTo>
                <a:lnTo>
                  <a:pt x="1425129" y="367796"/>
                </a:lnTo>
                <a:lnTo>
                  <a:pt x="1400167" y="329642"/>
                </a:lnTo>
                <a:lnTo>
                  <a:pt x="1373051" y="293102"/>
                </a:lnTo>
                <a:lnTo>
                  <a:pt x="1343870" y="258267"/>
                </a:lnTo>
                <a:lnTo>
                  <a:pt x="1312715" y="225227"/>
                </a:lnTo>
                <a:lnTo>
                  <a:pt x="1279674" y="194071"/>
                </a:lnTo>
                <a:lnTo>
                  <a:pt x="1244839" y="164890"/>
                </a:lnTo>
                <a:lnTo>
                  <a:pt x="1208300" y="137774"/>
                </a:lnTo>
                <a:lnTo>
                  <a:pt x="1170146" y="112813"/>
                </a:lnTo>
                <a:lnTo>
                  <a:pt x="1130467" y="90097"/>
                </a:lnTo>
                <a:lnTo>
                  <a:pt x="1089354" y="69716"/>
                </a:lnTo>
                <a:lnTo>
                  <a:pt x="1046897" y="51760"/>
                </a:lnTo>
                <a:lnTo>
                  <a:pt x="1003186" y="36320"/>
                </a:lnTo>
                <a:lnTo>
                  <a:pt x="958311" y="23485"/>
                </a:lnTo>
                <a:lnTo>
                  <a:pt x="912362" y="13345"/>
                </a:lnTo>
                <a:lnTo>
                  <a:pt x="865428" y="5991"/>
                </a:lnTo>
                <a:lnTo>
                  <a:pt x="817602" y="1512"/>
                </a:lnTo>
                <a:lnTo>
                  <a:pt x="768971" y="0"/>
                </a:lnTo>
                <a:close/>
              </a:path>
            </a:pathLst>
          </a:custGeom>
          <a:solidFill>
            <a:srgbClr val="99C5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83C2EE-D734-DBE7-35CA-FCA743CBF95A}"/>
              </a:ext>
            </a:extLst>
          </p:cNvPr>
          <p:cNvGrpSpPr/>
          <p:nvPr userDrawn="1"/>
        </p:nvGrpSpPr>
        <p:grpSpPr>
          <a:xfrm>
            <a:off x="342378" y="282470"/>
            <a:ext cx="1600200" cy="403330"/>
            <a:chOff x="1508133" y="1037131"/>
            <a:chExt cx="13913100" cy="350703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E8F46F-CAD2-1E7B-997F-9955F548AB71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1AE5D88-8588-6235-2736-7F3AAE940A2F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EF8C5F-62B4-2D47-F757-7B78F6DBE1A5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2F880E6-FFAE-79F8-5F27-F8608CE0B9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E21786-F633-39A2-7A76-237E75D6689B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0285EC-15CA-3A42-7D15-81BD1626D3FF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4E543DB4-D0FA-8228-2B02-218336107AC8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1B545F9-699C-3F0E-224F-D74B5A9CD015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8437976-D6AA-0C7E-9D7D-88209BB331D0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F12A2C-7293-A746-84E5-465E4F97F355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67BE252-262B-8932-1F8D-EBAA697158DE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" name="object 5">
            <a:extLst>
              <a:ext uri="{FF2B5EF4-FFF2-40B4-BE49-F238E27FC236}">
                <a16:creationId xmlns:a16="http://schemas.microsoft.com/office/drawing/2014/main" id="{99743996-67FA-A18F-65CC-9C88D78A3568}"/>
              </a:ext>
            </a:extLst>
          </p:cNvPr>
          <p:cNvSpPr txBox="1"/>
          <p:nvPr userDrawn="1"/>
        </p:nvSpPr>
        <p:spPr>
          <a:xfrm>
            <a:off x="544577" y="3959488"/>
            <a:ext cx="489032" cy="814920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lang="en-GB" sz="5245" b="1" spc="-3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4</a:t>
            </a:r>
            <a:endParaRPr sz="524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22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64DC68A-5BD9-4E67-722B-3828F46E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rot="5400000" flipV="1">
            <a:off x="8763003" y="3429002"/>
            <a:ext cx="3428999" cy="3428999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97" y="4876800"/>
            <a:ext cx="12054503" cy="671890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61"/>
              </a:spcBef>
              <a:defRPr lang="en-GB" sz="4800" spc="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7CD5FC4-A329-9C15-465F-36D20BD9E69E}"/>
              </a:ext>
            </a:extLst>
          </p:cNvPr>
          <p:cNvSpPr/>
          <p:nvPr userDrawn="1"/>
        </p:nvSpPr>
        <p:spPr>
          <a:xfrm>
            <a:off x="357599" y="3878727"/>
            <a:ext cx="932626" cy="932626"/>
          </a:xfrm>
          <a:custGeom>
            <a:avLst/>
            <a:gdLst/>
            <a:ahLst/>
            <a:cxnLst/>
            <a:rect l="l" t="t" r="r" b="b"/>
            <a:pathLst>
              <a:path w="1537970" h="1537970">
                <a:moveTo>
                  <a:pt x="768971" y="0"/>
                </a:moveTo>
                <a:lnTo>
                  <a:pt x="720340" y="1512"/>
                </a:lnTo>
                <a:lnTo>
                  <a:pt x="672513" y="5991"/>
                </a:lnTo>
                <a:lnTo>
                  <a:pt x="625580" y="13345"/>
                </a:lnTo>
                <a:lnTo>
                  <a:pt x="579631" y="23485"/>
                </a:lnTo>
                <a:lnTo>
                  <a:pt x="534756" y="36320"/>
                </a:lnTo>
                <a:lnTo>
                  <a:pt x="491044" y="51760"/>
                </a:lnTo>
                <a:lnTo>
                  <a:pt x="448587" y="69716"/>
                </a:lnTo>
                <a:lnTo>
                  <a:pt x="407475" y="90097"/>
                </a:lnTo>
                <a:lnTo>
                  <a:pt x="367796" y="112813"/>
                </a:lnTo>
                <a:lnTo>
                  <a:pt x="329642" y="137774"/>
                </a:lnTo>
                <a:lnTo>
                  <a:pt x="293102" y="164890"/>
                </a:lnTo>
                <a:lnTo>
                  <a:pt x="258267" y="194071"/>
                </a:lnTo>
                <a:lnTo>
                  <a:pt x="225227" y="225227"/>
                </a:lnTo>
                <a:lnTo>
                  <a:pt x="194071" y="258267"/>
                </a:lnTo>
                <a:lnTo>
                  <a:pt x="164890" y="293102"/>
                </a:lnTo>
                <a:lnTo>
                  <a:pt x="137774" y="329642"/>
                </a:lnTo>
                <a:lnTo>
                  <a:pt x="112813" y="367796"/>
                </a:lnTo>
                <a:lnTo>
                  <a:pt x="90097" y="407475"/>
                </a:lnTo>
                <a:lnTo>
                  <a:pt x="69716" y="448587"/>
                </a:lnTo>
                <a:lnTo>
                  <a:pt x="51760" y="491044"/>
                </a:lnTo>
                <a:lnTo>
                  <a:pt x="36320" y="534756"/>
                </a:lnTo>
                <a:lnTo>
                  <a:pt x="23485" y="579631"/>
                </a:lnTo>
                <a:lnTo>
                  <a:pt x="13345" y="625580"/>
                </a:lnTo>
                <a:lnTo>
                  <a:pt x="5991" y="672513"/>
                </a:lnTo>
                <a:lnTo>
                  <a:pt x="1512" y="720340"/>
                </a:lnTo>
                <a:lnTo>
                  <a:pt x="0" y="768971"/>
                </a:lnTo>
                <a:lnTo>
                  <a:pt x="1512" y="817602"/>
                </a:lnTo>
                <a:lnTo>
                  <a:pt x="5991" y="865428"/>
                </a:lnTo>
                <a:lnTo>
                  <a:pt x="13345" y="912362"/>
                </a:lnTo>
                <a:lnTo>
                  <a:pt x="23485" y="958311"/>
                </a:lnTo>
                <a:lnTo>
                  <a:pt x="36320" y="1003186"/>
                </a:lnTo>
                <a:lnTo>
                  <a:pt x="51760" y="1046897"/>
                </a:lnTo>
                <a:lnTo>
                  <a:pt x="69716" y="1089354"/>
                </a:lnTo>
                <a:lnTo>
                  <a:pt x="90097" y="1130467"/>
                </a:lnTo>
                <a:lnTo>
                  <a:pt x="112813" y="1170146"/>
                </a:lnTo>
                <a:lnTo>
                  <a:pt x="137774" y="1208300"/>
                </a:lnTo>
                <a:lnTo>
                  <a:pt x="164890" y="1244839"/>
                </a:lnTo>
                <a:lnTo>
                  <a:pt x="194071" y="1279674"/>
                </a:lnTo>
                <a:lnTo>
                  <a:pt x="225227" y="1312715"/>
                </a:lnTo>
                <a:lnTo>
                  <a:pt x="258267" y="1343870"/>
                </a:lnTo>
                <a:lnTo>
                  <a:pt x="293102" y="1373051"/>
                </a:lnTo>
                <a:lnTo>
                  <a:pt x="329642" y="1400167"/>
                </a:lnTo>
                <a:lnTo>
                  <a:pt x="367796" y="1425129"/>
                </a:lnTo>
                <a:lnTo>
                  <a:pt x="407475" y="1447845"/>
                </a:lnTo>
                <a:lnTo>
                  <a:pt x="448587" y="1468226"/>
                </a:lnTo>
                <a:lnTo>
                  <a:pt x="491044" y="1486181"/>
                </a:lnTo>
                <a:lnTo>
                  <a:pt x="534756" y="1501622"/>
                </a:lnTo>
                <a:lnTo>
                  <a:pt x="579631" y="1514457"/>
                </a:lnTo>
                <a:lnTo>
                  <a:pt x="625580" y="1524597"/>
                </a:lnTo>
                <a:lnTo>
                  <a:pt x="672513" y="1531951"/>
                </a:lnTo>
                <a:lnTo>
                  <a:pt x="720340" y="1536429"/>
                </a:lnTo>
                <a:lnTo>
                  <a:pt x="768971" y="1537942"/>
                </a:lnTo>
                <a:lnTo>
                  <a:pt x="817602" y="1536429"/>
                </a:lnTo>
                <a:lnTo>
                  <a:pt x="865428" y="1531951"/>
                </a:lnTo>
                <a:lnTo>
                  <a:pt x="912362" y="1524597"/>
                </a:lnTo>
                <a:lnTo>
                  <a:pt x="958311" y="1514457"/>
                </a:lnTo>
                <a:lnTo>
                  <a:pt x="1003186" y="1501622"/>
                </a:lnTo>
                <a:lnTo>
                  <a:pt x="1046897" y="1486181"/>
                </a:lnTo>
                <a:lnTo>
                  <a:pt x="1089354" y="1468226"/>
                </a:lnTo>
                <a:lnTo>
                  <a:pt x="1130467" y="1447845"/>
                </a:lnTo>
                <a:lnTo>
                  <a:pt x="1170146" y="1425129"/>
                </a:lnTo>
                <a:lnTo>
                  <a:pt x="1208300" y="1400167"/>
                </a:lnTo>
                <a:lnTo>
                  <a:pt x="1244839" y="1373051"/>
                </a:lnTo>
                <a:lnTo>
                  <a:pt x="1279674" y="1343870"/>
                </a:lnTo>
                <a:lnTo>
                  <a:pt x="1312715" y="1312715"/>
                </a:lnTo>
                <a:lnTo>
                  <a:pt x="1343870" y="1279674"/>
                </a:lnTo>
                <a:lnTo>
                  <a:pt x="1373051" y="1244839"/>
                </a:lnTo>
                <a:lnTo>
                  <a:pt x="1400167" y="1208300"/>
                </a:lnTo>
                <a:lnTo>
                  <a:pt x="1425129" y="1170146"/>
                </a:lnTo>
                <a:lnTo>
                  <a:pt x="1447845" y="1130467"/>
                </a:lnTo>
                <a:lnTo>
                  <a:pt x="1468226" y="1089354"/>
                </a:lnTo>
                <a:lnTo>
                  <a:pt x="1486181" y="1046897"/>
                </a:lnTo>
                <a:lnTo>
                  <a:pt x="1501622" y="1003186"/>
                </a:lnTo>
                <a:lnTo>
                  <a:pt x="1514457" y="958311"/>
                </a:lnTo>
                <a:lnTo>
                  <a:pt x="1524597" y="912362"/>
                </a:lnTo>
                <a:lnTo>
                  <a:pt x="1531951" y="865428"/>
                </a:lnTo>
                <a:lnTo>
                  <a:pt x="1536429" y="817602"/>
                </a:lnTo>
                <a:lnTo>
                  <a:pt x="1537942" y="768971"/>
                </a:lnTo>
                <a:lnTo>
                  <a:pt x="1536429" y="720340"/>
                </a:lnTo>
                <a:lnTo>
                  <a:pt x="1531951" y="672513"/>
                </a:lnTo>
                <a:lnTo>
                  <a:pt x="1524597" y="625580"/>
                </a:lnTo>
                <a:lnTo>
                  <a:pt x="1514457" y="579631"/>
                </a:lnTo>
                <a:lnTo>
                  <a:pt x="1501622" y="534756"/>
                </a:lnTo>
                <a:lnTo>
                  <a:pt x="1486181" y="491044"/>
                </a:lnTo>
                <a:lnTo>
                  <a:pt x="1468226" y="448587"/>
                </a:lnTo>
                <a:lnTo>
                  <a:pt x="1447845" y="407475"/>
                </a:lnTo>
                <a:lnTo>
                  <a:pt x="1425129" y="367796"/>
                </a:lnTo>
                <a:lnTo>
                  <a:pt x="1400167" y="329642"/>
                </a:lnTo>
                <a:lnTo>
                  <a:pt x="1373051" y="293102"/>
                </a:lnTo>
                <a:lnTo>
                  <a:pt x="1343870" y="258267"/>
                </a:lnTo>
                <a:lnTo>
                  <a:pt x="1312715" y="225227"/>
                </a:lnTo>
                <a:lnTo>
                  <a:pt x="1279674" y="194071"/>
                </a:lnTo>
                <a:lnTo>
                  <a:pt x="1244839" y="164890"/>
                </a:lnTo>
                <a:lnTo>
                  <a:pt x="1208300" y="137774"/>
                </a:lnTo>
                <a:lnTo>
                  <a:pt x="1170146" y="112813"/>
                </a:lnTo>
                <a:lnTo>
                  <a:pt x="1130467" y="90097"/>
                </a:lnTo>
                <a:lnTo>
                  <a:pt x="1089354" y="69716"/>
                </a:lnTo>
                <a:lnTo>
                  <a:pt x="1046897" y="51760"/>
                </a:lnTo>
                <a:lnTo>
                  <a:pt x="1003186" y="36320"/>
                </a:lnTo>
                <a:lnTo>
                  <a:pt x="958311" y="23485"/>
                </a:lnTo>
                <a:lnTo>
                  <a:pt x="912362" y="13345"/>
                </a:lnTo>
                <a:lnTo>
                  <a:pt x="865428" y="5991"/>
                </a:lnTo>
                <a:lnTo>
                  <a:pt x="817602" y="1512"/>
                </a:lnTo>
                <a:lnTo>
                  <a:pt x="768971" y="0"/>
                </a:lnTo>
                <a:close/>
              </a:path>
            </a:pathLst>
          </a:custGeom>
          <a:solidFill>
            <a:srgbClr val="99C5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83C2EE-D734-DBE7-35CA-FCA743CBF95A}"/>
              </a:ext>
            </a:extLst>
          </p:cNvPr>
          <p:cNvGrpSpPr/>
          <p:nvPr userDrawn="1"/>
        </p:nvGrpSpPr>
        <p:grpSpPr>
          <a:xfrm>
            <a:off x="342378" y="282470"/>
            <a:ext cx="1600200" cy="403330"/>
            <a:chOff x="1508133" y="1037131"/>
            <a:chExt cx="13913100" cy="350703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E8F46F-CAD2-1E7B-997F-9955F548AB71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1AE5D88-8588-6235-2736-7F3AAE940A2F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EF8C5F-62B4-2D47-F757-7B78F6DBE1A5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2F880E6-FFAE-79F8-5F27-F8608CE0B9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E21786-F633-39A2-7A76-237E75D6689B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0285EC-15CA-3A42-7D15-81BD1626D3FF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4E543DB4-D0FA-8228-2B02-218336107AC8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1B545F9-699C-3F0E-224F-D74B5A9CD015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8437976-D6AA-0C7E-9D7D-88209BB331D0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F12A2C-7293-A746-84E5-465E4F97F355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67BE252-262B-8932-1F8D-EBAA697158DE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" name="object 5">
            <a:extLst>
              <a:ext uri="{FF2B5EF4-FFF2-40B4-BE49-F238E27FC236}">
                <a16:creationId xmlns:a16="http://schemas.microsoft.com/office/drawing/2014/main" id="{99743996-67FA-A18F-65CC-9C88D78A3568}"/>
              </a:ext>
            </a:extLst>
          </p:cNvPr>
          <p:cNvSpPr txBox="1"/>
          <p:nvPr userDrawn="1"/>
        </p:nvSpPr>
        <p:spPr>
          <a:xfrm>
            <a:off x="581265" y="3967065"/>
            <a:ext cx="489032" cy="814920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lang="en-GB" sz="5245" b="1" spc="-3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</a:t>
            </a:r>
            <a:endParaRPr sz="524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7761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Section 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264DC68A-5BD9-4E67-722B-3828F46EDB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rot="5400000" flipV="1">
            <a:off x="8763003" y="3429002"/>
            <a:ext cx="3428999" cy="3428999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97" y="4876800"/>
            <a:ext cx="12054503" cy="671890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61"/>
              </a:spcBef>
              <a:defRPr lang="en-GB" sz="4800" spc="0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77CD5FC4-A329-9C15-465F-36D20BD9E69E}"/>
              </a:ext>
            </a:extLst>
          </p:cNvPr>
          <p:cNvSpPr/>
          <p:nvPr userDrawn="1"/>
        </p:nvSpPr>
        <p:spPr>
          <a:xfrm>
            <a:off x="357599" y="3878727"/>
            <a:ext cx="932626" cy="932626"/>
          </a:xfrm>
          <a:custGeom>
            <a:avLst/>
            <a:gdLst/>
            <a:ahLst/>
            <a:cxnLst/>
            <a:rect l="l" t="t" r="r" b="b"/>
            <a:pathLst>
              <a:path w="1537970" h="1537970">
                <a:moveTo>
                  <a:pt x="768971" y="0"/>
                </a:moveTo>
                <a:lnTo>
                  <a:pt x="720340" y="1512"/>
                </a:lnTo>
                <a:lnTo>
                  <a:pt x="672513" y="5991"/>
                </a:lnTo>
                <a:lnTo>
                  <a:pt x="625580" y="13345"/>
                </a:lnTo>
                <a:lnTo>
                  <a:pt x="579631" y="23485"/>
                </a:lnTo>
                <a:lnTo>
                  <a:pt x="534756" y="36320"/>
                </a:lnTo>
                <a:lnTo>
                  <a:pt x="491044" y="51760"/>
                </a:lnTo>
                <a:lnTo>
                  <a:pt x="448587" y="69716"/>
                </a:lnTo>
                <a:lnTo>
                  <a:pt x="407475" y="90097"/>
                </a:lnTo>
                <a:lnTo>
                  <a:pt x="367796" y="112813"/>
                </a:lnTo>
                <a:lnTo>
                  <a:pt x="329642" y="137774"/>
                </a:lnTo>
                <a:lnTo>
                  <a:pt x="293102" y="164890"/>
                </a:lnTo>
                <a:lnTo>
                  <a:pt x="258267" y="194071"/>
                </a:lnTo>
                <a:lnTo>
                  <a:pt x="225227" y="225227"/>
                </a:lnTo>
                <a:lnTo>
                  <a:pt x="194071" y="258267"/>
                </a:lnTo>
                <a:lnTo>
                  <a:pt x="164890" y="293102"/>
                </a:lnTo>
                <a:lnTo>
                  <a:pt x="137774" y="329642"/>
                </a:lnTo>
                <a:lnTo>
                  <a:pt x="112813" y="367796"/>
                </a:lnTo>
                <a:lnTo>
                  <a:pt x="90097" y="407475"/>
                </a:lnTo>
                <a:lnTo>
                  <a:pt x="69716" y="448587"/>
                </a:lnTo>
                <a:lnTo>
                  <a:pt x="51760" y="491044"/>
                </a:lnTo>
                <a:lnTo>
                  <a:pt x="36320" y="534756"/>
                </a:lnTo>
                <a:lnTo>
                  <a:pt x="23485" y="579631"/>
                </a:lnTo>
                <a:lnTo>
                  <a:pt x="13345" y="625580"/>
                </a:lnTo>
                <a:lnTo>
                  <a:pt x="5991" y="672513"/>
                </a:lnTo>
                <a:lnTo>
                  <a:pt x="1512" y="720340"/>
                </a:lnTo>
                <a:lnTo>
                  <a:pt x="0" y="768971"/>
                </a:lnTo>
                <a:lnTo>
                  <a:pt x="1512" y="817602"/>
                </a:lnTo>
                <a:lnTo>
                  <a:pt x="5991" y="865428"/>
                </a:lnTo>
                <a:lnTo>
                  <a:pt x="13345" y="912362"/>
                </a:lnTo>
                <a:lnTo>
                  <a:pt x="23485" y="958311"/>
                </a:lnTo>
                <a:lnTo>
                  <a:pt x="36320" y="1003186"/>
                </a:lnTo>
                <a:lnTo>
                  <a:pt x="51760" y="1046897"/>
                </a:lnTo>
                <a:lnTo>
                  <a:pt x="69716" y="1089354"/>
                </a:lnTo>
                <a:lnTo>
                  <a:pt x="90097" y="1130467"/>
                </a:lnTo>
                <a:lnTo>
                  <a:pt x="112813" y="1170146"/>
                </a:lnTo>
                <a:lnTo>
                  <a:pt x="137774" y="1208300"/>
                </a:lnTo>
                <a:lnTo>
                  <a:pt x="164890" y="1244839"/>
                </a:lnTo>
                <a:lnTo>
                  <a:pt x="194071" y="1279674"/>
                </a:lnTo>
                <a:lnTo>
                  <a:pt x="225227" y="1312715"/>
                </a:lnTo>
                <a:lnTo>
                  <a:pt x="258267" y="1343870"/>
                </a:lnTo>
                <a:lnTo>
                  <a:pt x="293102" y="1373051"/>
                </a:lnTo>
                <a:lnTo>
                  <a:pt x="329642" y="1400167"/>
                </a:lnTo>
                <a:lnTo>
                  <a:pt x="367796" y="1425129"/>
                </a:lnTo>
                <a:lnTo>
                  <a:pt x="407475" y="1447845"/>
                </a:lnTo>
                <a:lnTo>
                  <a:pt x="448587" y="1468226"/>
                </a:lnTo>
                <a:lnTo>
                  <a:pt x="491044" y="1486181"/>
                </a:lnTo>
                <a:lnTo>
                  <a:pt x="534756" y="1501622"/>
                </a:lnTo>
                <a:lnTo>
                  <a:pt x="579631" y="1514457"/>
                </a:lnTo>
                <a:lnTo>
                  <a:pt x="625580" y="1524597"/>
                </a:lnTo>
                <a:lnTo>
                  <a:pt x="672513" y="1531951"/>
                </a:lnTo>
                <a:lnTo>
                  <a:pt x="720340" y="1536429"/>
                </a:lnTo>
                <a:lnTo>
                  <a:pt x="768971" y="1537942"/>
                </a:lnTo>
                <a:lnTo>
                  <a:pt x="817602" y="1536429"/>
                </a:lnTo>
                <a:lnTo>
                  <a:pt x="865428" y="1531951"/>
                </a:lnTo>
                <a:lnTo>
                  <a:pt x="912362" y="1524597"/>
                </a:lnTo>
                <a:lnTo>
                  <a:pt x="958311" y="1514457"/>
                </a:lnTo>
                <a:lnTo>
                  <a:pt x="1003186" y="1501622"/>
                </a:lnTo>
                <a:lnTo>
                  <a:pt x="1046897" y="1486181"/>
                </a:lnTo>
                <a:lnTo>
                  <a:pt x="1089354" y="1468226"/>
                </a:lnTo>
                <a:lnTo>
                  <a:pt x="1130467" y="1447845"/>
                </a:lnTo>
                <a:lnTo>
                  <a:pt x="1170146" y="1425129"/>
                </a:lnTo>
                <a:lnTo>
                  <a:pt x="1208300" y="1400167"/>
                </a:lnTo>
                <a:lnTo>
                  <a:pt x="1244839" y="1373051"/>
                </a:lnTo>
                <a:lnTo>
                  <a:pt x="1279674" y="1343870"/>
                </a:lnTo>
                <a:lnTo>
                  <a:pt x="1312715" y="1312715"/>
                </a:lnTo>
                <a:lnTo>
                  <a:pt x="1343870" y="1279674"/>
                </a:lnTo>
                <a:lnTo>
                  <a:pt x="1373051" y="1244839"/>
                </a:lnTo>
                <a:lnTo>
                  <a:pt x="1400167" y="1208300"/>
                </a:lnTo>
                <a:lnTo>
                  <a:pt x="1425129" y="1170146"/>
                </a:lnTo>
                <a:lnTo>
                  <a:pt x="1447845" y="1130467"/>
                </a:lnTo>
                <a:lnTo>
                  <a:pt x="1468226" y="1089354"/>
                </a:lnTo>
                <a:lnTo>
                  <a:pt x="1486181" y="1046897"/>
                </a:lnTo>
                <a:lnTo>
                  <a:pt x="1501622" y="1003186"/>
                </a:lnTo>
                <a:lnTo>
                  <a:pt x="1514457" y="958311"/>
                </a:lnTo>
                <a:lnTo>
                  <a:pt x="1524597" y="912362"/>
                </a:lnTo>
                <a:lnTo>
                  <a:pt x="1531951" y="865428"/>
                </a:lnTo>
                <a:lnTo>
                  <a:pt x="1536429" y="817602"/>
                </a:lnTo>
                <a:lnTo>
                  <a:pt x="1537942" y="768971"/>
                </a:lnTo>
                <a:lnTo>
                  <a:pt x="1536429" y="720340"/>
                </a:lnTo>
                <a:lnTo>
                  <a:pt x="1531951" y="672513"/>
                </a:lnTo>
                <a:lnTo>
                  <a:pt x="1524597" y="625580"/>
                </a:lnTo>
                <a:lnTo>
                  <a:pt x="1514457" y="579631"/>
                </a:lnTo>
                <a:lnTo>
                  <a:pt x="1501622" y="534756"/>
                </a:lnTo>
                <a:lnTo>
                  <a:pt x="1486181" y="491044"/>
                </a:lnTo>
                <a:lnTo>
                  <a:pt x="1468226" y="448587"/>
                </a:lnTo>
                <a:lnTo>
                  <a:pt x="1447845" y="407475"/>
                </a:lnTo>
                <a:lnTo>
                  <a:pt x="1425129" y="367796"/>
                </a:lnTo>
                <a:lnTo>
                  <a:pt x="1400167" y="329642"/>
                </a:lnTo>
                <a:lnTo>
                  <a:pt x="1373051" y="293102"/>
                </a:lnTo>
                <a:lnTo>
                  <a:pt x="1343870" y="258267"/>
                </a:lnTo>
                <a:lnTo>
                  <a:pt x="1312715" y="225227"/>
                </a:lnTo>
                <a:lnTo>
                  <a:pt x="1279674" y="194071"/>
                </a:lnTo>
                <a:lnTo>
                  <a:pt x="1244839" y="164890"/>
                </a:lnTo>
                <a:lnTo>
                  <a:pt x="1208300" y="137774"/>
                </a:lnTo>
                <a:lnTo>
                  <a:pt x="1170146" y="112813"/>
                </a:lnTo>
                <a:lnTo>
                  <a:pt x="1130467" y="90097"/>
                </a:lnTo>
                <a:lnTo>
                  <a:pt x="1089354" y="69716"/>
                </a:lnTo>
                <a:lnTo>
                  <a:pt x="1046897" y="51760"/>
                </a:lnTo>
                <a:lnTo>
                  <a:pt x="1003186" y="36320"/>
                </a:lnTo>
                <a:lnTo>
                  <a:pt x="958311" y="23485"/>
                </a:lnTo>
                <a:lnTo>
                  <a:pt x="912362" y="13345"/>
                </a:lnTo>
                <a:lnTo>
                  <a:pt x="865428" y="5991"/>
                </a:lnTo>
                <a:lnTo>
                  <a:pt x="817602" y="1512"/>
                </a:lnTo>
                <a:lnTo>
                  <a:pt x="768971" y="0"/>
                </a:lnTo>
                <a:close/>
              </a:path>
            </a:pathLst>
          </a:custGeom>
          <a:solidFill>
            <a:srgbClr val="99C5C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983C2EE-D734-DBE7-35CA-FCA743CBF95A}"/>
              </a:ext>
            </a:extLst>
          </p:cNvPr>
          <p:cNvGrpSpPr/>
          <p:nvPr userDrawn="1"/>
        </p:nvGrpSpPr>
        <p:grpSpPr>
          <a:xfrm>
            <a:off x="342378" y="282470"/>
            <a:ext cx="1600200" cy="403330"/>
            <a:chOff x="1508133" y="1037131"/>
            <a:chExt cx="13913100" cy="350703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BAE8F46F-CAD2-1E7B-997F-9955F548AB71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C1AE5D88-8588-6235-2736-7F3AAE940A2F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5EF8C5F-62B4-2D47-F757-7B78F6DBE1A5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A2F880E6-FFAE-79F8-5F27-F8608CE0B9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4E21786-F633-39A2-7A76-237E75D6689B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50285EC-15CA-3A42-7D15-81BD1626D3FF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5" name="Graphic 13">
              <a:extLst>
                <a:ext uri="{FF2B5EF4-FFF2-40B4-BE49-F238E27FC236}">
                  <a16:creationId xmlns:a16="http://schemas.microsoft.com/office/drawing/2014/main" id="{4E543DB4-D0FA-8228-2B02-218336107AC8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91B545F9-699C-3F0E-224F-D74B5A9CD015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8437976-D6AA-0C7E-9D7D-88209BB331D0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FF12A2C-7293-A746-84E5-465E4F97F355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67BE252-262B-8932-1F8D-EBAA697158DE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" name="object 5">
            <a:extLst>
              <a:ext uri="{FF2B5EF4-FFF2-40B4-BE49-F238E27FC236}">
                <a16:creationId xmlns:a16="http://schemas.microsoft.com/office/drawing/2014/main" id="{99743996-67FA-A18F-65CC-9C88D78A3568}"/>
              </a:ext>
            </a:extLst>
          </p:cNvPr>
          <p:cNvSpPr txBox="1"/>
          <p:nvPr userDrawn="1"/>
        </p:nvSpPr>
        <p:spPr>
          <a:xfrm>
            <a:off x="581265" y="3967065"/>
            <a:ext cx="489032" cy="814920"/>
          </a:xfrm>
          <a:prstGeom prst="rect">
            <a:avLst/>
          </a:prstGeom>
        </p:spPr>
        <p:txBody>
          <a:bodyPr vert="horz" wrap="square" lIns="0" tIns="7701" rIns="0" bIns="0" rtlCol="0">
            <a:spAutoFit/>
          </a:bodyPr>
          <a:lstStyle/>
          <a:p>
            <a:pPr marL="7701">
              <a:spcBef>
                <a:spcPts val="61"/>
              </a:spcBef>
            </a:pPr>
            <a:r>
              <a:rPr lang="en-GB" sz="5245" b="1" spc="-3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6</a:t>
            </a:r>
            <a:endParaRPr sz="5245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101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Green">
    <p:bg>
      <p:bgPr>
        <a:solidFill>
          <a:srgbClr val="003C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69739" y="822993"/>
            <a:ext cx="8452522" cy="410599"/>
          </a:xfrm>
          <a:prstGeom prst="rect">
            <a:avLst/>
          </a:prstGeom>
        </p:spPr>
        <p:txBody>
          <a:bodyPr/>
          <a:lstStyle>
            <a:lvl1pPr marL="7701" algn="ctr">
              <a:spcBef>
                <a:spcPts val="79"/>
              </a:spcBef>
              <a:defRPr lang="en-GB" sz="4400" b="0" i="0" dirty="0">
                <a:solidFill>
                  <a:srgbClr val="FFFFFF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rgbClr val="F2F2F2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59840" y="2961959"/>
            <a:ext cx="8380136" cy="320897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2244" dirty="0">
                <a:solidFill>
                  <a:srgbClr val="FFFFFF"/>
                </a:solidFill>
                <a:latin typeface="Poppins" panose="00000500000000000000" pitchFamily="2" charset="0"/>
                <a:cs typeface="Arial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DB8280C8-A0EC-904B-E695-F1A927B07DFE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9011" y="5244536"/>
            <a:ext cx="982771" cy="926393"/>
          </a:xfrm>
          <a:prstGeom prst="rect">
            <a:avLst/>
          </a:prstGeom>
        </p:spPr>
      </p:pic>
      <p:pic>
        <p:nvPicPr>
          <p:cNvPr id="4" name="object 6">
            <a:extLst>
              <a:ext uri="{FF2B5EF4-FFF2-40B4-BE49-F238E27FC236}">
                <a16:creationId xmlns:a16="http://schemas.microsoft.com/office/drawing/2014/main" id="{E83A8AC8-CF70-C07B-7328-9632B330F48F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980210" y="329980"/>
            <a:ext cx="982771" cy="92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59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8 Panels">
    <p:bg>
      <p:bgPr>
        <a:solidFill>
          <a:srgbClr val="003C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5468" y="537401"/>
            <a:ext cx="5544066" cy="410599"/>
          </a:xfrm>
          <a:prstGeom prst="rect">
            <a:avLst/>
          </a:prstGeom>
        </p:spPr>
        <p:txBody>
          <a:bodyPr/>
          <a:lstStyle>
            <a:lvl1pPr marL="7701" algn="ctr">
              <a:spcBef>
                <a:spcPts val="79"/>
              </a:spcBef>
              <a:defRPr lang="en-GB" sz="2400" b="1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7B7B991B-6F40-0F33-9974-8D78BA2D8A84}"/>
              </a:ext>
            </a:extLst>
          </p:cNvPr>
          <p:cNvSpPr/>
          <p:nvPr userDrawn="1"/>
        </p:nvSpPr>
        <p:spPr>
          <a:xfrm>
            <a:off x="1145085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5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E5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07E4CB26-81DC-59E5-0F2F-281B5FD230CB}"/>
              </a:ext>
            </a:extLst>
          </p:cNvPr>
          <p:cNvSpPr/>
          <p:nvPr userDrawn="1"/>
        </p:nvSpPr>
        <p:spPr>
          <a:xfrm>
            <a:off x="1145085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5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E5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59CCE243-0462-C108-E4D2-55363A01DEE5}"/>
              </a:ext>
            </a:extLst>
          </p:cNvPr>
          <p:cNvSpPr/>
          <p:nvPr userDrawn="1"/>
        </p:nvSpPr>
        <p:spPr>
          <a:xfrm>
            <a:off x="3678407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E5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5C3EE970-91B4-BA2D-5B67-C9D590AD4BE8}"/>
              </a:ext>
            </a:extLst>
          </p:cNvPr>
          <p:cNvSpPr/>
          <p:nvPr userDrawn="1"/>
        </p:nvSpPr>
        <p:spPr>
          <a:xfrm>
            <a:off x="3678407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E5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9FDAB368-C9EB-62FF-6865-BDBE829FC4FE}"/>
              </a:ext>
            </a:extLst>
          </p:cNvPr>
          <p:cNvSpPr/>
          <p:nvPr userDrawn="1"/>
        </p:nvSpPr>
        <p:spPr>
          <a:xfrm>
            <a:off x="6189981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E5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F1C1497F-EAF4-38EF-4091-9D8DF0E39533}"/>
              </a:ext>
            </a:extLst>
          </p:cNvPr>
          <p:cNvSpPr/>
          <p:nvPr userDrawn="1"/>
        </p:nvSpPr>
        <p:spPr>
          <a:xfrm>
            <a:off x="6189981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E5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DD2146EC-1CA3-03A3-9A17-5ECCB25EF6A0}"/>
              </a:ext>
            </a:extLst>
          </p:cNvPr>
          <p:cNvSpPr/>
          <p:nvPr userDrawn="1"/>
        </p:nvSpPr>
        <p:spPr>
          <a:xfrm>
            <a:off x="8775333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E5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7">
            <a:extLst>
              <a:ext uri="{FF2B5EF4-FFF2-40B4-BE49-F238E27FC236}">
                <a16:creationId xmlns:a16="http://schemas.microsoft.com/office/drawing/2014/main" id="{32AB074E-F864-C562-8CA0-4014A4B2BCCC}"/>
              </a:ext>
            </a:extLst>
          </p:cNvPr>
          <p:cNvSpPr/>
          <p:nvPr userDrawn="1"/>
        </p:nvSpPr>
        <p:spPr>
          <a:xfrm>
            <a:off x="8775333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E5F0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5086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8BA1C1C-582F-A61C-65E1-6451C2F79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78408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A666ECA-2B0B-E437-691C-C22A952EEF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9981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C963E67-6186-FA7D-7524-20710854A6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5332" y="1755543"/>
            <a:ext cx="2179851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A963061-34C1-F1E7-AB71-B0E26B5427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45084" y="4156925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EAC64EC-6BCB-3260-14C3-3C533E61A3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78406" y="4156925"/>
            <a:ext cx="2179852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F3FF7E9-8D0A-DFFF-9C95-B60B7EEE3C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0854" y="4156925"/>
            <a:ext cx="2168977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655ECAF0-CE4C-11C6-2D5B-AD6BD5C86A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75332" y="4156925"/>
            <a:ext cx="2179851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6361417-8AAA-AED5-48DB-DF3F52502176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rgbClr val="F2F2F2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F464D51-7694-E2B5-CC85-D1184329CAAE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B57743C-D8AD-C093-4A92-960B52073B74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F1845DD2-E812-8F50-CB3C-5E9D16EA81D9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18CAC64-29BC-1F25-7AD9-D7CCA7514B75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5026CA87-642F-5937-26CF-A3283C669D22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B13F2FF0-6D5E-F18A-0570-1379B4B7EECE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A96B3241-8C2A-6255-844A-86F20D4C17B8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59E80824-9DD7-D178-3801-02864CD2320B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D4FDEFDB-6D57-225B-7994-6376566D63AF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27DE101-BF1B-6A6D-B085-555559989FA8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D9ECF4B-0652-4760-DE42-F3B3ED3701AC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528290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Green"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69739" y="822993"/>
            <a:ext cx="8452522" cy="410599"/>
          </a:xfrm>
          <a:prstGeom prst="rect">
            <a:avLst/>
          </a:prstGeom>
        </p:spPr>
        <p:txBody>
          <a:bodyPr/>
          <a:lstStyle>
            <a:lvl1pPr marL="7701" algn="ctr">
              <a:spcBef>
                <a:spcPts val="79"/>
              </a:spcBef>
              <a:defRPr lang="en-GB" sz="4400" b="0" i="0" dirty="0">
                <a:solidFill>
                  <a:srgbClr val="FFFFFF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rgbClr val="F2F2F2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59840" y="2961959"/>
            <a:ext cx="8380136" cy="3208970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2244" dirty="0">
                <a:solidFill>
                  <a:srgbClr val="FFFFFF"/>
                </a:solidFill>
                <a:latin typeface="Poppins" panose="00000500000000000000" pitchFamily="2" charset="0"/>
                <a:cs typeface="Arial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pic>
        <p:nvPicPr>
          <p:cNvPr id="3" name="object 5">
            <a:extLst>
              <a:ext uri="{FF2B5EF4-FFF2-40B4-BE49-F238E27FC236}">
                <a16:creationId xmlns:a16="http://schemas.microsoft.com/office/drawing/2014/main" id="{DB8280C8-A0EC-904B-E695-F1A927B07DFE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29011" y="5244536"/>
            <a:ext cx="982771" cy="926393"/>
          </a:xfrm>
          <a:prstGeom prst="rect">
            <a:avLst/>
          </a:prstGeom>
        </p:spPr>
      </p:pic>
      <p:pic>
        <p:nvPicPr>
          <p:cNvPr id="4" name="object 6">
            <a:extLst>
              <a:ext uri="{FF2B5EF4-FFF2-40B4-BE49-F238E27FC236}">
                <a16:creationId xmlns:a16="http://schemas.microsoft.com/office/drawing/2014/main" id="{E83A8AC8-CF70-C07B-7328-9632B330F48F}"/>
              </a:ext>
            </a:extLst>
          </p:cNvPr>
          <p:cNvPicPr/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0980210" y="329980"/>
            <a:ext cx="982771" cy="926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92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 Panel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5468" y="537401"/>
            <a:ext cx="5544066" cy="410599"/>
          </a:xfrm>
          <a:prstGeom prst="rect">
            <a:avLst/>
          </a:prstGeom>
        </p:spPr>
        <p:txBody>
          <a:bodyPr/>
          <a:lstStyle>
            <a:lvl1pPr marL="7701" algn="ctr">
              <a:spcBef>
                <a:spcPts val="79"/>
              </a:spcBef>
              <a:defRPr lang="en-GB" sz="2400" b="1" dirty="0">
                <a:solidFill>
                  <a:srgbClr val="004066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7B7B991B-6F40-0F33-9974-8D78BA2D8A84}"/>
              </a:ext>
            </a:extLst>
          </p:cNvPr>
          <p:cNvSpPr/>
          <p:nvPr userDrawn="1"/>
        </p:nvSpPr>
        <p:spPr>
          <a:xfrm>
            <a:off x="1145085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5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7FB6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07E4CB26-81DC-59E5-0F2F-281B5FD230CB}"/>
              </a:ext>
            </a:extLst>
          </p:cNvPr>
          <p:cNvSpPr/>
          <p:nvPr userDrawn="1"/>
        </p:nvSpPr>
        <p:spPr>
          <a:xfrm>
            <a:off x="1145085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5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7FB6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59CCE243-0462-C108-E4D2-55363A01DEE5}"/>
              </a:ext>
            </a:extLst>
          </p:cNvPr>
          <p:cNvSpPr/>
          <p:nvPr userDrawn="1"/>
        </p:nvSpPr>
        <p:spPr>
          <a:xfrm>
            <a:off x="3678407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7FB6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5C3EE970-91B4-BA2D-5B67-C9D590AD4BE8}"/>
              </a:ext>
            </a:extLst>
          </p:cNvPr>
          <p:cNvSpPr/>
          <p:nvPr userDrawn="1"/>
        </p:nvSpPr>
        <p:spPr>
          <a:xfrm>
            <a:off x="3678407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7FB6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9FDAB368-C9EB-62FF-6865-BDBE829FC4FE}"/>
              </a:ext>
            </a:extLst>
          </p:cNvPr>
          <p:cNvSpPr/>
          <p:nvPr userDrawn="1"/>
        </p:nvSpPr>
        <p:spPr>
          <a:xfrm>
            <a:off x="6189981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7FB6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F1C1497F-EAF4-38EF-4091-9D8DF0E39533}"/>
              </a:ext>
            </a:extLst>
          </p:cNvPr>
          <p:cNvSpPr/>
          <p:nvPr userDrawn="1"/>
        </p:nvSpPr>
        <p:spPr>
          <a:xfrm>
            <a:off x="6189981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7FB6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DD2146EC-1CA3-03A3-9A17-5ECCB25EF6A0}"/>
              </a:ext>
            </a:extLst>
          </p:cNvPr>
          <p:cNvSpPr/>
          <p:nvPr userDrawn="1"/>
        </p:nvSpPr>
        <p:spPr>
          <a:xfrm>
            <a:off x="8775333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7FB6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7">
            <a:extLst>
              <a:ext uri="{FF2B5EF4-FFF2-40B4-BE49-F238E27FC236}">
                <a16:creationId xmlns:a16="http://schemas.microsoft.com/office/drawing/2014/main" id="{32AB074E-F864-C562-8CA0-4014A4B2BCCC}"/>
              </a:ext>
            </a:extLst>
          </p:cNvPr>
          <p:cNvSpPr/>
          <p:nvPr userDrawn="1"/>
        </p:nvSpPr>
        <p:spPr>
          <a:xfrm>
            <a:off x="8775333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7FB6B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5086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8BA1C1C-582F-A61C-65E1-6451C2F79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78408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A666ECA-2B0B-E437-691C-C22A952EEF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9981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C963E67-6186-FA7D-7524-20710854A6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5332" y="1755543"/>
            <a:ext cx="2179851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A963061-34C1-F1E7-AB71-B0E26B5427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45084" y="4156925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EAC64EC-6BCB-3260-14C3-3C533E61A3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78406" y="4156925"/>
            <a:ext cx="2179852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F3FF7E9-8D0A-DFFF-9C95-B60B7EEE3C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0854" y="4156925"/>
            <a:ext cx="2168977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655ECAF0-CE4C-11C6-2D5B-AD6BD5C86A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75332" y="4156925"/>
            <a:ext cx="2179851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rgbClr val="003D6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7658829-B44A-74F0-A4A0-FEEE2B34B121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12" name="Freeform: Shape 25">
              <a:extLst>
                <a:ext uri="{FF2B5EF4-FFF2-40B4-BE49-F238E27FC236}">
                  <a16:creationId xmlns:a16="http://schemas.microsoft.com/office/drawing/2014/main" id="{78C36319-E9CB-846F-FBB1-335B2F122504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26">
              <a:extLst>
                <a:ext uri="{FF2B5EF4-FFF2-40B4-BE49-F238E27FC236}">
                  <a16:creationId xmlns:a16="http://schemas.microsoft.com/office/drawing/2014/main" id="{7D4DFE9E-B3B4-0E3C-A3B1-56B557A6838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7">
              <a:extLst>
                <a:ext uri="{FF2B5EF4-FFF2-40B4-BE49-F238E27FC236}">
                  <a16:creationId xmlns:a16="http://schemas.microsoft.com/office/drawing/2014/main" id="{17CC5C49-E5B6-264E-40A0-358F67B9548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8">
              <a:extLst>
                <a:ext uri="{FF2B5EF4-FFF2-40B4-BE49-F238E27FC236}">
                  <a16:creationId xmlns:a16="http://schemas.microsoft.com/office/drawing/2014/main" id="{70A60215-E32D-9F39-17A2-ECECCE1894B8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9">
              <a:extLst>
                <a:ext uri="{FF2B5EF4-FFF2-40B4-BE49-F238E27FC236}">
                  <a16:creationId xmlns:a16="http://schemas.microsoft.com/office/drawing/2014/main" id="{FE30AB4F-6CF8-46C3-AF61-9E48BF6FD3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0">
              <a:extLst>
                <a:ext uri="{FF2B5EF4-FFF2-40B4-BE49-F238E27FC236}">
                  <a16:creationId xmlns:a16="http://schemas.microsoft.com/office/drawing/2014/main" id="{E96E0808-9798-DD3C-5F54-2F83D24AF3B0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9" name="Graphic 13">
              <a:extLst>
                <a:ext uri="{FF2B5EF4-FFF2-40B4-BE49-F238E27FC236}">
                  <a16:creationId xmlns:a16="http://schemas.microsoft.com/office/drawing/2014/main" id="{CA0F6A21-F8C4-8E73-8D7E-F6F86373D42E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42" name="Freeform: Shape 34">
                <a:extLst>
                  <a:ext uri="{FF2B5EF4-FFF2-40B4-BE49-F238E27FC236}">
                    <a16:creationId xmlns:a16="http://schemas.microsoft.com/office/drawing/2014/main" id="{0A065AAB-CEFF-CA79-993A-FD9A36781B1B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35">
                <a:extLst>
                  <a:ext uri="{FF2B5EF4-FFF2-40B4-BE49-F238E27FC236}">
                    <a16:creationId xmlns:a16="http://schemas.microsoft.com/office/drawing/2014/main" id="{DADD4B56-7A56-AF6D-2A6E-3A61DBB3344A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0" name="Freeform: Shape 32">
              <a:extLst>
                <a:ext uri="{FF2B5EF4-FFF2-40B4-BE49-F238E27FC236}">
                  <a16:creationId xmlns:a16="http://schemas.microsoft.com/office/drawing/2014/main" id="{400696E9-28B7-2B93-62B4-14D7733F990B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1" name="Freeform: Shape 33">
              <a:extLst>
                <a:ext uri="{FF2B5EF4-FFF2-40B4-BE49-F238E27FC236}">
                  <a16:creationId xmlns:a16="http://schemas.microsoft.com/office/drawing/2014/main" id="{CFECB38E-44F3-6CCC-A289-45DA70C91AB5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19842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8 Panel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25468" y="537401"/>
            <a:ext cx="5544066" cy="410599"/>
          </a:xfrm>
          <a:prstGeom prst="rect">
            <a:avLst/>
          </a:prstGeom>
        </p:spPr>
        <p:txBody>
          <a:bodyPr/>
          <a:lstStyle>
            <a:lvl1pPr marL="7701" algn="ctr">
              <a:spcBef>
                <a:spcPts val="79"/>
              </a:spcBef>
              <a:defRPr lang="en-GB" sz="2400" b="1" dirty="0">
                <a:solidFill>
                  <a:srgbClr val="004066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7B7B991B-6F40-0F33-9974-8D78BA2D8A84}"/>
              </a:ext>
            </a:extLst>
          </p:cNvPr>
          <p:cNvSpPr/>
          <p:nvPr userDrawn="1"/>
        </p:nvSpPr>
        <p:spPr>
          <a:xfrm>
            <a:off x="1145085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5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003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07E4CB26-81DC-59E5-0F2F-281B5FD230CB}"/>
              </a:ext>
            </a:extLst>
          </p:cNvPr>
          <p:cNvSpPr/>
          <p:nvPr userDrawn="1"/>
        </p:nvSpPr>
        <p:spPr>
          <a:xfrm>
            <a:off x="1145085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5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003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59CCE243-0462-C108-E4D2-55363A01DEE5}"/>
              </a:ext>
            </a:extLst>
          </p:cNvPr>
          <p:cNvSpPr/>
          <p:nvPr userDrawn="1"/>
        </p:nvSpPr>
        <p:spPr>
          <a:xfrm>
            <a:off x="3678407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003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8">
            <a:extLst>
              <a:ext uri="{FF2B5EF4-FFF2-40B4-BE49-F238E27FC236}">
                <a16:creationId xmlns:a16="http://schemas.microsoft.com/office/drawing/2014/main" id="{5C3EE970-91B4-BA2D-5B67-C9D590AD4BE8}"/>
              </a:ext>
            </a:extLst>
          </p:cNvPr>
          <p:cNvSpPr/>
          <p:nvPr userDrawn="1"/>
        </p:nvSpPr>
        <p:spPr>
          <a:xfrm>
            <a:off x="3678407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003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9FDAB368-C9EB-62FF-6865-BDBE829FC4FE}"/>
              </a:ext>
            </a:extLst>
          </p:cNvPr>
          <p:cNvSpPr/>
          <p:nvPr userDrawn="1"/>
        </p:nvSpPr>
        <p:spPr>
          <a:xfrm>
            <a:off x="6189981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003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3">
            <a:extLst>
              <a:ext uri="{FF2B5EF4-FFF2-40B4-BE49-F238E27FC236}">
                <a16:creationId xmlns:a16="http://schemas.microsoft.com/office/drawing/2014/main" id="{F1C1497F-EAF4-38EF-4091-9D8DF0E39533}"/>
              </a:ext>
            </a:extLst>
          </p:cNvPr>
          <p:cNvSpPr/>
          <p:nvPr userDrawn="1"/>
        </p:nvSpPr>
        <p:spPr>
          <a:xfrm>
            <a:off x="6189981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003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15">
            <a:extLst>
              <a:ext uri="{FF2B5EF4-FFF2-40B4-BE49-F238E27FC236}">
                <a16:creationId xmlns:a16="http://schemas.microsoft.com/office/drawing/2014/main" id="{DD2146EC-1CA3-03A3-9A17-5ECCB25EF6A0}"/>
              </a:ext>
            </a:extLst>
          </p:cNvPr>
          <p:cNvSpPr/>
          <p:nvPr userDrawn="1"/>
        </p:nvSpPr>
        <p:spPr>
          <a:xfrm>
            <a:off x="8775333" y="1462537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5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003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7">
            <a:extLst>
              <a:ext uri="{FF2B5EF4-FFF2-40B4-BE49-F238E27FC236}">
                <a16:creationId xmlns:a16="http://schemas.microsoft.com/office/drawing/2014/main" id="{32AB074E-F864-C562-8CA0-4014A4B2BCCC}"/>
              </a:ext>
            </a:extLst>
          </p:cNvPr>
          <p:cNvSpPr/>
          <p:nvPr userDrawn="1"/>
        </p:nvSpPr>
        <p:spPr>
          <a:xfrm>
            <a:off x="8775333" y="3971919"/>
            <a:ext cx="2179851" cy="2179851"/>
          </a:xfrm>
          <a:custGeom>
            <a:avLst/>
            <a:gdLst/>
            <a:ahLst/>
            <a:cxnLst/>
            <a:rect l="l" t="t" r="r" b="b"/>
            <a:pathLst>
              <a:path w="3594734" h="3594734">
                <a:moveTo>
                  <a:pt x="3410095" y="0"/>
                </a:moveTo>
                <a:lnTo>
                  <a:pt x="184329" y="0"/>
                </a:lnTo>
                <a:lnTo>
                  <a:pt x="135328" y="6584"/>
                </a:lnTo>
                <a:lnTo>
                  <a:pt x="91296" y="25167"/>
                </a:lnTo>
                <a:lnTo>
                  <a:pt x="53990" y="53990"/>
                </a:lnTo>
                <a:lnTo>
                  <a:pt x="25167" y="91296"/>
                </a:lnTo>
                <a:lnTo>
                  <a:pt x="6584" y="135328"/>
                </a:lnTo>
                <a:lnTo>
                  <a:pt x="0" y="184329"/>
                </a:lnTo>
                <a:lnTo>
                  <a:pt x="0" y="3410095"/>
                </a:lnTo>
                <a:lnTo>
                  <a:pt x="6584" y="3459095"/>
                </a:lnTo>
                <a:lnTo>
                  <a:pt x="25167" y="3503127"/>
                </a:lnTo>
                <a:lnTo>
                  <a:pt x="53990" y="3540434"/>
                </a:lnTo>
                <a:lnTo>
                  <a:pt x="91296" y="3569257"/>
                </a:lnTo>
                <a:lnTo>
                  <a:pt x="135328" y="3587839"/>
                </a:lnTo>
                <a:lnTo>
                  <a:pt x="184329" y="3594424"/>
                </a:lnTo>
                <a:lnTo>
                  <a:pt x="3410095" y="3594424"/>
                </a:lnTo>
                <a:lnTo>
                  <a:pt x="3459095" y="3587839"/>
                </a:lnTo>
                <a:lnTo>
                  <a:pt x="3503127" y="3569257"/>
                </a:lnTo>
                <a:lnTo>
                  <a:pt x="3540434" y="3540434"/>
                </a:lnTo>
                <a:lnTo>
                  <a:pt x="3569257" y="3503127"/>
                </a:lnTo>
                <a:lnTo>
                  <a:pt x="3587839" y="3459095"/>
                </a:lnTo>
                <a:lnTo>
                  <a:pt x="3594424" y="3410095"/>
                </a:lnTo>
                <a:lnTo>
                  <a:pt x="3594424" y="184329"/>
                </a:lnTo>
                <a:lnTo>
                  <a:pt x="3587839" y="135328"/>
                </a:lnTo>
                <a:lnTo>
                  <a:pt x="3569257" y="91296"/>
                </a:lnTo>
                <a:lnTo>
                  <a:pt x="3540434" y="53990"/>
                </a:lnTo>
                <a:lnTo>
                  <a:pt x="3503127" y="25167"/>
                </a:lnTo>
                <a:lnTo>
                  <a:pt x="3459095" y="6584"/>
                </a:lnTo>
                <a:lnTo>
                  <a:pt x="3410095" y="0"/>
                </a:lnTo>
                <a:close/>
              </a:path>
            </a:pathLst>
          </a:custGeom>
          <a:solidFill>
            <a:srgbClr val="003C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45086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8BA1C1C-582F-A61C-65E1-6451C2F79C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678408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8A666ECA-2B0B-E437-691C-C22A952EEFF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89981" y="1755543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4C963E67-6186-FA7D-7524-20710854A6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775332" y="1755543"/>
            <a:ext cx="2179851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4A963061-34C1-F1E7-AB71-B0E26B5427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145084" y="4156925"/>
            <a:ext cx="2179850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8EAC64EC-6BCB-3260-14C3-3C533E61A3C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78406" y="4156925"/>
            <a:ext cx="2179852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F3FF7E9-8D0A-DFFF-9C95-B60B7EEE3C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00854" y="4156925"/>
            <a:ext cx="2168977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655ECAF0-CE4C-11C6-2D5B-AD6BD5C86A4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775332" y="4156925"/>
            <a:ext cx="2179851" cy="1821368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lang="en-GB" sz="1486" spc="-12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7658829-B44A-74F0-A4A0-FEEE2B34B121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12" name="Freeform: Shape 25">
              <a:extLst>
                <a:ext uri="{FF2B5EF4-FFF2-40B4-BE49-F238E27FC236}">
                  <a16:creationId xmlns:a16="http://schemas.microsoft.com/office/drawing/2014/main" id="{78C36319-E9CB-846F-FBB1-335B2F122504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13" name="Freeform: Shape 26">
              <a:extLst>
                <a:ext uri="{FF2B5EF4-FFF2-40B4-BE49-F238E27FC236}">
                  <a16:creationId xmlns:a16="http://schemas.microsoft.com/office/drawing/2014/main" id="{7D4DFE9E-B3B4-0E3C-A3B1-56B557A6838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1" name="Freeform: Shape 27">
              <a:extLst>
                <a:ext uri="{FF2B5EF4-FFF2-40B4-BE49-F238E27FC236}">
                  <a16:creationId xmlns:a16="http://schemas.microsoft.com/office/drawing/2014/main" id="{17CC5C49-E5B6-264E-40A0-358F67B9548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2" name="Freeform: Shape 28">
              <a:extLst>
                <a:ext uri="{FF2B5EF4-FFF2-40B4-BE49-F238E27FC236}">
                  <a16:creationId xmlns:a16="http://schemas.microsoft.com/office/drawing/2014/main" id="{70A60215-E32D-9F39-17A2-ECECCE1894B8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4" name="Freeform: Shape 29">
              <a:extLst>
                <a:ext uri="{FF2B5EF4-FFF2-40B4-BE49-F238E27FC236}">
                  <a16:creationId xmlns:a16="http://schemas.microsoft.com/office/drawing/2014/main" id="{FE30AB4F-6CF8-46C3-AF61-9E48BF6FD3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7" name="Freeform: Shape 30">
              <a:extLst>
                <a:ext uri="{FF2B5EF4-FFF2-40B4-BE49-F238E27FC236}">
                  <a16:creationId xmlns:a16="http://schemas.microsoft.com/office/drawing/2014/main" id="{E96E0808-9798-DD3C-5F54-2F83D24AF3B0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9" name="Graphic 13">
              <a:extLst>
                <a:ext uri="{FF2B5EF4-FFF2-40B4-BE49-F238E27FC236}">
                  <a16:creationId xmlns:a16="http://schemas.microsoft.com/office/drawing/2014/main" id="{CA0F6A21-F8C4-8E73-8D7E-F6F86373D42E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42" name="Freeform: Shape 34">
                <a:extLst>
                  <a:ext uri="{FF2B5EF4-FFF2-40B4-BE49-F238E27FC236}">
                    <a16:creationId xmlns:a16="http://schemas.microsoft.com/office/drawing/2014/main" id="{0A065AAB-CEFF-CA79-993A-FD9A36781B1B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43" name="Freeform: Shape 35">
                <a:extLst>
                  <a:ext uri="{FF2B5EF4-FFF2-40B4-BE49-F238E27FC236}">
                    <a16:creationId xmlns:a16="http://schemas.microsoft.com/office/drawing/2014/main" id="{DADD4B56-7A56-AF6D-2A6E-3A61DBB3344A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40" name="Freeform: Shape 32">
              <a:extLst>
                <a:ext uri="{FF2B5EF4-FFF2-40B4-BE49-F238E27FC236}">
                  <a16:creationId xmlns:a16="http://schemas.microsoft.com/office/drawing/2014/main" id="{400696E9-28B7-2B93-62B4-14D7733F990B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41" name="Freeform: Shape 33">
              <a:extLst>
                <a:ext uri="{FF2B5EF4-FFF2-40B4-BE49-F238E27FC236}">
                  <a16:creationId xmlns:a16="http://schemas.microsoft.com/office/drawing/2014/main" id="{CFECB38E-44F3-6CCC-A289-45DA70C91AB5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85327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Blue Conten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C99E76F7-354F-4629-2FCF-07E2ABE672FC}"/>
              </a:ext>
            </a:extLst>
          </p:cNvPr>
          <p:cNvSpPr/>
          <p:nvPr userDrawn="1"/>
        </p:nvSpPr>
        <p:spPr>
          <a:xfrm>
            <a:off x="6836153" y="1"/>
            <a:ext cx="5352783" cy="6868099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10052039" y="0"/>
                </a:moveTo>
                <a:lnTo>
                  <a:pt x="0" y="0"/>
                </a:lnTo>
                <a:lnTo>
                  <a:pt x="0" y="11308556"/>
                </a:lnTo>
                <a:lnTo>
                  <a:pt x="10052039" y="11308556"/>
                </a:lnTo>
                <a:lnTo>
                  <a:pt x="10052039" y="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29064" y="410506"/>
            <a:ext cx="5866936" cy="410599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79"/>
              </a:spcBef>
              <a:defRPr lang="en-GB" sz="3729" b="1" dirty="0">
                <a:solidFill>
                  <a:srgbClr val="004066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>
                <a:solidFill>
                  <a:schemeClr val="bg1"/>
                </a:solidFill>
              </a:endParaRPr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064" y="1948843"/>
            <a:ext cx="5866936" cy="3821519"/>
          </a:xfrm>
          <a:prstGeom prst="rect">
            <a:avLst/>
          </a:prstGeom>
        </p:spPr>
        <p:txBody>
          <a:bodyPr>
            <a:noAutofit/>
          </a:bodyPr>
          <a:lstStyle>
            <a:lvl1pPr marL="7701">
              <a:defRPr lang="en-GB" sz="1334" dirty="0">
                <a:solidFill>
                  <a:srgbClr val="004068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787ED91-CEC3-72F1-1154-CECB7EBFB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9064" y="1604274"/>
            <a:ext cx="5866936" cy="410599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3132"/>
              </a:spcBef>
              <a:defRPr lang="en-GB" sz="1486" b="1" dirty="0">
                <a:solidFill>
                  <a:srgbClr val="004068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9C6D074C-663D-E9F7-E2F1-1C084DDD3A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15051" y="349739"/>
            <a:ext cx="4871846" cy="410599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79"/>
              </a:spcBef>
              <a:defRPr lang="en-GB" sz="1486" b="1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9BEE55E2-73D8-09EC-57D8-2980D2787C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15051" y="747327"/>
            <a:ext cx="4871846" cy="410599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79"/>
              </a:spcBef>
              <a:defRPr lang="en-GB" sz="1486" b="1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DF0E4CB4-E675-944B-7677-63361CF96D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115052" y="5154168"/>
            <a:ext cx="4871846" cy="410599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79"/>
              </a:spcBef>
              <a:defRPr lang="en-GB" sz="1486" b="1" dirty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8890977E-53C6-CD1C-7E05-E4650BCCAD2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15051" y="5479337"/>
            <a:ext cx="4871846" cy="410599"/>
          </a:xfrm>
          <a:prstGeom prst="rect">
            <a:avLst/>
          </a:prstGeom>
        </p:spPr>
        <p:txBody>
          <a:bodyPr/>
          <a:lstStyle>
            <a:lvl1pPr marL="7701">
              <a:spcBef>
                <a:spcPts val="79"/>
              </a:spcBef>
              <a:defRPr lang="en-GB" sz="1334" dirty="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9333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Mint Conten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">
            <a:extLst>
              <a:ext uri="{FF2B5EF4-FFF2-40B4-BE49-F238E27FC236}">
                <a16:creationId xmlns:a16="http://schemas.microsoft.com/office/drawing/2014/main" id="{C99E76F7-354F-4629-2FCF-07E2ABE672FC}"/>
              </a:ext>
            </a:extLst>
          </p:cNvPr>
          <p:cNvSpPr/>
          <p:nvPr userDrawn="1"/>
        </p:nvSpPr>
        <p:spPr>
          <a:xfrm>
            <a:off x="6096000" y="1"/>
            <a:ext cx="6095519" cy="6857615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10052039" y="0"/>
                </a:moveTo>
                <a:lnTo>
                  <a:pt x="0" y="0"/>
                </a:lnTo>
                <a:lnTo>
                  <a:pt x="0" y="11308556"/>
                </a:lnTo>
                <a:lnTo>
                  <a:pt x="10052039" y="11308556"/>
                </a:lnTo>
                <a:lnTo>
                  <a:pt x="10052039" y="0"/>
                </a:lnTo>
                <a:close/>
              </a:path>
            </a:pathLst>
          </a:custGeom>
          <a:solidFill>
            <a:srgbClr val="99C5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607" y="1271464"/>
            <a:ext cx="5153149" cy="410599"/>
          </a:xfrm>
          <a:prstGeom prst="rect">
            <a:avLst/>
          </a:prstGeom>
        </p:spPr>
        <p:txBody>
          <a:bodyPr/>
          <a:lstStyle>
            <a:lvl1pPr>
              <a:defRPr kumimoji="0" lang="en-GB" sz="2486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607" y="1927642"/>
            <a:ext cx="5153149" cy="38215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US" sz="11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787ED91-CEC3-72F1-1154-CECB7EBFB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0705" y="1271464"/>
            <a:ext cx="5153149" cy="410599"/>
          </a:xfrm>
          <a:prstGeom prst="rect">
            <a:avLst/>
          </a:prstGeom>
        </p:spPr>
        <p:txBody>
          <a:bodyPr/>
          <a:lstStyle>
            <a:lvl1pPr>
              <a:defRPr kumimoji="0" lang="en-GB" sz="2486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6F46EBC-E8E6-9DC0-8B96-A07C9D04AF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0705" y="1927642"/>
            <a:ext cx="5153149" cy="38215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US" sz="11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4742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al Content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746824C-CB13-D44A-01BF-34EB0B6B2539}"/>
              </a:ext>
            </a:extLst>
          </p:cNvPr>
          <p:cNvSpPr/>
          <p:nvPr userDrawn="1"/>
        </p:nvSpPr>
        <p:spPr>
          <a:xfrm>
            <a:off x="6094793" y="217"/>
            <a:ext cx="6095519" cy="6857615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10051631" y="0"/>
                </a:moveTo>
                <a:lnTo>
                  <a:pt x="0" y="0"/>
                </a:lnTo>
                <a:lnTo>
                  <a:pt x="0" y="11308200"/>
                </a:lnTo>
                <a:lnTo>
                  <a:pt x="10051631" y="11308200"/>
                </a:lnTo>
                <a:lnTo>
                  <a:pt x="10051631" y="0"/>
                </a:lnTo>
                <a:close/>
              </a:path>
            </a:pathLst>
          </a:custGeom>
          <a:solidFill>
            <a:srgbClr val="006D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607" y="1271464"/>
            <a:ext cx="5153149" cy="410599"/>
          </a:xfrm>
          <a:prstGeom prst="rect">
            <a:avLst/>
          </a:prstGeom>
        </p:spPr>
        <p:txBody>
          <a:bodyPr/>
          <a:lstStyle>
            <a:lvl1pPr>
              <a:defRPr kumimoji="0" lang="en-GB" sz="2486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607" y="1927642"/>
            <a:ext cx="5153149" cy="38215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US" sz="11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787ED91-CEC3-72F1-1154-CECB7EBFB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70705" y="1271464"/>
            <a:ext cx="5153149" cy="410599"/>
          </a:xfrm>
          <a:prstGeom prst="rect">
            <a:avLst/>
          </a:prstGeom>
        </p:spPr>
        <p:txBody>
          <a:bodyPr/>
          <a:lstStyle>
            <a:lvl1pPr>
              <a:defRPr kumimoji="0" lang="en-GB" sz="2486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6F46EBC-E8E6-9DC0-8B96-A07C9D04AF2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70705" y="1927642"/>
            <a:ext cx="5153149" cy="38215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lang="en-US" sz="1100" b="0" i="0" spc="0" dirty="0" smtClean="0">
                <a:solidFill>
                  <a:schemeClr val="bg1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03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 Blu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606" y="1108838"/>
            <a:ext cx="10078593" cy="410599"/>
          </a:xfrm>
          <a:prstGeom prst="rect">
            <a:avLst/>
          </a:prstGeom>
        </p:spPr>
        <p:txBody>
          <a:bodyPr/>
          <a:lstStyle>
            <a:lvl1pPr>
              <a:defRPr lang="en-US" sz="2400" b="0" i="0" spc="-12" dirty="0" smtClean="0">
                <a:solidFill>
                  <a:schemeClr val="bg1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rgbClr val="F2F2F2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606" y="1871116"/>
            <a:ext cx="10078593" cy="3539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300"/>
              </a:lnSpc>
              <a:defRPr lang="en-GB" sz="4400" b="0" i="0" dirty="0">
                <a:solidFill>
                  <a:srgbClr val="FFFFFF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04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 Teal"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607" y="1108838"/>
            <a:ext cx="8757322" cy="410599"/>
          </a:xfrm>
          <a:prstGeom prst="rect">
            <a:avLst/>
          </a:prstGeom>
        </p:spPr>
        <p:txBody>
          <a:bodyPr/>
          <a:lstStyle>
            <a:lvl1pPr>
              <a:defRPr lang="en-GB" sz="2400" b="0" i="0" spc="-12" dirty="0">
                <a:solidFill>
                  <a:schemeClr val="bg1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rgbClr val="F2F2F2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980D705-94F5-2EBD-CADD-65704BDA064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606" y="1871116"/>
            <a:ext cx="10078593" cy="3539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300"/>
              </a:lnSpc>
              <a:defRPr lang="en-GB" sz="4400" b="0" i="0" dirty="0">
                <a:solidFill>
                  <a:srgbClr val="FFFFFF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29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607" y="1108838"/>
            <a:ext cx="8757322" cy="410599"/>
          </a:xfrm>
          <a:prstGeom prst="rect">
            <a:avLst/>
          </a:prstGeom>
        </p:spPr>
        <p:txBody>
          <a:bodyPr/>
          <a:lstStyle>
            <a:lvl1pPr>
              <a:defRPr lang="en-GB" sz="2400" b="0" i="0" spc="-12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909BA4F-BD03-6E3A-E7FC-756C83EF2A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606" y="1871116"/>
            <a:ext cx="10078593" cy="3539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300"/>
              </a:lnSpc>
              <a:defRPr lang="en-GB" sz="4400" b="0" i="0" dirty="0">
                <a:solidFill>
                  <a:srgbClr val="003C5F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084440-AFDE-A42C-15A8-2435F55F906D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4" name="Freeform: Shape 25">
              <a:extLst>
                <a:ext uri="{FF2B5EF4-FFF2-40B4-BE49-F238E27FC236}">
                  <a16:creationId xmlns:a16="http://schemas.microsoft.com/office/drawing/2014/main" id="{16586463-B9DF-F118-66DA-92057BE4276D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26">
              <a:extLst>
                <a:ext uri="{FF2B5EF4-FFF2-40B4-BE49-F238E27FC236}">
                  <a16:creationId xmlns:a16="http://schemas.microsoft.com/office/drawing/2014/main" id="{AAE07D68-801C-6EBC-8F2E-5D0F55AA8F68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27">
              <a:extLst>
                <a:ext uri="{FF2B5EF4-FFF2-40B4-BE49-F238E27FC236}">
                  <a16:creationId xmlns:a16="http://schemas.microsoft.com/office/drawing/2014/main" id="{D6157B78-9005-2B77-EA33-5FB1C4D7719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28">
              <a:extLst>
                <a:ext uri="{FF2B5EF4-FFF2-40B4-BE49-F238E27FC236}">
                  <a16:creationId xmlns:a16="http://schemas.microsoft.com/office/drawing/2014/main" id="{E3E2B16A-ECFE-CA95-E527-9E10B95B515C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29">
              <a:extLst>
                <a:ext uri="{FF2B5EF4-FFF2-40B4-BE49-F238E27FC236}">
                  <a16:creationId xmlns:a16="http://schemas.microsoft.com/office/drawing/2014/main" id="{8D6A54AE-12FF-538B-542C-D6D73EE5B43B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30">
              <a:extLst>
                <a:ext uri="{FF2B5EF4-FFF2-40B4-BE49-F238E27FC236}">
                  <a16:creationId xmlns:a16="http://schemas.microsoft.com/office/drawing/2014/main" id="{411308CF-214D-29A4-3EED-B733A2B9C4D5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0" name="Graphic 13">
              <a:extLst>
                <a:ext uri="{FF2B5EF4-FFF2-40B4-BE49-F238E27FC236}">
                  <a16:creationId xmlns:a16="http://schemas.microsoft.com/office/drawing/2014/main" id="{59AA445A-4C76-4589-6D16-A6697E22BB55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3" name="Freeform: Shape 34">
                <a:extLst>
                  <a:ext uri="{FF2B5EF4-FFF2-40B4-BE49-F238E27FC236}">
                    <a16:creationId xmlns:a16="http://schemas.microsoft.com/office/drawing/2014/main" id="{4C0C928E-08BB-8CD7-D108-AA9BFD987507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4" name="Freeform: Shape 35">
                <a:extLst>
                  <a:ext uri="{FF2B5EF4-FFF2-40B4-BE49-F238E27FC236}">
                    <a16:creationId xmlns:a16="http://schemas.microsoft.com/office/drawing/2014/main" id="{045EC611-DD0D-6307-C1A9-3F5DC2BD60F9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1" name="Freeform: Shape 32">
              <a:extLst>
                <a:ext uri="{FF2B5EF4-FFF2-40B4-BE49-F238E27FC236}">
                  <a16:creationId xmlns:a16="http://schemas.microsoft.com/office/drawing/2014/main" id="{5549714E-C82E-E741-F719-47C993141B69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2" name="Freeform: Shape 33">
              <a:extLst>
                <a:ext uri="{FF2B5EF4-FFF2-40B4-BE49-F238E27FC236}">
                  <a16:creationId xmlns:a16="http://schemas.microsoft.com/office/drawing/2014/main" id="{96B30279-3FB1-725F-155A-69E2A3DAEF74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89553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 Mint">
    <p:bg>
      <p:bgPr>
        <a:solidFill>
          <a:srgbClr val="99C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607" y="1108838"/>
            <a:ext cx="8757322" cy="410599"/>
          </a:xfrm>
          <a:prstGeom prst="rect">
            <a:avLst/>
          </a:prstGeom>
        </p:spPr>
        <p:txBody>
          <a:bodyPr/>
          <a:lstStyle>
            <a:lvl1pPr>
              <a:defRPr lang="en-GB" sz="2400" b="0" i="0" spc="-12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8378C26-74FC-6593-5E93-1750B2CE75D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606" y="1871116"/>
            <a:ext cx="10078593" cy="3539084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4300"/>
              </a:lnSpc>
              <a:defRPr lang="en-GB" sz="4400" b="0" i="0" dirty="0">
                <a:solidFill>
                  <a:srgbClr val="003C5F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116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id Mint Title">
    <p:bg>
      <p:bgPr>
        <a:solidFill>
          <a:srgbClr val="99C5C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65607" y="2032167"/>
            <a:ext cx="7994501" cy="410599"/>
          </a:xfrm>
          <a:prstGeom prst="rect">
            <a:avLst/>
          </a:prstGeom>
        </p:spPr>
        <p:txBody>
          <a:bodyPr/>
          <a:lstStyle>
            <a:lvl1pPr>
              <a:defRPr lang="en-US" sz="2800" b="0" i="0" spc="-12" dirty="0" smtClean="0">
                <a:solidFill>
                  <a:srgbClr val="003C5F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607" y="2623734"/>
            <a:ext cx="7994501" cy="671890"/>
          </a:xfrm>
          <a:prstGeom prst="rect">
            <a:avLst/>
          </a:prstGeom>
        </p:spPr>
        <p:txBody>
          <a:bodyPr/>
          <a:lstStyle>
            <a:lvl1pPr>
              <a:defRPr lang="en-US" sz="4400" b="0" i="0" spc="-12" dirty="0" smtClean="0">
                <a:solidFill>
                  <a:srgbClr val="003C5F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57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light Blue Content ">
    <p:bg>
      <p:bgPr>
        <a:solidFill>
          <a:srgbClr val="E5F0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107AC817-7D09-57AA-378B-2DDEEDD041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7926" y="0"/>
            <a:ext cx="6097444" cy="6858000"/>
          </a:xfrm>
          <a:prstGeom prst="rect">
            <a:avLst/>
          </a:prstGeom>
          <a:solidFill>
            <a:srgbClr val="F2F2F2"/>
          </a:solidFill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5192511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>
              <a:spcBef>
                <a:spcPts val="69"/>
              </a:spcBef>
              <a:defRPr lang="en-GB" sz="2400" b="1" i="0" dirty="0">
                <a:solidFill>
                  <a:srgbClr val="004066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133600"/>
            <a:ext cx="5192511" cy="67189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26000"/>
              </a:lnSpc>
              <a:defRPr lang="en-GB" sz="1486" dirty="0">
                <a:solidFill>
                  <a:srgbClr val="004068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4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lf light Blue Content ">
    <p:bg>
      <p:bgPr>
        <a:solidFill>
          <a:srgbClr val="003C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icture Placeholder 38">
            <a:extLst>
              <a:ext uri="{FF2B5EF4-FFF2-40B4-BE49-F238E27FC236}">
                <a16:creationId xmlns:a16="http://schemas.microsoft.com/office/drawing/2014/main" id="{107AC817-7D09-57AA-378B-2DDEEDD041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7926" y="0"/>
            <a:ext cx="6097444" cy="6858000"/>
          </a:xfrm>
          <a:prstGeom prst="rect">
            <a:avLst/>
          </a:prstGeom>
          <a:solidFill>
            <a:srgbClr val="F2F2F2"/>
          </a:solidFill>
        </p:spPr>
        <p:txBody>
          <a:bodyPr anchor="ctr">
            <a:noAutofit/>
          </a:bodyPr>
          <a:lstStyle>
            <a:lvl1pPr algn="ctr">
              <a:defRPr/>
            </a:lvl1pPr>
          </a:lstStyle>
          <a:p>
            <a:endParaRPr lang="en-GB"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5192511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>
              <a:spcBef>
                <a:spcPts val="69"/>
              </a:spcBef>
              <a:defRPr lang="en-GB" sz="2400" b="1" i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133600"/>
            <a:ext cx="5192511" cy="67189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26000"/>
              </a:lnSpc>
              <a:defRPr lang="en-GB" sz="1486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530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orner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9892012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spcBef>
                <a:spcPts val="69"/>
              </a:spcBef>
              <a:defRPr lang="en-GB" sz="3366" b="1" i="0" dirty="0">
                <a:solidFill>
                  <a:srgbClr val="004066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323322"/>
            <a:ext cx="9892012" cy="354407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26000"/>
              </a:lnSpc>
              <a:defRPr lang="en-GB" sz="1486" dirty="0">
                <a:solidFill>
                  <a:srgbClr val="004068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0B0498-4C70-8941-8899-6D3CDFA888C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E90E13-4032-2F01-8417-D60C6636640A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04ADDA-8B46-96B2-2B70-0C266917241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C78B1C-0397-16AA-2BA0-A950E8254F3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8A97CF-2B5E-58CB-CB05-7D62CACA820A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CE05D2-5867-DE64-1E43-5C93662D59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3D408D-0A1D-6974-26DC-14CE67ED953C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2B0FD68-9A90-C04D-74A4-FB0133E0D939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6B41B6-F888-C1C2-7F1B-A267101BBC8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178A952-A065-CF31-0A0F-B59A1F89569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55A611-90E7-12F4-D8D1-52156BAE3110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F1E2AC-E6B6-33EA-E892-CD15C341D5F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B0663357-8B0C-2537-A6CD-5DAA34CD95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flipV="1">
            <a:off x="8763003" y="0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22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orner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9892012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spcBef>
                <a:spcPts val="69"/>
              </a:spcBef>
              <a:defRPr lang="en-GB" sz="3366" b="1" i="0" dirty="0">
                <a:solidFill>
                  <a:srgbClr val="004066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323322"/>
            <a:ext cx="9892012" cy="354407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26000"/>
              </a:lnSpc>
              <a:defRPr lang="en-GB" sz="1486" dirty="0">
                <a:solidFill>
                  <a:srgbClr val="004068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0B0498-4C70-8941-8899-6D3CDFA888C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E90E13-4032-2F01-8417-D60C6636640A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04ADDA-8B46-96B2-2B70-0C266917241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C78B1C-0397-16AA-2BA0-A950E8254F3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8A97CF-2B5E-58CB-CB05-7D62CACA820A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CE05D2-5867-DE64-1E43-5C93662D59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3D408D-0A1D-6974-26DC-14CE67ED953C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2B0FD68-9A90-C04D-74A4-FB0133E0D939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6B41B6-F888-C1C2-7F1B-A267101BBC8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178A952-A065-CF31-0A0F-B59A1F89569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55A611-90E7-12F4-D8D1-52156BAE3110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F1E2AC-E6B6-33EA-E892-CD15C341D5F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B0663357-8B0C-2537-A6CD-5DAA34CD95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flipV="1">
            <a:off x="8763003" y="0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83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orner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9892012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spcBef>
                <a:spcPts val="69"/>
              </a:spcBef>
              <a:defRPr lang="en-GB" sz="3366" b="1" i="0" dirty="0">
                <a:solidFill>
                  <a:srgbClr val="004066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323322"/>
            <a:ext cx="9892012" cy="354407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26000"/>
              </a:lnSpc>
              <a:defRPr lang="en-GB" sz="1486" dirty="0">
                <a:solidFill>
                  <a:srgbClr val="004068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0B0498-4C70-8941-8899-6D3CDFA888C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E90E13-4032-2F01-8417-D60C6636640A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04ADDA-8B46-96B2-2B70-0C266917241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C78B1C-0397-16AA-2BA0-A950E8254F3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8A97CF-2B5E-58CB-CB05-7D62CACA820A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CE05D2-5867-DE64-1E43-5C93662D59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3D408D-0A1D-6974-26DC-14CE67ED953C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2B0FD68-9A90-C04D-74A4-FB0133E0D939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6B41B6-F888-C1C2-7F1B-A267101BBC8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178A952-A065-CF31-0A0F-B59A1F89569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55A611-90E7-12F4-D8D1-52156BAE3110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F1E2AC-E6B6-33EA-E892-CD15C341D5F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B0663357-8B0C-2537-A6CD-5DAA34CD95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flipV="1">
            <a:off x="8763003" y="0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3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orner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9892012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spcBef>
                <a:spcPts val="69"/>
              </a:spcBef>
              <a:defRPr lang="en-GB" sz="3366" b="1" i="0" dirty="0">
                <a:solidFill>
                  <a:srgbClr val="004066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323322"/>
            <a:ext cx="9892012" cy="354407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26000"/>
              </a:lnSpc>
              <a:defRPr lang="en-GB" sz="1486" dirty="0">
                <a:solidFill>
                  <a:srgbClr val="004068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0B0498-4C70-8941-8899-6D3CDFA888C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E90E13-4032-2F01-8417-D60C6636640A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04ADDA-8B46-96B2-2B70-0C266917241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C78B1C-0397-16AA-2BA0-A950E8254F3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8A97CF-2B5E-58CB-CB05-7D62CACA820A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CE05D2-5867-DE64-1E43-5C93662D59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3D408D-0A1D-6974-26DC-14CE67ED953C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2B0FD68-9A90-C04D-74A4-FB0133E0D939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6B41B6-F888-C1C2-7F1B-A267101BBC8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178A952-A065-CF31-0A0F-B59A1F89569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55A611-90E7-12F4-D8D1-52156BAE3110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F1E2AC-E6B6-33EA-E892-CD15C341D5F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B0663357-8B0C-2537-A6CD-5DAA34CD95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flipV="1">
            <a:off x="8763003" y="0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69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Blue with Corner Acc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9892012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spcBef>
                <a:spcPts val="69"/>
              </a:spcBef>
              <a:defRPr lang="en-GB" sz="3366" b="1" i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323322"/>
            <a:ext cx="9892012" cy="354407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GB" sz="1486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0B0498-4C70-8941-8899-6D3CDFA888C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E90E13-4032-2F01-8417-D60C6636640A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04ADDA-8B46-96B2-2B70-0C266917241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C78B1C-0397-16AA-2BA0-A950E8254F3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8A97CF-2B5E-58CB-CB05-7D62CACA820A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CE05D2-5867-DE64-1E43-5C93662D59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3D408D-0A1D-6974-26DC-14CE67ED953C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2B0FD68-9A90-C04D-74A4-FB0133E0D939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6B41B6-F888-C1C2-7F1B-A267101BBC8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178A952-A065-CF31-0A0F-B59A1F89569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55A611-90E7-12F4-D8D1-52156BAE3110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F1E2AC-E6B6-33EA-E892-CD15C341D5F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17E4504B-488A-74AB-F3B3-96A1C87F2E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flipV="1">
            <a:off x="8763003" y="0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8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Blue with Corner Acc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9892012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spcBef>
                <a:spcPts val="69"/>
              </a:spcBef>
              <a:defRPr lang="en-GB" sz="3366" b="1" i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323322"/>
            <a:ext cx="9892012" cy="354407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GB" sz="1486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0B0498-4C70-8941-8899-6D3CDFA888C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E90E13-4032-2F01-8417-D60C6636640A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04ADDA-8B46-96B2-2B70-0C266917241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C78B1C-0397-16AA-2BA0-A950E8254F3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8A97CF-2B5E-58CB-CB05-7D62CACA820A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CE05D2-5867-DE64-1E43-5C93662D59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3D408D-0A1D-6974-26DC-14CE67ED953C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2B0FD68-9A90-C04D-74A4-FB0133E0D939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6B41B6-F888-C1C2-7F1B-A267101BBC8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178A952-A065-CF31-0A0F-B59A1F89569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55A611-90E7-12F4-D8D1-52156BAE3110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F1E2AC-E6B6-33EA-E892-CD15C341D5F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17E4504B-488A-74AB-F3B3-96A1C87F2E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flipV="1">
            <a:off x="8763003" y="0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63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Blue with Corner Acc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9892012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spcBef>
                <a:spcPts val="69"/>
              </a:spcBef>
              <a:defRPr lang="en-GB" sz="3366" b="1" i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323322"/>
            <a:ext cx="9892012" cy="354407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GB" sz="1486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0B0498-4C70-8941-8899-6D3CDFA888C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E90E13-4032-2F01-8417-D60C6636640A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04ADDA-8B46-96B2-2B70-0C266917241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C78B1C-0397-16AA-2BA0-A950E8254F3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8A97CF-2B5E-58CB-CB05-7D62CACA820A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CE05D2-5867-DE64-1E43-5C93662D59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3D408D-0A1D-6974-26DC-14CE67ED953C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2B0FD68-9A90-C04D-74A4-FB0133E0D939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6B41B6-F888-C1C2-7F1B-A267101BBC8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178A952-A065-CF31-0A0F-B59A1F89569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55A611-90E7-12F4-D8D1-52156BAE3110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F1E2AC-E6B6-33EA-E892-CD15C341D5F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17E4504B-488A-74AB-F3B3-96A1C87F2E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flipV="1">
            <a:off x="8763003" y="0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763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Blue with Corner Acc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1571779"/>
            <a:ext cx="9892012" cy="410599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spcBef>
                <a:spcPts val="69"/>
              </a:spcBef>
              <a:defRPr lang="en-GB" sz="3366" b="1" i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323322"/>
            <a:ext cx="9892012" cy="3544077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GB" sz="1486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20B0498-4C70-8941-8899-6D3CDFA888C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CE90E13-4032-2F01-8417-D60C6636640A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EF04ADDA-8B46-96B2-2B70-0C266917241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0C78B1C-0397-16AA-2BA0-A950E8254F32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28A97CF-2B5E-58CB-CB05-7D62CACA820A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3CE05D2-5867-DE64-1E43-5C93662D5980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643D408D-0A1D-6974-26DC-14CE67ED953C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11" name="Graphic 13">
              <a:extLst>
                <a:ext uri="{FF2B5EF4-FFF2-40B4-BE49-F238E27FC236}">
                  <a16:creationId xmlns:a16="http://schemas.microsoft.com/office/drawing/2014/main" id="{E2B0FD68-9A90-C04D-74A4-FB0133E0D939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656B41B6-F888-C1C2-7F1B-A267101BBC8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F178A952-A065-CF31-0A0F-B59A1F89569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455A611-90E7-12F4-D8D1-52156BAE3110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1F1E2AC-E6B6-33EA-E892-CD15C341D5F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pic>
        <p:nvPicPr>
          <p:cNvPr id="16" name="Graphic 15">
            <a:extLst>
              <a:ext uri="{FF2B5EF4-FFF2-40B4-BE49-F238E27FC236}">
                <a16:creationId xmlns:a16="http://schemas.microsoft.com/office/drawing/2014/main" id="{17E4504B-488A-74AB-F3B3-96A1C87F2E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flipV="1">
            <a:off x="8763003" y="0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467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each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1355" y="1485548"/>
            <a:ext cx="5192511" cy="638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GB" sz="2400" spc="-12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object 2"/>
          <p:cNvSpPr/>
          <p:nvPr userDrawn="1"/>
        </p:nvSpPr>
        <p:spPr>
          <a:xfrm>
            <a:off x="6094793" y="217"/>
            <a:ext cx="6095519" cy="6857615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10051631" y="0"/>
                </a:moveTo>
                <a:lnTo>
                  <a:pt x="0" y="0"/>
                </a:lnTo>
                <a:lnTo>
                  <a:pt x="0" y="11308200"/>
                </a:lnTo>
                <a:lnTo>
                  <a:pt x="10051631" y="11308200"/>
                </a:lnTo>
                <a:lnTo>
                  <a:pt x="10051631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7359" y="1634293"/>
            <a:ext cx="4852354" cy="42049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100" b="0" i="0" spc="-12" baseline="0" dirty="0">
                <a:solidFill>
                  <a:srgbClr val="003C5F"/>
                </a:solidFill>
                <a:latin typeface="+mj-lt"/>
                <a:ea typeface="+mj-ea"/>
                <a:cs typeface="Poppins" panose="00000500000000000000" pitchFamily="2" charset="0"/>
              </a:defRPr>
            </a:lvl1pPr>
          </a:lstStyle>
          <a:p>
            <a:pPr lvl="0">
              <a:lnSpc>
                <a:spcPts val="1500"/>
              </a:lnSpc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5DEE2-791A-CE6E-AA00-E536EA39C2D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603174A-83C2-3D49-6AD3-42286E02DE89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5C3FC6A-230D-279A-9720-EACCDC297BF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626905-86CA-083A-342E-C7FA461217EA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3F1BEA5-5F4E-F2AF-73BF-FCD3DF95341F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1B75C7A-B26F-27F1-2548-AB39D0801B34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AB9BA47-5A97-67E3-E4CD-EA2556061F44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" name="Graphic 13">
              <a:extLst>
                <a:ext uri="{FF2B5EF4-FFF2-40B4-BE49-F238E27FC236}">
                  <a16:creationId xmlns:a16="http://schemas.microsoft.com/office/drawing/2014/main" id="{5821FBC9-167D-2779-0F40-94ECF1C78331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30DD458-5DB5-0C53-DE4A-1FA042A5AAB6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D948F0-4011-2D59-0D37-FBE72BE1D22A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9097939-D8DE-1F7D-F3CF-CC741BD3618E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BA02CD8-C01A-7F2E-193C-459174559F7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65440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Light Green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1355" y="1485548"/>
            <a:ext cx="5192511" cy="638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GB" sz="2400" spc="-12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object 2"/>
          <p:cNvSpPr/>
          <p:nvPr userDrawn="1"/>
        </p:nvSpPr>
        <p:spPr>
          <a:xfrm>
            <a:off x="6131668" y="385"/>
            <a:ext cx="6095519" cy="6857615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10051631" y="0"/>
                </a:moveTo>
                <a:lnTo>
                  <a:pt x="0" y="0"/>
                </a:lnTo>
                <a:lnTo>
                  <a:pt x="0" y="11308200"/>
                </a:lnTo>
                <a:lnTo>
                  <a:pt x="10051631" y="11308200"/>
                </a:lnTo>
                <a:lnTo>
                  <a:pt x="10051631" y="0"/>
                </a:lnTo>
                <a:close/>
              </a:path>
            </a:pathLst>
          </a:custGeom>
          <a:solidFill>
            <a:srgbClr val="B0C5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7359" y="1634293"/>
            <a:ext cx="4852354" cy="42049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100" b="0" i="0" spc="-12" baseline="0" dirty="0">
                <a:solidFill>
                  <a:srgbClr val="003C5F"/>
                </a:solidFill>
                <a:latin typeface="+mj-lt"/>
                <a:ea typeface="+mj-ea"/>
                <a:cs typeface="Poppins" panose="00000500000000000000" pitchFamily="2" charset="0"/>
              </a:defRPr>
            </a:lvl1pPr>
          </a:lstStyle>
          <a:p>
            <a:pPr lvl="0">
              <a:lnSpc>
                <a:spcPts val="1500"/>
              </a:lnSpc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5DEE2-791A-CE6E-AA00-E536EA39C2D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603174A-83C2-3D49-6AD3-42286E02DE89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5C3FC6A-230D-279A-9720-EACCDC297BF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626905-86CA-083A-342E-C7FA461217EA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3F1BEA5-5F4E-F2AF-73BF-FCD3DF95341F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1B75C7A-B26F-27F1-2548-AB39D0801B34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AB9BA47-5A97-67E3-E4CD-EA2556061F44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" name="Graphic 13">
              <a:extLst>
                <a:ext uri="{FF2B5EF4-FFF2-40B4-BE49-F238E27FC236}">
                  <a16:creationId xmlns:a16="http://schemas.microsoft.com/office/drawing/2014/main" id="{5821FBC9-167D-2779-0F40-94ECF1C78331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30DD458-5DB5-0C53-DE4A-1FA042A5AAB6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D948F0-4011-2D59-0D37-FBE72BE1D22A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9097939-D8DE-1F7D-F3CF-CC741BD3618E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BA02CD8-C01A-7F2E-193C-459174559F7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72020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Pink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1355" y="1485548"/>
            <a:ext cx="5192511" cy="638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GB" sz="2400" spc="-12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object 2"/>
          <p:cNvSpPr/>
          <p:nvPr userDrawn="1"/>
        </p:nvSpPr>
        <p:spPr>
          <a:xfrm>
            <a:off x="6092631" y="385"/>
            <a:ext cx="6095519" cy="6857615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10051631" y="0"/>
                </a:moveTo>
                <a:lnTo>
                  <a:pt x="0" y="0"/>
                </a:lnTo>
                <a:lnTo>
                  <a:pt x="0" y="11308200"/>
                </a:lnTo>
                <a:lnTo>
                  <a:pt x="10051631" y="11308200"/>
                </a:lnTo>
                <a:lnTo>
                  <a:pt x="10051631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7359" y="1634293"/>
            <a:ext cx="4852354" cy="42049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100" b="0" i="0" spc="-12" baseline="0" dirty="0">
                <a:solidFill>
                  <a:srgbClr val="003C5F"/>
                </a:solidFill>
                <a:latin typeface="+mj-lt"/>
                <a:ea typeface="+mj-ea"/>
                <a:cs typeface="Poppins" panose="00000500000000000000" pitchFamily="2" charset="0"/>
              </a:defRPr>
            </a:lvl1pPr>
          </a:lstStyle>
          <a:p>
            <a:pPr lvl="0">
              <a:lnSpc>
                <a:spcPts val="1500"/>
              </a:lnSpc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5DEE2-791A-CE6E-AA00-E536EA39C2D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603174A-83C2-3D49-6AD3-42286E02DE89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5C3FC6A-230D-279A-9720-EACCDC297BF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626905-86CA-083A-342E-C7FA461217EA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3F1BEA5-5F4E-F2AF-73BF-FCD3DF95341F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1B75C7A-B26F-27F1-2548-AB39D0801B34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AB9BA47-5A97-67E3-E4CD-EA2556061F44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" name="Graphic 13">
              <a:extLst>
                <a:ext uri="{FF2B5EF4-FFF2-40B4-BE49-F238E27FC236}">
                  <a16:creationId xmlns:a16="http://schemas.microsoft.com/office/drawing/2014/main" id="{5821FBC9-167D-2779-0F40-94ECF1C78331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30DD458-5DB5-0C53-DE4A-1FA042A5AAB6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D948F0-4011-2D59-0D37-FBE72BE1D22A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9097939-D8DE-1F7D-F3CF-CC741BD3618E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BA02CD8-C01A-7F2E-193C-459174559F7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569380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Yellow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1355" y="1485548"/>
            <a:ext cx="5192511" cy="638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GB" sz="2400" spc="-12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object 2"/>
          <p:cNvSpPr/>
          <p:nvPr userDrawn="1"/>
        </p:nvSpPr>
        <p:spPr>
          <a:xfrm>
            <a:off x="6092631" y="385"/>
            <a:ext cx="6095519" cy="6857615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10051631" y="0"/>
                </a:moveTo>
                <a:lnTo>
                  <a:pt x="0" y="0"/>
                </a:lnTo>
                <a:lnTo>
                  <a:pt x="0" y="11308200"/>
                </a:lnTo>
                <a:lnTo>
                  <a:pt x="10051631" y="11308200"/>
                </a:lnTo>
                <a:lnTo>
                  <a:pt x="10051631" y="0"/>
                </a:lnTo>
                <a:close/>
              </a:path>
            </a:pathLst>
          </a:custGeom>
          <a:solidFill>
            <a:srgbClr val="F8EA6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7359" y="1634293"/>
            <a:ext cx="4852354" cy="420490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lang="en-GB" sz="1100" b="0" i="0" spc="-12" baseline="0" dirty="0">
                <a:solidFill>
                  <a:srgbClr val="003C5F"/>
                </a:solidFill>
                <a:latin typeface="+mj-lt"/>
                <a:ea typeface="+mj-ea"/>
                <a:cs typeface="Poppins" panose="00000500000000000000" pitchFamily="2" charset="0"/>
              </a:defRPr>
            </a:lvl1pPr>
          </a:lstStyle>
          <a:p>
            <a:pPr lvl="0">
              <a:lnSpc>
                <a:spcPts val="1500"/>
              </a:lnSpc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5DEE2-791A-CE6E-AA00-E536EA39C2D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603174A-83C2-3D49-6AD3-42286E02DE89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5C3FC6A-230D-279A-9720-EACCDC297BF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626905-86CA-083A-342E-C7FA461217EA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3F1BEA5-5F4E-F2AF-73BF-FCD3DF95341F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1B75C7A-B26F-27F1-2548-AB39D0801B34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AB9BA47-5A97-67E3-E4CD-EA2556061F44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" name="Graphic 13">
              <a:extLst>
                <a:ext uri="{FF2B5EF4-FFF2-40B4-BE49-F238E27FC236}">
                  <a16:creationId xmlns:a16="http://schemas.microsoft.com/office/drawing/2014/main" id="{5821FBC9-167D-2779-0F40-94ECF1C78331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30DD458-5DB5-0C53-DE4A-1FA042A5AAB6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D948F0-4011-2D59-0D37-FBE72BE1D22A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9097939-D8DE-1F7D-F3CF-CC741BD3618E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BA02CD8-C01A-7F2E-193C-459174559F7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1622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Teal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1355" y="1485548"/>
            <a:ext cx="5192511" cy="6380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>
              <a:defRPr lang="en-GB" sz="2400" spc="-12" dirty="0">
                <a:solidFill>
                  <a:schemeClr val="tx2"/>
                </a:solidFill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" name="object 2"/>
          <p:cNvSpPr/>
          <p:nvPr userDrawn="1"/>
        </p:nvSpPr>
        <p:spPr>
          <a:xfrm>
            <a:off x="6094793" y="217"/>
            <a:ext cx="6095519" cy="6857615"/>
          </a:xfrm>
          <a:custGeom>
            <a:avLst/>
            <a:gdLst/>
            <a:ahLst/>
            <a:cxnLst/>
            <a:rect l="l" t="t" r="r" b="b"/>
            <a:pathLst>
              <a:path w="10052050" h="11308715">
                <a:moveTo>
                  <a:pt x="10051631" y="0"/>
                </a:moveTo>
                <a:lnTo>
                  <a:pt x="0" y="0"/>
                </a:lnTo>
                <a:lnTo>
                  <a:pt x="0" y="11308200"/>
                </a:lnTo>
                <a:lnTo>
                  <a:pt x="10051631" y="11308200"/>
                </a:lnTo>
                <a:lnTo>
                  <a:pt x="10051631" y="0"/>
                </a:lnTo>
                <a:close/>
              </a:path>
            </a:pathLst>
          </a:custGeom>
          <a:solidFill>
            <a:srgbClr val="006D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597359" y="1634293"/>
            <a:ext cx="4852354" cy="4204903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ts val="1500"/>
              </a:lnSpc>
              <a:defRPr lang="en-US" sz="1100" b="0" i="0" spc="-12" baseline="0" dirty="0" smtClean="0">
                <a:solidFill>
                  <a:schemeClr val="bg1"/>
                </a:solidFill>
                <a:latin typeface="+mj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A55DEE2-791A-CE6E-AA00-E536EA39C2DE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603174A-83C2-3D49-6AD3-42286E02DE89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5C3FC6A-230D-279A-9720-EACCDC297BFE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6626905-86CA-083A-342E-C7FA461217EA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3F1BEA5-5F4E-F2AF-73BF-FCD3DF95341F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B1B75C7A-B26F-27F1-2548-AB39D0801B34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AB9BA47-5A97-67E3-E4CD-EA2556061F44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1" name="Graphic 13">
              <a:extLst>
                <a:ext uri="{FF2B5EF4-FFF2-40B4-BE49-F238E27FC236}">
                  <a16:creationId xmlns:a16="http://schemas.microsoft.com/office/drawing/2014/main" id="{5821FBC9-167D-2779-0F40-94ECF1C78331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30DD458-5DB5-0C53-DE4A-1FA042A5AAB6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D948F0-4011-2D59-0D37-FBE72BE1D22A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9097939-D8DE-1F7D-F3CF-CC741BD3618E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BA02CD8-C01A-7F2E-193C-459174559F77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452924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Pi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E38F8126-9099-9D96-0E76-742DA8124D15}"/>
              </a:ext>
            </a:extLst>
          </p:cNvPr>
          <p:cNvSpPr/>
          <p:nvPr userDrawn="1"/>
        </p:nvSpPr>
        <p:spPr>
          <a:xfrm>
            <a:off x="7638941" y="0"/>
            <a:ext cx="4553003" cy="6857615"/>
          </a:xfrm>
          <a:custGeom>
            <a:avLst/>
            <a:gdLst/>
            <a:ahLst/>
            <a:cxnLst/>
            <a:rect l="l" t="t" r="r" b="b"/>
            <a:pathLst>
              <a:path w="7508240" h="11308715">
                <a:moveTo>
                  <a:pt x="7507614" y="0"/>
                </a:moveTo>
                <a:lnTo>
                  <a:pt x="0" y="0"/>
                </a:lnTo>
                <a:lnTo>
                  <a:pt x="0" y="11308189"/>
                </a:lnTo>
                <a:lnTo>
                  <a:pt x="7507614" y="11308189"/>
                </a:lnTo>
                <a:lnTo>
                  <a:pt x="7507614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4435" y="1752600"/>
            <a:ext cx="4134993" cy="410599"/>
          </a:xfrm>
          <a:prstGeom prst="rect">
            <a:avLst/>
          </a:prstGeom>
        </p:spPr>
        <p:txBody>
          <a:bodyPr/>
          <a:lstStyle>
            <a:lvl1pPr>
              <a:defRPr kumimoji="0" lang="en-GB" sz="3200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2846807"/>
            <a:ext cx="4134993" cy="322125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1500"/>
              </a:lnSpc>
              <a:defRPr lang="en-US" sz="11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86FCB60-4890-33A8-B139-2F536E1654F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277620" y="467430"/>
            <a:ext cx="5264602" cy="59226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581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Light G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E38F8126-9099-9D96-0E76-742DA8124D15}"/>
              </a:ext>
            </a:extLst>
          </p:cNvPr>
          <p:cNvSpPr/>
          <p:nvPr userDrawn="1"/>
        </p:nvSpPr>
        <p:spPr>
          <a:xfrm>
            <a:off x="7638941" y="0"/>
            <a:ext cx="4553003" cy="6857615"/>
          </a:xfrm>
          <a:custGeom>
            <a:avLst/>
            <a:gdLst/>
            <a:ahLst/>
            <a:cxnLst/>
            <a:rect l="l" t="t" r="r" b="b"/>
            <a:pathLst>
              <a:path w="7508240" h="11308715">
                <a:moveTo>
                  <a:pt x="7507614" y="0"/>
                </a:moveTo>
                <a:lnTo>
                  <a:pt x="0" y="0"/>
                </a:lnTo>
                <a:lnTo>
                  <a:pt x="0" y="11308189"/>
                </a:lnTo>
                <a:lnTo>
                  <a:pt x="7507614" y="11308189"/>
                </a:lnTo>
                <a:lnTo>
                  <a:pt x="7507614" y="0"/>
                </a:lnTo>
                <a:close/>
              </a:path>
            </a:pathLst>
          </a:custGeom>
          <a:solidFill>
            <a:srgbClr val="B0C58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1828800"/>
            <a:ext cx="4134993" cy="410599"/>
          </a:xfrm>
          <a:prstGeom prst="rect">
            <a:avLst/>
          </a:prstGeom>
        </p:spPr>
        <p:txBody>
          <a:bodyPr/>
          <a:lstStyle>
            <a:lvl1pPr>
              <a:defRPr kumimoji="0" lang="en-GB" sz="3200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2846807"/>
            <a:ext cx="4134993" cy="322125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1500"/>
              </a:lnSpc>
              <a:defRPr lang="en-US" sz="11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86FCB60-4890-33A8-B139-2F536E1654F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5277620" y="467430"/>
            <a:ext cx="6670034" cy="5922678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94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x Charts with Peac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E38F8126-9099-9D96-0E76-742DA8124D15}"/>
              </a:ext>
            </a:extLst>
          </p:cNvPr>
          <p:cNvSpPr/>
          <p:nvPr userDrawn="1"/>
        </p:nvSpPr>
        <p:spPr>
          <a:xfrm>
            <a:off x="7638941" y="0"/>
            <a:ext cx="4553003" cy="6857615"/>
          </a:xfrm>
          <a:custGeom>
            <a:avLst/>
            <a:gdLst/>
            <a:ahLst/>
            <a:cxnLst/>
            <a:rect l="l" t="t" r="r" b="b"/>
            <a:pathLst>
              <a:path w="7508240" h="11308715">
                <a:moveTo>
                  <a:pt x="7507614" y="0"/>
                </a:moveTo>
                <a:lnTo>
                  <a:pt x="0" y="0"/>
                </a:lnTo>
                <a:lnTo>
                  <a:pt x="0" y="11308189"/>
                </a:lnTo>
                <a:lnTo>
                  <a:pt x="7507614" y="11308189"/>
                </a:lnTo>
                <a:lnTo>
                  <a:pt x="7507614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1" y="194866"/>
            <a:ext cx="4134993" cy="410599"/>
          </a:xfrm>
          <a:prstGeom prst="rect">
            <a:avLst/>
          </a:prstGeom>
        </p:spPr>
        <p:txBody>
          <a:bodyPr/>
          <a:lstStyle>
            <a:lvl1pPr>
              <a:defRPr kumimoji="0" lang="en-GB" sz="3200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1" y="1234343"/>
            <a:ext cx="2514600" cy="322125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1500"/>
              </a:lnSpc>
              <a:defRPr lang="en-US" sz="11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" name="Chart Placeholder 3">
            <a:extLst>
              <a:ext uri="{FF2B5EF4-FFF2-40B4-BE49-F238E27FC236}">
                <a16:creationId xmlns:a16="http://schemas.microsoft.com/office/drawing/2014/main" id="{B86FCB60-4890-33A8-B139-2F536E1654FC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3245408" y="1223988"/>
            <a:ext cx="4259988" cy="44093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  <p:sp>
        <p:nvSpPr>
          <p:cNvPr id="6" name="Chart Placeholder 3">
            <a:extLst>
              <a:ext uri="{FF2B5EF4-FFF2-40B4-BE49-F238E27FC236}">
                <a16:creationId xmlns:a16="http://schemas.microsoft.com/office/drawing/2014/main" id="{33D7627A-8C94-E077-295E-D5EEEA7C15DD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7730843" y="1223988"/>
            <a:ext cx="4259988" cy="44093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86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x Panel ">
    <p:bg>
      <p:bgPr>
        <a:solidFill>
          <a:srgbClr val="003C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361339"/>
            <a:ext cx="6400800" cy="410599"/>
          </a:xfrm>
          <a:prstGeom prst="rect">
            <a:avLst/>
          </a:prstGeom>
        </p:spPr>
        <p:txBody>
          <a:bodyPr/>
          <a:lstStyle>
            <a:lvl1pPr>
              <a:defRPr kumimoji="0" lang="en-GB" sz="37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6" name="object 8">
            <a:extLst>
              <a:ext uri="{FF2B5EF4-FFF2-40B4-BE49-F238E27FC236}">
                <a16:creationId xmlns:a16="http://schemas.microsoft.com/office/drawing/2014/main" id="{7756DC2F-CF99-DAEE-7D8E-04C1AD2BB4B9}"/>
              </a:ext>
            </a:extLst>
          </p:cNvPr>
          <p:cNvSpPr/>
          <p:nvPr userDrawn="1"/>
        </p:nvSpPr>
        <p:spPr>
          <a:xfrm>
            <a:off x="9174358" y="1624233"/>
            <a:ext cx="2788638" cy="4381265"/>
          </a:xfrm>
          <a:custGeom>
            <a:avLst/>
            <a:gdLst/>
            <a:ahLst/>
            <a:cxnLst/>
            <a:rect l="l" t="t" r="r" b="b"/>
            <a:pathLst>
              <a:path w="4598669" h="7225030">
                <a:moveTo>
                  <a:pt x="433688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4336883" y="7224910"/>
                </a:lnTo>
                <a:lnTo>
                  <a:pt x="4383937" y="7220693"/>
                </a:lnTo>
                <a:lnTo>
                  <a:pt x="4428223" y="7208533"/>
                </a:lnTo>
                <a:lnTo>
                  <a:pt x="4469004" y="7189171"/>
                </a:lnTo>
                <a:lnTo>
                  <a:pt x="4505539" y="7163344"/>
                </a:lnTo>
                <a:lnTo>
                  <a:pt x="4537089" y="7131794"/>
                </a:lnTo>
                <a:lnTo>
                  <a:pt x="4562915" y="7095259"/>
                </a:lnTo>
                <a:lnTo>
                  <a:pt x="4582278" y="7054479"/>
                </a:lnTo>
                <a:lnTo>
                  <a:pt x="4594438" y="7010192"/>
                </a:lnTo>
                <a:lnTo>
                  <a:pt x="4598655" y="6963138"/>
                </a:lnTo>
                <a:lnTo>
                  <a:pt x="4598655" y="261772"/>
                </a:lnTo>
                <a:lnTo>
                  <a:pt x="4594438" y="214718"/>
                </a:lnTo>
                <a:lnTo>
                  <a:pt x="4582278" y="170431"/>
                </a:lnTo>
                <a:lnTo>
                  <a:pt x="4562915" y="129651"/>
                </a:lnTo>
                <a:lnTo>
                  <a:pt x="4537089" y="93116"/>
                </a:lnTo>
                <a:lnTo>
                  <a:pt x="4505539" y="61565"/>
                </a:lnTo>
                <a:lnTo>
                  <a:pt x="4469004" y="35739"/>
                </a:lnTo>
                <a:lnTo>
                  <a:pt x="4428223" y="16377"/>
                </a:lnTo>
                <a:lnTo>
                  <a:pt x="4383937" y="4217"/>
                </a:lnTo>
                <a:lnTo>
                  <a:pt x="4336883" y="0"/>
                </a:lnTo>
                <a:close/>
              </a:path>
            </a:pathLst>
          </a:custGeom>
          <a:solidFill>
            <a:srgbClr val="99C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637D63AD-63EB-2CA5-29D9-9D432C63DE5B}"/>
              </a:ext>
            </a:extLst>
          </p:cNvPr>
          <p:cNvSpPr/>
          <p:nvPr userDrawn="1"/>
        </p:nvSpPr>
        <p:spPr>
          <a:xfrm>
            <a:off x="229011" y="1624233"/>
            <a:ext cx="2788638" cy="4381265"/>
          </a:xfrm>
          <a:custGeom>
            <a:avLst/>
            <a:gdLst/>
            <a:ahLst/>
            <a:cxnLst/>
            <a:rect l="l" t="t" r="r" b="b"/>
            <a:pathLst>
              <a:path w="4598670" h="7225030">
                <a:moveTo>
                  <a:pt x="433688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4336883" y="7224910"/>
                </a:lnTo>
                <a:lnTo>
                  <a:pt x="4383937" y="7220693"/>
                </a:lnTo>
                <a:lnTo>
                  <a:pt x="4428223" y="7208533"/>
                </a:lnTo>
                <a:lnTo>
                  <a:pt x="4469004" y="7189171"/>
                </a:lnTo>
                <a:lnTo>
                  <a:pt x="4505539" y="7163344"/>
                </a:lnTo>
                <a:lnTo>
                  <a:pt x="4537089" y="7131794"/>
                </a:lnTo>
                <a:lnTo>
                  <a:pt x="4562915" y="7095259"/>
                </a:lnTo>
                <a:lnTo>
                  <a:pt x="4582278" y="7054479"/>
                </a:lnTo>
                <a:lnTo>
                  <a:pt x="4594438" y="7010192"/>
                </a:lnTo>
                <a:lnTo>
                  <a:pt x="4598655" y="6963138"/>
                </a:lnTo>
                <a:lnTo>
                  <a:pt x="4598655" y="261772"/>
                </a:lnTo>
                <a:lnTo>
                  <a:pt x="4594438" y="214718"/>
                </a:lnTo>
                <a:lnTo>
                  <a:pt x="4582278" y="170431"/>
                </a:lnTo>
                <a:lnTo>
                  <a:pt x="4562915" y="129651"/>
                </a:lnTo>
                <a:lnTo>
                  <a:pt x="4537089" y="93116"/>
                </a:lnTo>
                <a:lnTo>
                  <a:pt x="4505539" y="61565"/>
                </a:lnTo>
                <a:lnTo>
                  <a:pt x="4469004" y="35739"/>
                </a:lnTo>
                <a:lnTo>
                  <a:pt x="4428223" y="16377"/>
                </a:lnTo>
                <a:lnTo>
                  <a:pt x="4383937" y="4217"/>
                </a:lnTo>
                <a:lnTo>
                  <a:pt x="4336883" y="0"/>
                </a:lnTo>
                <a:close/>
              </a:path>
            </a:pathLst>
          </a:custGeom>
          <a:solidFill>
            <a:srgbClr val="99C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B5282FD8-475C-F6A4-853A-2242CD5AB042}"/>
              </a:ext>
            </a:extLst>
          </p:cNvPr>
          <p:cNvSpPr/>
          <p:nvPr userDrawn="1"/>
        </p:nvSpPr>
        <p:spPr>
          <a:xfrm>
            <a:off x="3210793" y="1624233"/>
            <a:ext cx="2788638" cy="4381265"/>
          </a:xfrm>
          <a:custGeom>
            <a:avLst/>
            <a:gdLst/>
            <a:ahLst/>
            <a:cxnLst/>
            <a:rect l="l" t="t" r="r" b="b"/>
            <a:pathLst>
              <a:path w="4598670" h="7225030">
                <a:moveTo>
                  <a:pt x="433688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4336883" y="7224910"/>
                </a:lnTo>
                <a:lnTo>
                  <a:pt x="4383937" y="7220693"/>
                </a:lnTo>
                <a:lnTo>
                  <a:pt x="4428223" y="7208533"/>
                </a:lnTo>
                <a:lnTo>
                  <a:pt x="4469004" y="7189171"/>
                </a:lnTo>
                <a:lnTo>
                  <a:pt x="4505539" y="7163344"/>
                </a:lnTo>
                <a:lnTo>
                  <a:pt x="4537089" y="7131794"/>
                </a:lnTo>
                <a:lnTo>
                  <a:pt x="4562915" y="7095259"/>
                </a:lnTo>
                <a:lnTo>
                  <a:pt x="4582278" y="7054479"/>
                </a:lnTo>
                <a:lnTo>
                  <a:pt x="4594438" y="7010192"/>
                </a:lnTo>
                <a:lnTo>
                  <a:pt x="4598655" y="6963138"/>
                </a:lnTo>
                <a:lnTo>
                  <a:pt x="4598655" y="261772"/>
                </a:lnTo>
                <a:lnTo>
                  <a:pt x="4594438" y="214718"/>
                </a:lnTo>
                <a:lnTo>
                  <a:pt x="4582278" y="170431"/>
                </a:lnTo>
                <a:lnTo>
                  <a:pt x="4562915" y="129651"/>
                </a:lnTo>
                <a:lnTo>
                  <a:pt x="4537089" y="93116"/>
                </a:lnTo>
                <a:lnTo>
                  <a:pt x="4505539" y="61565"/>
                </a:lnTo>
                <a:lnTo>
                  <a:pt x="4469004" y="35739"/>
                </a:lnTo>
                <a:lnTo>
                  <a:pt x="4428223" y="16377"/>
                </a:lnTo>
                <a:lnTo>
                  <a:pt x="4383937" y="4217"/>
                </a:lnTo>
                <a:lnTo>
                  <a:pt x="4336883" y="0"/>
                </a:lnTo>
                <a:close/>
              </a:path>
            </a:pathLst>
          </a:custGeom>
          <a:solidFill>
            <a:srgbClr val="99C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712BE8F1-DFFF-CF75-CC9D-94916084554E}"/>
              </a:ext>
            </a:extLst>
          </p:cNvPr>
          <p:cNvSpPr/>
          <p:nvPr userDrawn="1"/>
        </p:nvSpPr>
        <p:spPr>
          <a:xfrm>
            <a:off x="6192575" y="1624233"/>
            <a:ext cx="2788638" cy="4381265"/>
          </a:xfrm>
          <a:custGeom>
            <a:avLst/>
            <a:gdLst/>
            <a:ahLst/>
            <a:cxnLst/>
            <a:rect l="l" t="t" r="r" b="b"/>
            <a:pathLst>
              <a:path w="4598669" h="7225030">
                <a:moveTo>
                  <a:pt x="433688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4336883" y="7224910"/>
                </a:lnTo>
                <a:lnTo>
                  <a:pt x="4383937" y="7220693"/>
                </a:lnTo>
                <a:lnTo>
                  <a:pt x="4428223" y="7208533"/>
                </a:lnTo>
                <a:lnTo>
                  <a:pt x="4469004" y="7189171"/>
                </a:lnTo>
                <a:lnTo>
                  <a:pt x="4505539" y="7163344"/>
                </a:lnTo>
                <a:lnTo>
                  <a:pt x="4537089" y="7131794"/>
                </a:lnTo>
                <a:lnTo>
                  <a:pt x="4562915" y="7095259"/>
                </a:lnTo>
                <a:lnTo>
                  <a:pt x="4582278" y="7054479"/>
                </a:lnTo>
                <a:lnTo>
                  <a:pt x="4594438" y="7010192"/>
                </a:lnTo>
                <a:lnTo>
                  <a:pt x="4598655" y="6963138"/>
                </a:lnTo>
                <a:lnTo>
                  <a:pt x="4598655" y="261772"/>
                </a:lnTo>
                <a:lnTo>
                  <a:pt x="4594438" y="214718"/>
                </a:lnTo>
                <a:lnTo>
                  <a:pt x="4582278" y="170431"/>
                </a:lnTo>
                <a:lnTo>
                  <a:pt x="4562915" y="129651"/>
                </a:lnTo>
                <a:lnTo>
                  <a:pt x="4537089" y="93116"/>
                </a:lnTo>
                <a:lnTo>
                  <a:pt x="4505539" y="61565"/>
                </a:lnTo>
                <a:lnTo>
                  <a:pt x="4469004" y="35739"/>
                </a:lnTo>
                <a:lnTo>
                  <a:pt x="4428223" y="16377"/>
                </a:lnTo>
                <a:lnTo>
                  <a:pt x="4383937" y="4217"/>
                </a:lnTo>
                <a:lnTo>
                  <a:pt x="4336883" y="0"/>
                </a:lnTo>
                <a:close/>
              </a:path>
            </a:pathLst>
          </a:custGeom>
          <a:solidFill>
            <a:srgbClr val="99C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6714" y="2452026"/>
            <a:ext cx="2580049" cy="3339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D8D706B8-2D24-AF24-46F9-4414897E6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5087" y="2452026"/>
            <a:ext cx="2580049" cy="3339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0FB49E80-573B-AFDD-F883-A939837F1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3460" y="2452026"/>
            <a:ext cx="2580049" cy="3339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5C84C33-347F-F269-9D42-1E6AC84022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51833" y="2452026"/>
            <a:ext cx="2580049" cy="3339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FE4CA9DA-E5A5-A751-65D6-547AFDEBA4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6714" y="2076489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F780A55E-B0B2-29CE-AE5D-36AD6FB197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15084" y="2076489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78BB6B2A-A509-9392-8D4D-8088FC5AA2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83454" y="2076489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D55433C0-162C-A8F9-19FA-2FD0C4F84A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51824" y="2076489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8852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Panel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5966C567-214B-EE6D-1EA0-28E3D2A8D6B9}"/>
              </a:ext>
            </a:extLst>
          </p:cNvPr>
          <p:cNvSpPr/>
          <p:nvPr userDrawn="1"/>
        </p:nvSpPr>
        <p:spPr>
          <a:xfrm>
            <a:off x="10568671" y="0"/>
            <a:ext cx="1623047" cy="6857615"/>
          </a:xfrm>
          <a:custGeom>
            <a:avLst/>
            <a:gdLst/>
            <a:ahLst/>
            <a:cxnLst/>
            <a:rect l="l" t="t" r="r" b="b"/>
            <a:pathLst>
              <a:path w="2676525" h="11308715">
                <a:moveTo>
                  <a:pt x="2676285" y="0"/>
                </a:moveTo>
                <a:lnTo>
                  <a:pt x="0" y="0"/>
                </a:lnTo>
                <a:lnTo>
                  <a:pt x="0" y="11308556"/>
                </a:lnTo>
                <a:lnTo>
                  <a:pt x="2676285" y="11308556"/>
                </a:lnTo>
                <a:lnTo>
                  <a:pt x="2676285" y="0"/>
                </a:lnTo>
                <a:close/>
              </a:path>
            </a:pathLst>
          </a:custGeom>
          <a:solidFill>
            <a:srgbClr val="006E7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2">
            <a:extLst>
              <a:ext uri="{FF2B5EF4-FFF2-40B4-BE49-F238E27FC236}">
                <a16:creationId xmlns:a16="http://schemas.microsoft.com/office/drawing/2014/main" id="{333F30A5-7174-2DF1-B73B-17B44B6E94CF}"/>
              </a:ext>
            </a:extLst>
          </p:cNvPr>
          <p:cNvGrpSpPr/>
          <p:nvPr userDrawn="1"/>
        </p:nvGrpSpPr>
        <p:grpSpPr>
          <a:xfrm>
            <a:off x="10568668" y="0"/>
            <a:ext cx="1623048" cy="6857615"/>
            <a:chOff x="17427815" y="0"/>
            <a:chExt cx="2676527" cy="11308715"/>
          </a:xfrm>
        </p:grpSpPr>
        <p:sp>
          <p:nvSpPr>
            <p:cNvPr id="9" name="object 3">
              <a:extLst>
                <a:ext uri="{FF2B5EF4-FFF2-40B4-BE49-F238E27FC236}">
                  <a16:creationId xmlns:a16="http://schemas.microsoft.com/office/drawing/2014/main" id="{3ABEFA7F-6D84-CC23-D577-EED68951E4A2}"/>
                </a:ext>
              </a:extLst>
            </p:cNvPr>
            <p:cNvSpPr/>
            <p:nvPr/>
          </p:nvSpPr>
          <p:spPr>
            <a:xfrm>
              <a:off x="17427815" y="0"/>
              <a:ext cx="2676525" cy="11308715"/>
            </a:xfrm>
            <a:custGeom>
              <a:avLst/>
              <a:gdLst/>
              <a:ahLst/>
              <a:cxnLst/>
              <a:rect l="l" t="t" r="r" b="b"/>
              <a:pathLst>
                <a:path w="2676525" h="11308715">
                  <a:moveTo>
                    <a:pt x="2676285" y="0"/>
                  </a:moveTo>
                  <a:lnTo>
                    <a:pt x="0" y="0"/>
                  </a:lnTo>
                  <a:lnTo>
                    <a:pt x="0" y="11308556"/>
                  </a:lnTo>
                  <a:lnTo>
                    <a:pt x="2676285" y="11308556"/>
                  </a:lnTo>
                  <a:lnTo>
                    <a:pt x="2676285" y="0"/>
                  </a:lnTo>
                  <a:close/>
                </a:path>
              </a:pathLst>
            </a:custGeom>
            <a:solidFill>
              <a:srgbClr val="006E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4">
              <a:extLst>
                <a:ext uri="{FF2B5EF4-FFF2-40B4-BE49-F238E27FC236}">
                  <a16:creationId xmlns:a16="http://schemas.microsoft.com/office/drawing/2014/main" id="{A7088E8B-4B27-2EED-8E24-2BE18D72CAC1}"/>
                </a:ext>
              </a:extLst>
            </p:cNvPr>
            <p:cNvSpPr/>
            <p:nvPr/>
          </p:nvSpPr>
          <p:spPr>
            <a:xfrm>
              <a:off x="17427817" y="5"/>
              <a:ext cx="2676525" cy="3919220"/>
            </a:xfrm>
            <a:custGeom>
              <a:avLst/>
              <a:gdLst/>
              <a:ahLst/>
              <a:cxnLst/>
              <a:rect l="l" t="t" r="r" b="b"/>
              <a:pathLst>
                <a:path w="2676525" h="3919220">
                  <a:moveTo>
                    <a:pt x="189890" y="2625140"/>
                  </a:moveTo>
                  <a:lnTo>
                    <a:pt x="0" y="2625140"/>
                  </a:lnTo>
                  <a:lnTo>
                    <a:pt x="0" y="2704604"/>
                  </a:lnTo>
                  <a:lnTo>
                    <a:pt x="189890" y="2704604"/>
                  </a:lnTo>
                  <a:lnTo>
                    <a:pt x="189890" y="2625140"/>
                  </a:lnTo>
                  <a:close/>
                </a:path>
                <a:path w="2676525" h="3919220">
                  <a:moveTo>
                    <a:pt x="189890" y="1750085"/>
                  </a:moveTo>
                  <a:lnTo>
                    <a:pt x="0" y="1750085"/>
                  </a:lnTo>
                  <a:lnTo>
                    <a:pt x="0" y="1829574"/>
                  </a:lnTo>
                  <a:lnTo>
                    <a:pt x="189890" y="1829574"/>
                  </a:lnTo>
                  <a:lnTo>
                    <a:pt x="189890" y="1750085"/>
                  </a:lnTo>
                  <a:close/>
                </a:path>
                <a:path w="2676525" h="3919220">
                  <a:moveTo>
                    <a:pt x="189890" y="875055"/>
                  </a:moveTo>
                  <a:lnTo>
                    <a:pt x="0" y="875055"/>
                  </a:lnTo>
                  <a:lnTo>
                    <a:pt x="0" y="954532"/>
                  </a:lnTo>
                  <a:lnTo>
                    <a:pt x="189890" y="954532"/>
                  </a:lnTo>
                  <a:lnTo>
                    <a:pt x="189890" y="875055"/>
                  </a:lnTo>
                  <a:close/>
                </a:path>
                <a:path w="2676525" h="3919220">
                  <a:moveTo>
                    <a:pt x="189903" y="0"/>
                  </a:moveTo>
                  <a:lnTo>
                    <a:pt x="0" y="0"/>
                  </a:lnTo>
                  <a:lnTo>
                    <a:pt x="0" y="79489"/>
                  </a:lnTo>
                  <a:lnTo>
                    <a:pt x="189903" y="79489"/>
                  </a:lnTo>
                  <a:lnTo>
                    <a:pt x="189903" y="0"/>
                  </a:lnTo>
                  <a:close/>
                </a:path>
                <a:path w="2676525" h="3919220">
                  <a:moveTo>
                    <a:pt x="378790" y="2964345"/>
                  </a:moveTo>
                  <a:lnTo>
                    <a:pt x="1041" y="2964345"/>
                  </a:lnTo>
                  <a:lnTo>
                    <a:pt x="1041" y="3043771"/>
                  </a:lnTo>
                  <a:lnTo>
                    <a:pt x="378790" y="3043771"/>
                  </a:lnTo>
                  <a:lnTo>
                    <a:pt x="378790" y="2964345"/>
                  </a:lnTo>
                  <a:close/>
                </a:path>
                <a:path w="2676525" h="3919220">
                  <a:moveTo>
                    <a:pt x="378790" y="2089302"/>
                  </a:moveTo>
                  <a:lnTo>
                    <a:pt x="1041" y="2089302"/>
                  </a:lnTo>
                  <a:lnTo>
                    <a:pt x="1041" y="2168728"/>
                  </a:lnTo>
                  <a:lnTo>
                    <a:pt x="378790" y="2168728"/>
                  </a:lnTo>
                  <a:lnTo>
                    <a:pt x="378790" y="2089302"/>
                  </a:lnTo>
                  <a:close/>
                </a:path>
                <a:path w="2676525" h="3919220">
                  <a:moveTo>
                    <a:pt x="378790" y="1214259"/>
                  </a:moveTo>
                  <a:lnTo>
                    <a:pt x="1041" y="1214259"/>
                  </a:lnTo>
                  <a:lnTo>
                    <a:pt x="1041" y="1293685"/>
                  </a:lnTo>
                  <a:lnTo>
                    <a:pt x="378790" y="1293685"/>
                  </a:lnTo>
                  <a:lnTo>
                    <a:pt x="378790" y="1214259"/>
                  </a:lnTo>
                  <a:close/>
                </a:path>
                <a:path w="2676525" h="3919220">
                  <a:moveTo>
                    <a:pt x="378790" y="339217"/>
                  </a:moveTo>
                  <a:lnTo>
                    <a:pt x="1041" y="339217"/>
                  </a:lnTo>
                  <a:lnTo>
                    <a:pt x="1041" y="418642"/>
                  </a:lnTo>
                  <a:lnTo>
                    <a:pt x="378790" y="418642"/>
                  </a:lnTo>
                  <a:lnTo>
                    <a:pt x="378790" y="339217"/>
                  </a:lnTo>
                  <a:close/>
                </a:path>
                <a:path w="2676525" h="3919220">
                  <a:moveTo>
                    <a:pt x="567651" y="2964180"/>
                  </a:moveTo>
                  <a:lnTo>
                    <a:pt x="495935" y="2964180"/>
                  </a:lnTo>
                  <a:lnTo>
                    <a:pt x="495935" y="3303270"/>
                  </a:lnTo>
                  <a:lnTo>
                    <a:pt x="189903" y="3303270"/>
                  </a:lnTo>
                  <a:lnTo>
                    <a:pt x="189903" y="3383280"/>
                  </a:lnTo>
                  <a:lnTo>
                    <a:pt x="567651" y="3383280"/>
                  </a:lnTo>
                  <a:lnTo>
                    <a:pt x="567651" y="3303270"/>
                  </a:lnTo>
                  <a:lnTo>
                    <a:pt x="567651" y="2964180"/>
                  </a:lnTo>
                  <a:close/>
                </a:path>
                <a:path w="2676525" h="3919220">
                  <a:moveTo>
                    <a:pt x="567651" y="2089150"/>
                  </a:moveTo>
                  <a:lnTo>
                    <a:pt x="495935" y="2089150"/>
                  </a:lnTo>
                  <a:lnTo>
                    <a:pt x="495935" y="2428240"/>
                  </a:lnTo>
                  <a:lnTo>
                    <a:pt x="189903" y="2428240"/>
                  </a:lnTo>
                  <a:lnTo>
                    <a:pt x="189903" y="2508250"/>
                  </a:lnTo>
                  <a:lnTo>
                    <a:pt x="567651" y="2508250"/>
                  </a:lnTo>
                  <a:lnTo>
                    <a:pt x="567651" y="2428240"/>
                  </a:lnTo>
                  <a:lnTo>
                    <a:pt x="567651" y="2089150"/>
                  </a:lnTo>
                  <a:close/>
                </a:path>
                <a:path w="2676525" h="3919220">
                  <a:moveTo>
                    <a:pt x="567651" y="1214120"/>
                  </a:moveTo>
                  <a:lnTo>
                    <a:pt x="495935" y="1214120"/>
                  </a:lnTo>
                  <a:lnTo>
                    <a:pt x="495935" y="1553210"/>
                  </a:lnTo>
                  <a:lnTo>
                    <a:pt x="189903" y="1553210"/>
                  </a:lnTo>
                  <a:lnTo>
                    <a:pt x="189903" y="1633220"/>
                  </a:lnTo>
                  <a:lnTo>
                    <a:pt x="567651" y="1633220"/>
                  </a:lnTo>
                  <a:lnTo>
                    <a:pt x="567651" y="1553210"/>
                  </a:lnTo>
                  <a:lnTo>
                    <a:pt x="567651" y="1214120"/>
                  </a:lnTo>
                  <a:close/>
                </a:path>
                <a:path w="2676525" h="3919220">
                  <a:moveTo>
                    <a:pt x="567651" y="339090"/>
                  </a:moveTo>
                  <a:lnTo>
                    <a:pt x="495935" y="339090"/>
                  </a:lnTo>
                  <a:lnTo>
                    <a:pt x="495935" y="678180"/>
                  </a:lnTo>
                  <a:lnTo>
                    <a:pt x="189903" y="678180"/>
                  </a:lnTo>
                  <a:lnTo>
                    <a:pt x="189903" y="758190"/>
                  </a:lnTo>
                  <a:lnTo>
                    <a:pt x="567651" y="758190"/>
                  </a:lnTo>
                  <a:lnTo>
                    <a:pt x="567651" y="678180"/>
                  </a:lnTo>
                  <a:lnTo>
                    <a:pt x="567651" y="339090"/>
                  </a:lnTo>
                  <a:close/>
                </a:path>
                <a:path w="2676525" h="3919220">
                  <a:moveTo>
                    <a:pt x="1062558" y="2625090"/>
                  </a:moveTo>
                  <a:lnTo>
                    <a:pt x="684847" y="2625090"/>
                  </a:lnTo>
                  <a:lnTo>
                    <a:pt x="684847" y="2705100"/>
                  </a:lnTo>
                  <a:lnTo>
                    <a:pt x="684847" y="3044190"/>
                  </a:lnTo>
                  <a:lnTo>
                    <a:pt x="756513" y="3044190"/>
                  </a:lnTo>
                  <a:lnTo>
                    <a:pt x="756513" y="2705100"/>
                  </a:lnTo>
                  <a:lnTo>
                    <a:pt x="1062558" y="2705100"/>
                  </a:lnTo>
                  <a:lnTo>
                    <a:pt x="1062558" y="2625090"/>
                  </a:lnTo>
                  <a:close/>
                </a:path>
                <a:path w="2676525" h="3919220">
                  <a:moveTo>
                    <a:pt x="1062558" y="1750060"/>
                  </a:moveTo>
                  <a:lnTo>
                    <a:pt x="684847" y="1750060"/>
                  </a:lnTo>
                  <a:lnTo>
                    <a:pt x="684847" y="1830070"/>
                  </a:lnTo>
                  <a:lnTo>
                    <a:pt x="684847" y="2169160"/>
                  </a:lnTo>
                  <a:lnTo>
                    <a:pt x="756513" y="2169160"/>
                  </a:lnTo>
                  <a:lnTo>
                    <a:pt x="756513" y="1830070"/>
                  </a:lnTo>
                  <a:lnTo>
                    <a:pt x="1062558" y="1830070"/>
                  </a:lnTo>
                  <a:lnTo>
                    <a:pt x="1062558" y="1750060"/>
                  </a:lnTo>
                  <a:close/>
                </a:path>
                <a:path w="2676525" h="3919220">
                  <a:moveTo>
                    <a:pt x="1062558" y="875030"/>
                  </a:moveTo>
                  <a:lnTo>
                    <a:pt x="684847" y="875030"/>
                  </a:lnTo>
                  <a:lnTo>
                    <a:pt x="684847" y="955040"/>
                  </a:lnTo>
                  <a:lnTo>
                    <a:pt x="684847" y="1294130"/>
                  </a:lnTo>
                  <a:lnTo>
                    <a:pt x="756513" y="1294130"/>
                  </a:lnTo>
                  <a:lnTo>
                    <a:pt x="756513" y="955040"/>
                  </a:lnTo>
                  <a:lnTo>
                    <a:pt x="1062558" y="955040"/>
                  </a:lnTo>
                  <a:lnTo>
                    <a:pt x="1062558" y="875030"/>
                  </a:lnTo>
                  <a:close/>
                </a:path>
                <a:path w="2676525" h="3919220">
                  <a:moveTo>
                    <a:pt x="1062558" y="0"/>
                  </a:moveTo>
                  <a:lnTo>
                    <a:pt x="684847" y="0"/>
                  </a:lnTo>
                  <a:lnTo>
                    <a:pt x="684847" y="80010"/>
                  </a:lnTo>
                  <a:lnTo>
                    <a:pt x="684847" y="419100"/>
                  </a:lnTo>
                  <a:lnTo>
                    <a:pt x="756513" y="419100"/>
                  </a:lnTo>
                  <a:lnTo>
                    <a:pt x="756513" y="80010"/>
                  </a:lnTo>
                  <a:lnTo>
                    <a:pt x="1062558" y="80010"/>
                  </a:lnTo>
                  <a:lnTo>
                    <a:pt x="1062558" y="0"/>
                  </a:lnTo>
                  <a:close/>
                </a:path>
                <a:path w="2676525" h="3919220">
                  <a:moveTo>
                    <a:pt x="1251445" y="2964345"/>
                  </a:moveTo>
                  <a:lnTo>
                    <a:pt x="873709" y="2964345"/>
                  </a:lnTo>
                  <a:lnTo>
                    <a:pt x="873709" y="3043771"/>
                  </a:lnTo>
                  <a:lnTo>
                    <a:pt x="1251445" y="3043771"/>
                  </a:lnTo>
                  <a:lnTo>
                    <a:pt x="1251445" y="2964345"/>
                  </a:lnTo>
                  <a:close/>
                </a:path>
                <a:path w="2676525" h="3919220">
                  <a:moveTo>
                    <a:pt x="1251445" y="2089302"/>
                  </a:moveTo>
                  <a:lnTo>
                    <a:pt x="873709" y="2089302"/>
                  </a:lnTo>
                  <a:lnTo>
                    <a:pt x="873709" y="2168728"/>
                  </a:lnTo>
                  <a:lnTo>
                    <a:pt x="1251445" y="2168728"/>
                  </a:lnTo>
                  <a:lnTo>
                    <a:pt x="1251445" y="2089302"/>
                  </a:lnTo>
                  <a:close/>
                </a:path>
                <a:path w="2676525" h="3919220">
                  <a:moveTo>
                    <a:pt x="1251445" y="1214259"/>
                  </a:moveTo>
                  <a:lnTo>
                    <a:pt x="873709" y="1214259"/>
                  </a:lnTo>
                  <a:lnTo>
                    <a:pt x="873709" y="1293685"/>
                  </a:lnTo>
                  <a:lnTo>
                    <a:pt x="1251445" y="1293685"/>
                  </a:lnTo>
                  <a:lnTo>
                    <a:pt x="1251445" y="1214259"/>
                  </a:lnTo>
                  <a:close/>
                </a:path>
                <a:path w="2676525" h="3919220">
                  <a:moveTo>
                    <a:pt x="1251445" y="339217"/>
                  </a:moveTo>
                  <a:lnTo>
                    <a:pt x="873709" y="339217"/>
                  </a:lnTo>
                  <a:lnTo>
                    <a:pt x="873709" y="418642"/>
                  </a:lnTo>
                  <a:lnTo>
                    <a:pt x="1251445" y="418642"/>
                  </a:lnTo>
                  <a:lnTo>
                    <a:pt x="1251445" y="339217"/>
                  </a:lnTo>
                  <a:close/>
                </a:path>
                <a:path w="2676525" h="3919220">
                  <a:moveTo>
                    <a:pt x="1440319" y="2964180"/>
                  </a:moveTo>
                  <a:lnTo>
                    <a:pt x="1368602" y="2964180"/>
                  </a:lnTo>
                  <a:lnTo>
                    <a:pt x="1368602" y="3303270"/>
                  </a:lnTo>
                  <a:lnTo>
                    <a:pt x="1062570" y="3303270"/>
                  </a:lnTo>
                  <a:lnTo>
                    <a:pt x="1062570" y="3383280"/>
                  </a:lnTo>
                  <a:lnTo>
                    <a:pt x="1440319" y="3383280"/>
                  </a:lnTo>
                  <a:lnTo>
                    <a:pt x="1440319" y="3303270"/>
                  </a:lnTo>
                  <a:lnTo>
                    <a:pt x="1440319" y="2964180"/>
                  </a:lnTo>
                  <a:close/>
                </a:path>
                <a:path w="2676525" h="3919220">
                  <a:moveTo>
                    <a:pt x="1440319" y="2089150"/>
                  </a:moveTo>
                  <a:lnTo>
                    <a:pt x="1368602" y="2089150"/>
                  </a:lnTo>
                  <a:lnTo>
                    <a:pt x="1368602" y="2428240"/>
                  </a:lnTo>
                  <a:lnTo>
                    <a:pt x="1062570" y="2428240"/>
                  </a:lnTo>
                  <a:lnTo>
                    <a:pt x="1062570" y="2508250"/>
                  </a:lnTo>
                  <a:lnTo>
                    <a:pt x="1440319" y="2508250"/>
                  </a:lnTo>
                  <a:lnTo>
                    <a:pt x="1440319" y="2428240"/>
                  </a:lnTo>
                  <a:lnTo>
                    <a:pt x="1440319" y="2089150"/>
                  </a:lnTo>
                  <a:close/>
                </a:path>
                <a:path w="2676525" h="3919220">
                  <a:moveTo>
                    <a:pt x="1440319" y="1214120"/>
                  </a:moveTo>
                  <a:lnTo>
                    <a:pt x="1368602" y="1214120"/>
                  </a:lnTo>
                  <a:lnTo>
                    <a:pt x="1368602" y="1553210"/>
                  </a:lnTo>
                  <a:lnTo>
                    <a:pt x="1062570" y="1553210"/>
                  </a:lnTo>
                  <a:lnTo>
                    <a:pt x="1062570" y="1633220"/>
                  </a:lnTo>
                  <a:lnTo>
                    <a:pt x="1440319" y="1633220"/>
                  </a:lnTo>
                  <a:lnTo>
                    <a:pt x="1440319" y="1553210"/>
                  </a:lnTo>
                  <a:lnTo>
                    <a:pt x="1440319" y="1214120"/>
                  </a:lnTo>
                  <a:close/>
                </a:path>
                <a:path w="2676525" h="3919220">
                  <a:moveTo>
                    <a:pt x="1440319" y="339090"/>
                  </a:moveTo>
                  <a:lnTo>
                    <a:pt x="1368602" y="339090"/>
                  </a:lnTo>
                  <a:lnTo>
                    <a:pt x="1368602" y="678180"/>
                  </a:lnTo>
                  <a:lnTo>
                    <a:pt x="1062570" y="678180"/>
                  </a:lnTo>
                  <a:lnTo>
                    <a:pt x="1062570" y="758190"/>
                  </a:lnTo>
                  <a:lnTo>
                    <a:pt x="1440319" y="758190"/>
                  </a:lnTo>
                  <a:lnTo>
                    <a:pt x="1440319" y="678180"/>
                  </a:lnTo>
                  <a:lnTo>
                    <a:pt x="1440319" y="339090"/>
                  </a:lnTo>
                  <a:close/>
                </a:path>
                <a:path w="2676525" h="3919220">
                  <a:moveTo>
                    <a:pt x="1935226" y="2625090"/>
                  </a:moveTo>
                  <a:lnTo>
                    <a:pt x="1557502" y="2625090"/>
                  </a:lnTo>
                  <a:lnTo>
                    <a:pt x="1557502" y="2705100"/>
                  </a:lnTo>
                  <a:lnTo>
                    <a:pt x="1557502" y="3044190"/>
                  </a:lnTo>
                  <a:lnTo>
                    <a:pt x="1629181" y="3044190"/>
                  </a:lnTo>
                  <a:lnTo>
                    <a:pt x="1629181" y="2705100"/>
                  </a:lnTo>
                  <a:lnTo>
                    <a:pt x="1935226" y="2705100"/>
                  </a:lnTo>
                  <a:lnTo>
                    <a:pt x="1935226" y="2625090"/>
                  </a:lnTo>
                  <a:close/>
                </a:path>
                <a:path w="2676525" h="3919220">
                  <a:moveTo>
                    <a:pt x="1935226" y="1750060"/>
                  </a:moveTo>
                  <a:lnTo>
                    <a:pt x="1557502" y="1750060"/>
                  </a:lnTo>
                  <a:lnTo>
                    <a:pt x="1557502" y="1830070"/>
                  </a:lnTo>
                  <a:lnTo>
                    <a:pt x="1557502" y="2169160"/>
                  </a:lnTo>
                  <a:lnTo>
                    <a:pt x="1629181" y="2169160"/>
                  </a:lnTo>
                  <a:lnTo>
                    <a:pt x="1629181" y="1830070"/>
                  </a:lnTo>
                  <a:lnTo>
                    <a:pt x="1935226" y="1830070"/>
                  </a:lnTo>
                  <a:lnTo>
                    <a:pt x="1935226" y="1750060"/>
                  </a:lnTo>
                  <a:close/>
                </a:path>
                <a:path w="2676525" h="3919220">
                  <a:moveTo>
                    <a:pt x="1935226" y="875030"/>
                  </a:moveTo>
                  <a:lnTo>
                    <a:pt x="1557502" y="875030"/>
                  </a:lnTo>
                  <a:lnTo>
                    <a:pt x="1557502" y="955040"/>
                  </a:lnTo>
                  <a:lnTo>
                    <a:pt x="1557502" y="1294130"/>
                  </a:lnTo>
                  <a:lnTo>
                    <a:pt x="1629181" y="1294130"/>
                  </a:lnTo>
                  <a:lnTo>
                    <a:pt x="1629181" y="955040"/>
                  </a:lnTo>
                  <a:lnTo>
                    <a:pt x="1935226" y="955040"/>
                  </a:lnTo>
                  <a:lnTo>
                    <a:pt x="1935226" y="875030"/>
                  </a:lnTo>
                  <a:close/>
                </a:path>
                <a:path w="2676525" h="3919220">
                  <a:moveTo>
                    <a:pt x="1935226" y="0"/>
                  </a:moveTo>
                  <a:lnTo>
                    <a:pt x="1557502" y="0"/>
                  </a:lnTo>
                  <a:lnTo>
                    <a:pt x="1557502" y="80010"/>
                  </a:lnTo>
                  <a:lnTo>
                    <a:pt x="1557502" y="419100"/>
                  </a:lnTo>
                  <a:lnTo>
                    <a:pt x="1629181" y="419100"/>
                  </a:lnTo>
                  <a:lnTo>
                    <a:pt x="1629181" y="80010"/>
                  </a:lnTo>
                  <a:lnTo>
                    <a:pt x="1935226" y="80010"/>
                  </a:lnTo>
                  <a:lnTo>
                    <a:pt x="1935226" y="0"/>
                  </a:lnTo>
                  <a:close/>
                </a:path>
                <a:path w="2676525" h="3919220">
                  <a:moveTo>
                    <a:pt x="2124113" y="2964345"/>
                  </a:moveTo>
                  <a:lnTo>
                    <a:pt x="1746364" y="2964345"/>
                  </a:lnTo>
                  <a:lnTo>
                    <a:pt x="1746364" y="3043771"/>
                  </a:lnTo>
                  <a:lnTo>
                    <a:pt x="2124113" y="3043771"/>
                  </a:lnTo>
                  <a:lnTo>
                    <a:pt x="2124113" y="2964345"/>
                  </a:lnTo>
                  <a:close/>
                </a:path>
                <a:path w="2676525" h="3919220">
                  <a:moveTo>
                    <a:pt x="2124113" y="2089302"/>
                  </a:moveTo>
                  <a:lnTo>
                    <a:pt x="1746364" y="2089302"/>
                  </a:lnTo>
                  <a:lnTo>
                    <a:pt x="1746364" y="2168728"/>
                  </a:lnTo>
                  <a:lnTo>
                    <a:pt x="2124113" y="2168728"/>
                  </a:lnTo>
                  <a:lnTo>
                    <a:pt x="2124113" y="2089302"/>
                  </a:lnTo>
                  <a:close/>
                </a:path>
                <a:path w="2676525" h="3919220">
                  <a:moveTo>
                    <a:pt x="2124113" y="1214259"/>
                  </a:moveTo>
                  <a:lnTo>
                    <a:pt x="1746364" y="1214259"/>
                  </a:lnTo>
                  <a:lnTo>
                    <a:pt x="1746364" y="1293685"/>
                  </a:lnTo>
                  <a:lnTo>
                    <a:pt x="2124113" y="1293685"/>
                  </a:lnTo>
                  <a:lnTo>
                    <a:pt x="2124113" y="1214259"/>
                  </a:lnTo>
                  <a:close/>
                </a:path>
                <a:path w="2676525" h="3919220">
                  <a:moveTo>
                    <a:pt x="2124113" y="339217"/>
                  </a:moveTo>
                  <a:lnTo>
                    <a:pt x="1746364" y="339217"/>
                  </a:lnTo>
                  <a:lnTo>
                    <a:pt x="1746364" y="418642"/>
                  </a:lnTo>
                  <a:lnTo>
                    <a:pt x="2124113" y="418642"/>
                  </a:lnTo>
                  <a:lnTo>
                    <a:pt x="2124113" y="339217"/>
                  </a:lnTo>
                  <a:close/>
                </a:path>
                <a:path w="2676525" h="3919220">
                  <a:moveTo>
                    <a:pt x="2312987" y="2964180"/>
                  </a:moveTo>
                  <a:lnTo>
                    <a:pt x="2241270" y="2964180"/>
                  </a:lnTo>
                  <a:lnTo>
                    <a:pt x="2241270" y="3303270"/>
                  </a:lnTo>
                  <a:lnTo>
                    <a:pt x="1935238" y="3303270"/>
                  </a:lnTo>
                  <a:lnTo>
                    <a:pt x="1935238" y="3383280"/>
                  </a:lnTo>
                  <a:lnTo>
                    <a:pt x="2312987" y="3383280"/>
                  </a:lnTo>
                  <a:lnTo>
                    <a:pt x="2312987" y="3303270"/>
                  </a:lnTo>
                  <a:lnTo>
                    <a:pt x="2312987" y="2964180"/>
                  </a:lnTo>
                  <a:close/>
                </a:path>
                <a:path w="2676525" h="3919220">
                  <a:moveTo>
                    <a:pt x="2312987" y="2089150"/>
                  </a:moveTo>
                  <a:lnTo>
                    <a:pt x="2241270" y="2089150"/>
                  </a:lnTo>
                  <a:lnTo>
                    <a:pt x="2241270" y="2428240"/>
                  </a:lnTo>
                  <a:lnTo>
                    <a:pt x="1935238" y="2428240"/>
                  </a:lnTo>
                  <a:lnTo>
                    <a:pt x="1935238" y="2508250"/>
                  </a:lnTo>
                  <a:lnTo>
                    <a:pt x="2312987" y="2508250"/>
                  </a:lnTo>
                  <a:lnTo>
                    <a:pt x="2312987" y="2428240"/>
                  </a:lnTo>
                  <a:lnTo>
                    <a:pt x="2312987" y="2089150"/>
                  </a:lnTo>
                  <a:close/>
                </a:path>
                <a:path w="2676525" h="3919220">
                  <a:moveTo>
                    <a:pt x="2312987" y="1214120"/>
                  </a:moveTo>
                  <a:lnTo>
                    <a:pt x="2241270" y="1214120"/>
                  </a:lnTo>
                  <a:lnTo>
                    <a:pt x="2241270" y="1553210"/>
                  </a:lnTo>
                  <a:lnTo>
                    <a:pt x="1935238" y="1553210"/>
                  </a:lnTo>
                  <a:lnTo>
                    <a:pt x="1935238" y="1633220"/>
                  </a:lnTo>
                  <a:lnTo>
                    <a:pt x="2312987" y="1633220"/>
                  </a:lnTo>
                  <a:lnTo>
                    <a:pt x="2312987" y="1553210"/>
                  </a:lnTo>
                  <a:lnTo>
                    <a:pt x="2312987" y="1214120"/>
                  </a:lnTo>
                  <a:close/>
                </a:path>
                <a:path w="2676525" h="3919220">
                  <a:moveTo>
                    <a:pt x="2312987" y="339090"/>
                  </a:moveTo>
                  <a:lnTo>
                    <a:pt x="2241270" y="339090"/>
                  </a:lnTo>
                  <a:lnTo>
                    <a:pt x="2241270" y="678180"/>
                  </a:lnTo>
                  <a:lnTo>
                    <a:pt x="1935238" y="678180"/>
                  </a:lnTo>
                  <a:lnTo>
                    <a:pt x="1935238" y="758190"/>
                  </a:lnTo>
                  <a:lnTo>
                    <a:pt x="2312987" y="758190"/>
                  </a:lnTo>
                  <a:lnTo>
                    <a:pt x="2312987" y="678180"/>
                  </a:lnTo>
                  <a:lnTo>
                    <a:pt x="2312987" y="339090"/>
                  </a:lnTo>
                  <a:close/>
                </a:path>
                <a:path w="2676525" h="3919220">
                  <a:moveTo>
                    <a:pt x="2676271" y="3500120"/>
                  </a:moveTo>
                  <a:lnTo>
                    <a:pt x="2430170" y="3500120"/>
                  </a:lnTo>
                  <a:lnTo>
                    <a:pt x="2430170" y="3580130"/>
                  </a:lnTo>
                  <a:lnTo>
                    <a:pt x="2430170" y="3919220"/>
                  </a:lnTo>
                  <a:lnTo>
                    <a:pt x="2501836" y="3919220"/>
                  </a:lnTo>
                  <a:lnTo>
                    <a:pt x="2501836" y="3580130"/>
                  </a:lnTo>
                  <a:lnTo>
                    <a:pt x="2676271" y="3580130"/>
                  </a:lnTo>
                  <a:lnTo>
                    <a:pt x="2676271" y="3500120"/>
                  </a:lnTo>
                  <a:close/>
                </a:path>
                <a:path w="2676525" h="3919220">
                  <a:moveTo>
                    <a:pt x="2676271" y="2625090"/>
                  </a:moveTo>
                  <a:lnTo>
                    <a:pt x="2430170" y="2625090"/>
                  </a:lnTo>
                  <a:lnTo>
                    <a:pt x="2430170" y="2705100"/>
                  </a:lnTo>
                  <a:lnTo>
                    <a:pt x="2430170" y="3044190"/>
                  </a:lnTo>
                  <a:lnTo>
                    <a:pt x="2501836" y="3044190"/>
                  </a:lnTo>
                  <a:lnTo>
                    <a:pt x="2501836" y="2705100"/>
                  </a:lnTo>
                  <a:lnTo>
                    <a:pt x="2676271" y="2705100"/>
                  </a:lnTo>
                  <a:lnTo>
                    <a:pt x="2676271" y="2625090"/>
                  </a:lnTo>
                  <a:close/>
                </a:path>
                <a:path w="2676525" h="3919220">
                  <a:moveTo>
                    <a:pt x="2676271" y="1750060"/>
                  </a:moveTo>
                  <a:lnTo>
                    <a:pt x="2430170" y="1750060"/>
                  </a:lnTo>
                  <a:lnTo>
                    <a:pt x="2430170" y="1830070"/>
                  </a:lnTo>
                  <a:lnTo>
                    <a:pt x="2430170" y="2169160"/>
                  </a:lnTo>
                  <a:lnTo>
                    <a:pt x="2501836" y="2169160"/>
                  </a:lnTo>
                  <a:lnTo>
                    <a:pt x="2501836" y="1830070"/>
                  </a:lnTo>
                  <a:lnTo>
                    <a:pt x="2676271" y="1830070"/>
                  </a:lnTo>
                  <a:lnTo>
                    <a:pt x="2676271" y="1750060"/>
                  </a:lnTo>
                  <a:close/>
                </a:path>
                <a:path w="2676525" h="3919220">
                  <a:moveTo>
                    <a:pt x="2676271" y="875030"/>
                  </a:moveTo>
                  <a:lnTo>
                    <a:pt x="2430170" y="875030"/>
                  </a:lnTo>
                  <a:lnTo>
                    <a:pt x="2430170" y="955040"/>
                  </a:lnTo>
                  <a:lnTo>
                    <a:pt x="2430170" y="1294130"/>
                  </a:lnTo>
                  <a:lnTo>
                    <a:pt x="2501836" y="1294130"/>
                  </a:lnTo>
                  <a:lnTo>
                    <a:pt x="2501836" y="955040"/>
                  </a:lnTo>
                  <a:lnTo>
                    <a:pt x="2676271" y="955040"/>
                  </a:lnTo>
                  <a:lnTo>
                    <a:pt x="2676271" y="875030"/>
                  </a:lnTo>
                  <a:close/>
                </a:path>
                <a:path w="2676525" h="3919220">
                  <a:moveTo>
                    <a:pt x="2676271" y="0"/>
                  </a:moveTo>
                  <a:lnTo>
                    <a:pt x="2430170" y="0"/>
                  </a:lnTo>
                  <a:lnTo>
                    <a:pt x="2430170" y="80010"/>
                  </a:lnTo>
                  <a:lnTo>
                    <a:pt x="2430170" y="419100"/>
                  </a:lnTo>
                  <a:lnTo>
                    <a:pt x="2501836" y="419100"/>
                  </a:lnTo>
                  <a:lnTo>
                    <a:pt x="2501836" y="80010"/>
                  </a:lnTo>
                  <a:lnTo>
                    <a:pt x="2676271" y="80010"/>
                  </a:lnTo>
                  <a:lnTo>
                    <a:pt x="2676271" y="0"/>
                  </a:lnTo>
                  <a:close/>
                </a:path>
                <a:path w="2676525" h="3919220">
                  <a:moveTo>
                    <a:pt x="2676283" y="3839375"/>
                  </a:moveTo>
                  <a:lnTo>
                    <a:pt x="2619032" y="3839375"/>
                  </a:lnTo>
                  <a:lnTo>
                    <a:pt x="2619032" y="3918813"/>
                  </a:lnTo>
                  <a:lnTo>
                    <a:pt x="2676283" y="3918813"/>
                  </a:lnTo>
                  <a:lnTo>
                    <a:pt x="2676283" y="3839375"/>
                  </a:lnTo>
                  <a:close/>
                </a:path>
                <a:path w="2676525" h="3919220">
                  <a:moveTo>
                    <a:pt x="2676283" y="2964345"/>
                  </a:moveTo>
                  <a:lnTo>
                    <a:pt x="2619032" y="2964345"/>
                  </a:lnTo>
                  <a:lnTo>
                    <a:pt x="2619032" y="3043771"/>
                  </a:lnTo>
                  <a:lnTo>
                    <a:pt x="2676283" y="3043771"/>
                  </a:lnTo>
                  <a:lnTo>
                    <a:pt x="2676283" y="2964345"/>
                  </a:lnTo>
                  <a:close/>
                </a:path>
                <a:path w="2676525" h="3919220">
                  <a:moveTo>
                    <a:pt x="2676283" y="2089302"/>
                  </a:moveTo>
                  <a:lnTo>
                    <a:pt x="2619032" y="2089302"/>
                  </a:lnTo>
                  <a:lnTo>
                    <a:pt x="2619032" y="2168728"/>
                  </a:lnTo>
                  <a:lnTo>
                    <a:pt x="2676283" y="2168728"/>
                  </a:lnTo>
                  <a:lnTo>
                    <a:pt x="2676283" y="2089302"/>
                  </a:lnTo>
                  <a:close/>
                </a:path>
                <a:path w="2676525" h="3919220">
                  <a:moveTo>
                    <a:pt x="2676283" y="1214259"/>
                  </a:moveTo>
                  <a:lnTo>
                    <a:pt x="2619032" y="1214259"/>
                  </a:lnTo>
                  <a:lnTo>
                    <a:pt x="2619032" y="1293685"/>
                  </a:lnTo>
                  <a:lnTo>
                    <a:pt x="2676283" y="1293685"/>
                  </a:lnTo>
                  <a:lnTo>
                    <a:pt x="2676283" y="1214259"/>
                  </a:lnTo>
                  <a:close/>
                </a:path>
                <a:path w="2676525" h="3919220">
                  <a:moveTo>
                    <a:pt x="2676283" y="339217"/>
                  </a:moveTo>
                  <a:lnTo>
                    <a:pt x="2619032" y="339217"/>
                  </a:lnTo>
                  <a:lnTo>
                    <a:pt x="2619032" y="418642"/>
                  </a:lnTo>
                  <a:lnTo>
                    <a:pt x="2676283" y="418642"/>
                  </a:lnTo>
                  <a:lnTo>
                    <a:pt x="2676283" y="339217"/>
                  </a:lnTo>
                  <a:close/>
                </a:path>
              </a:pathLst>
            </a:custGeom>
            <a:solidFill>
              <a:srgbClr val="338B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06D248B9-88AC-AB96-F388-FDBA6BB61B7C}"/>
                </a:ext>
              </a:extLst>
            </p:cNvPr>
            <p:cNvSpPr/>
            <p:nvPr/>
          </p:nvSpPr>
          <p:spPr>
            <a:xfrm>
              <a:off x="17427817" y="3500125"/>
              <a:ext cx="2676525" cy="4258310"/>
            </a:xfrm>
            <a:custGeom>
              <a:avLst/>
              <a:gdLst/>
              <a:ahLst/>
              <a:cxnLst/>
              <a:rect l="l" t="t" r="r" b="b"/>
              <a:pathLst>
                <a:path w="2676525" h="4258309">
                  <a:moveTo>
                    <a:pt x="189890" y="2625179"/>
                  </a:moveTo>
                  <a:lnTo>
                    <a:pt x="0" y="2625179"/>
                  </a:lnTo>
                  <a:lnTo>
                    <a:pt x="0" y="2704668"/>
                  </a:lnTo>
                  <a:lnTo>
                    <a:pt x="189890" y="2704668"/>
                  </a:lnTo>
                  <a:lnTo>
                    <a:pt x="189890" y="2625179"/>
                  </a:lnTo>
                  <a:close/>
                </a:path>
                <a:path w="2676525" h="4258309">
                  <a:moveTo>
                    <a:pt x="189890" y="1750123"/>
                  </a:moveTo>
                  <a:lnTo>
                    <a:pt x="0" y="1750123"/>
                  </a:lnTo>
                  <a:lnTo>
                    <a:pt x="0" y="1829625"/>
                  </a:lnTo>
                  <a:lnTo>
                    <a:pt x="189890" y="1829625"/>
                  </a:lnTo>
                  <a:lnTo>
                    <a:pt x="189890" y="1750123"/>
                  </a:lnTo>
                  <a:close/>
                </a:path>
                <a:path w="2676525" h="4258309">
                  <a:moveTo>
                    <a:pt x="189890" y="875093"/>
                  </a:moveTo>
                  <a:lnTo>
                    <a:pt x="0" y="875093"/>
                  </a:lnTo>
                  <a:lnTo>
                    <a:pt x="0" y="954582"/>
                  </a:lnTo>
                  <a:lnTo>
                    <a:pt x="189890" y="954582"/>
                  </a:lnTo>
                  <a:lnTo>
                    <a:pt x="189890" y="875093"/>
                  </a:lnTo>
                  <a:close/>
                </a:path>
                <a:path w="2676525" h="4258309">
                  <a:moveTo>
                    <a:pt x="189890" y="50"/>
                  </a:moveTo>
                  <a:lnTo>
                    <a:pt x="0" y="50"/>
                  </a:lnTo>
                  <a:lnTo>
                    <a:pt x="0" y="79540"/>
                  </a:lnTo>
                  <a:lnTo>
                    <a:pt x="189890" y="79540"/>
                  </a:lnTo>
                  <a:lnTo>
                    <a:pt x="189890" y="50"/>
                  </a:lnTo>
                  <a:close/>
                </a:path>
                <a:path w="2676525" h="4258309">
                  <a:moveTo>
                    <a:pt x="378790" y="2964383"/>
                  </a:moveTo>
                  <a:lnTo>
                    <a:pt x="1041" y="2964383"/>
                  </a:lnTo>
                  <a:lnTo>
                    <a:pt x="1041" y="3043821"/>
                  </a:lnTo>
                  <a:lnTo>
                    <a:pt x="378790" y="3043821"/>
                  </a:lnTo>
                  <a:lnTo>
                    <a:pt x="378790" y="2964383"/>
                  </a:lnTo>
                  <a:close/>
                </a:path>
                <a:path w="2676525" h="4258309">
                  <a:moveTo>
                    <a:pt x="378790" y="2089340"/>
                  </a:moveTo>
                  <a:lnTo>
                    <a:pt x="1041" y="2089340"/>
                  </a:lnTo>
                  <a:lnTo>
                    <a:pt x="1041" y="2168779"/>
                  </a:lnTo>
                  <a:lnTo>
                    <a:pt x="378790" y="2168779"/>
                  </a:lnTo>
                  <a:lnTo>
                    <a:pt x="378790" y="2089340"/>
                  </a:lnTo>
                  <a:close/>
                </a:path>
                <a:path w="2676525" h="4258309">
                  <a:moveTo>
                    <a:pt x="378790" y="1214297"/>
                  </a:moveTo>
                  <a:lnTo>
                    <a:pt x="1041" y="1214297"/>
                  </a:lnTo>
                  <a:lnTo>
                    <a:pt x="1041" y="1293736"/>
                  </a:lnTo>
                  <a:lnTo>
                    <a:pt x="378790" y="1293736"/>
                  </a:lnTo>
                  <a:lnTo>
                    <a:pt x="378790" y="1214297"/>
                  </a:lnTo>
                  <a:close/>
                </a:path>
                <a:path w="2676525" h="4258309">
                  <a:moveTo>
                    <a:pt x="378790" y="339255"/>
                  </a:moveTo>
                  <a:lnTo>
                    <a:pt x="1041" y="339255"/>
                  </a:lnTo>
                  <a:lnTo>
                    <a:pt x="1041" y="418693"/>
                  </a:lnTo>
                  <a:lnTo>
                    <a:pt x="378790" y="418693"/>
                  </a:lnTo>
                  <a:lnTo>
                    <a:pt x="378790" y="339255"/>
                  </a:lnTo>
                  <a:close/>
                </a:path>
                <a:path w="2676525" h="4258309">
                  <a:moveTo>
                    <a:pt x="567651" y="2964180"/>
                  </a:moveTo>
                  <a:lnTo>
                    <a:pt x="495935" y="2964180"/>
                  </a:lnTo>
                  <a:lnTo>
                    <a:pt x="495935" y="3303270"/>
                  </a:lnTo>
                  <a:lnTo>
                    <a:pt x="189903" y="3303270"/>
                  </a:lnTo>
                  <a:lnTo>
                    <a:pt x="189903" y="3383280"/>
                  </a:lnTo>
                  <a:lnTo>
                    <a:pt x="567651" y="3383280"/>
                  </a:lnTo>
                  <a:lnTo>
                    <a:pt x="567651" y="3303270"/>
                  </a:lnTo>
                  <a:lnTo>
                    <a:pt x="567651" y="2964180"/>
                  </a:lnTo>
                  <a:close/>
                </a:path>
                <a:path w="2676525" h="4258309">
                  <a:moveTo>
                    <a:pt x="567651" y="2089150"/>
                  </a:moveTo>
                  <a:lnTo>
                    <a:pt x="495935" y="2089150"/>
                  </a:lnTo>
                  <a:lnTo>
                    <a:pt x="495935" y="2428240"/>
                  </a:lnTo>
                  <a:lnTo>
                    <a:pt x="189903" y="2428240"/>
                  </a:lnTo>
                  <a:lnTo>
                    <a:pt x="189903" y="2508250"/>
                  </a:lnTo>
                  <a:lnTo>
                    <a:pt x="567651" y="2508250"/>
                  </a:lnTo>
                  <a:lnTo>
                    <a:pt x="567651" y="2428240"/>
                  </a:lnTo>
                  <a:lnTo>
                    <a:pt x="567651" y="2089150"/>
                  </a:lnTo>
                  <a:close/>
                </a:path>
                <a:path w="2676525" h="4258309">
                  <a:moveTo>
                    <a:pt x="567651" y="1214120"/>
                  </a:moveTo>
                  <a:lnTo>
                    <a:pt x="495935" y="1214120"/>
                  </a:lnTo>
                  <a:lnTo>
                    <a:pt x="495935" y="1553210"/>
                  </a:lnTo>
                  <a:lnTo>
                    <a:pt x="189903" y="1553210"/>
                  </a:lnTo>
                  <a:lnTo>
                    <a:pt x="189903" y="1633220"/>
                  </a:lnTo>
                  <a:lnTo>
                    <a:pt x="567651" y="1633220"/>
                  </a:lnTo>
                  <a:lnTo>
                    <a:pt x="567651" y="1553210"/>
                  </a:lnTo>
                  <a:lnTo>
                    <a:pt x="567651" y="1214120"/>
                  </a:lnTo>
                  <a:close/>
                </a:path>
                <a:path w="2676525" h="4258309">
                  <a:moveTo>
                    <a:pt x="567651" y="339090"/>
                  </a:moveTo>
                  <a:lnTo>
                    <a:pt x="495935" y="339090"/>
                  </a:lnTo>
                  <a:lnTo>
                    <a:pt x="495935" y="678180"/>
                  </a:lnTo>
                  <a:lnTo>
                    <a:pt x="189903" y="678180"/>
                  </a:lnTo>
                  <a:lnTo>
                    <a:pt x="189903" y="758190"/>
                  </a:lnTo>
                  <a:lnTo>
                    <a:pt x="567651" y="758190"/>
                  </a:lnTo>
                  <a:lnTo>
                    <a:pt x="567651" y="678180"/>
                  </a:lnTo>
                  <a:lnTo>
                    <a:pt x="567651" y="339090"/>
                  </a:lnTo>
                  <a:close/>
                </a:path>
                <a:path w="2676525" h="4258309">
                  <a:moveTo>
                    <a:pt x="1062558" y="2625090"/>
                  </a:moveTo>
                  <a:lnTo>
                    <a:pt x="684847" y="2625090"/>
                  </a:lnTo>
                  <a:lnTo>
                    <a:pt x="684847" y="2705100"/>
                  </a:lnTo>
                  <a:lnTo>
                    <a:pt x="684847" y="3044190"/>
                  </a:lnTo>
                  <a:lnTo>
                    <a:pt x="756513" y="3044190"/>
                  </a:lnTo>
                  <a:lnTo>
                    <a:pt x="756513" y="2705100"/>
                  </a:lnTo>
                  <a:lnTo>
                    <a:pt x="1062558" y="2705100"/>
                  </a:lnTo>
                  <a:lnTo>
                    <a:pt x="1062558" y="2625090"/>
                  </a:lnTo>
                  <a:close/>
                </a:path>
                <a:path w="2676525" h="4258309">
                  <a:moveTo>
                    <a:pt x="1062558" y="1750060"/>
                  </a:moveTo>
                  <a:lnTo>
                    <a:pt x="684847" y="1750060"/>
                  </a:lnTo>
                  <a:lnTo>
                    <a:pt x="684847" y="1830070"/>
                  </a:lnTo>
                  <a:lnTo>
                    <a:pt x="684847" y="2169160"/>
                  </a:lnTo>
                  <a:lnTo>
                    <a:pt x="756513" y="2169160"/>
                  </a:lnTo>
                  <a:lnTo>
                    <a:pt x="756513" y="1830070"/>
                  </a:lnTo>
                  <a:lnTo>
                    <a:pt x="1062558" y="1830070"/>
                  </a:lnTo>
                  <a:lnTo>
                    <a:pt x="1062558" y="1750060"/>
                  </a:lnTo>
                  <a:close/>
                </a:path>
                <a:path w="2676525" h="4258309">
                  <a:moveTo>
                    <a:pt x="1062558" y="875030"/>
                  </a:moveTo>
                  <a:lnTo>
                    <a:pt x="684847" y="875030"/>
                  </a:lnTo>
                  <a:lnTo>
                    <a:pt x="684847" y="955040"/>
                  </a:lnTo>
                  <a:lnTo>
                    <a:pt x="684847" y="1294130"/>
                  </a:lnTo>
                  <a:lnTo>
                    <a:pt x="756513" y="1294130"/>
                  </a:lnTo>
                  <a:lnTo>
                    <a:pt x="756513" y="955040"/>
                  </a:lnTo>
                  <a:lnTo>
                    <a:pt x="1062558" y="955040"/>
                  </a:lnTo>
                  <a:lnTo>
                    <a:pt x="1062558" y="875030"/>
                  </a:lnTo>
                  <a:close/>
                </a:path>
                <a:path w="2676525" h="4258309">
                  <a:moveTo>
                    <a:pt x="1062558" y="0"/>
                  </a:moveTo>
                  <a:lnTo>
                    <a:pt x="684847" y="0"/>
                  </a:lnTo>
                  <a:lnTo>
                    <a:pt x="684847" y="80010"/>
                  </a:lnTo>
                  <a:lnTo>
                    <a:pt x="684847" y="419100"/>
                  </a:lnTo>
                  <a:lnTo>
                    <a:pt x="756513" y="419100"/>
                  </a:lnTo>
                  <a:lnTo>
                    <a:pt x="756513" y="80010"/>
                  </a:lnTo>
                  <a:lnTo>
                    <a:pt x="1062558" y="80010"/>
                  </a:lnTo>
                  <a:lnTo>
                    <a:pt x="1062558" y="0"/>
                  </a:lnTo>
                  <a:close/>
                </a:path>
                <a:path w="2676525" h="4258309">
                  <a:moveTo>
                    <a:pt x="1251445" y="2964383"/>
                  </a:moveTo>
                  <a:lnTo>
                    <a:pt x="873709" y="2964383"/>
                  </a:lnTo>
                  <a:lnTo>
                    <a:pt x="873709" y="3043821"/>
                  </a:lnTo>
                  <a:lnTo>
                    <a:pt x="1251445" y="3043821"/>
                  </a:lnTo>
                  <a:lnTo>
                    <a:pt x="1251445" y="2964383"/>
                  </a:lnTo>
                  <a:close/>
                </a:path>
                <a:path w="2676525" h="4258309">
                  <a:moveTo>
                    <a:pt x="1251445" y="2089340"/>
                  </a:moveTo>
                  <a:lnTo>
                    <a:pt x="873709" y="2089340"/>
                  </a:lnTo>
                  <a:lnTo>
                    <a:pt x="873709" y="2168779"/>
                  </a:lnTo>
                  <a:lnTo>
                    <a:pt x="1251445" y="2168779"/>
                  </a:lnTo>
                  <a:lnTo>
                    <a:pt x="1251445" y="2089340"/>
                  </a:lnTo>
                  <a:close/>
                </a:path>
                <a:path w="2676525" h="4258309">
                  <a:moveTo>
                    <a:pt x="1251445" y="1214297"/>
                  </a:moveTo>
                  <a:lnTo>
                    <a:pt x="873709" y="1214297"/>
                  </a:lnTo>
                  <a:lnTo>
                    <a:pt x="873709" y="1293736"/>
                  </a:lnTo>
                  <a:lnTo>
                    <a:pt x="1251445" y="1293736"/>
                  </a:lnTo>
                  <a:lnTo>
                    <a:pt x="1251445" y="1214297"/>
                  </a:lnTo>
                  <a:close/>
                </a:path>
                <a:path w="2676525" h="4258309">
                  <a:moveTo>
                    <a:pt x="1251445" y="339255"/>
                  </a:moveTo>
                  <a:lnTo>
                    <a:pt x="873709" y="339255"/>
                  </a:lnTo>
                  <a:lnTo>
                    <a:pt x="873709" y="418693"/>
                  </a:lnTo>
                  <a:lnTo>
                    <a:pt x="1251445" y="418693"/>
                  </a:lnTo>
                  <a:lnTo>
                    <a:pt x="1251445" y="339255"/>
                  </a:lnTo>
                  <a:close/>
                </a:path>
                <a:path w="2676525" h="4258309">
                  <a:moveTo>
                    <a:pt x="1440319" y="2964180"/>
                  </a:moveTo>
                  <a:lnTo>
                    <a:pt x="1368602" y="2964180"/>
                  </a:lnTo>
                  <a:lnTo>
                    <a:pt x="1368602" y="3303270"/>
                  </a:lnTo>
                  <a:lnTo>
                    <a:pt x="1062570" y="3303270"/>
                  </a:lnTo>
                  <a:lnTo>
                    <a:pt x="1062570" y="3383280"/>
                  </a:lnTo>
                  <a:lnTo>
                    <a:pt x="1440319" y="3383280"/>
                  </a:lnTo>
                  <a:lnTo>
                    <a:pt x="1440319" y="3303270"/>
                  </a:lnTo>
                  <a:lnTo>
                    <a:pt x="1440319" y="2964180"/>
                  </a:lnTo>
                  <a:close/>
                </a:path>
                <a:path w="2676525" h="4258309">
                  <a:moveTo>
                    <a:pt x="1440319" y="2089150"/>
                  </a:moveTo>
                  <a:lnTo>
                    <a:pt x="1368602" y="2089150"/>
                  </a:lnTo>
                  <a:lnTo>
                    <a:pt x="1368602" y="2428240"/>
                  </a:lnTo>
                  <a:lnTo>
                    <a:pt x="1062570" y="2428240"/>
                  </a:lnTo>
                  <a:lnTo>
                    <a:pt x="1062570" y="2508250"/>
                  </a:lnTo>
                  <a:lnTo>
                    <a:pt x="1440319" y="2508250"/>
                  </a:lnTo>
                  <a:lnTo>
                    <a:pt x="1440319" y="2428240"/>
                  </a:lnTo>
                  <a:lnTo>
                    <a:pt x="1440319" y="2089150"/>
                  </a:lnTo>
                  <a:close/>
                </a:path>
                <a:path w="2676525" h="4258309">
                  <a:moveTo>
                    <a:pt x="1440319" y="1214120"/>
                  </a:moveTo>
                  <a:lnTo>
                    <a:pt x="1368602" y="1214120"/>
                  </a:lnTo>
                  <a:lnTo>
                    <a:pt x="1368602" y="1553210"/>
                  </a:lnTo>
                  <a:lnTo>
                    <a:pt x="1062570" y="1553210"/>
                  </a:lnTo>
                  <a:lnTo>
                    <a:pt x="1062570" y="1633220"/>
                  </a:lnTo>
                  <a:lnTo>
                    <a:pt x="1440319" y="1633220"/>
                  </a:lnTo>
                  <a:lnTo>
                    <a:pt x="1440319" y="1553210"/>
                  </a:lnTo>
                  <a:lnTo>
                    <a:pt x="1440319" y="1214120"/>
                  </a:lnTo>
                  <a:close/>
                </a:path>
                <a:path w="2676525" h="4258309">
                  <a:moveTo>
                    <a:pt x="1440319" y="339090"/>
                  </a:moveTo>
                  <a:lnTo>
                    <a:pt x="1368602" y="339090"/>
                  </a:lnTo>
                  <a:lnTo>
                    <a:pt x="1368602" y="678180"/>
                  </a:lnTo>
                  <a:lnTo>
                    <a:pt x="1062570" y="678180"/>
                  </a:lnTo>
                  <a:lnTo>
                    <a:pt x="1062570" y="758190"/>
                  </a:lnTo>
                  <a:lnTo>
                    <a:pt x="1440319" y="758190"/>
                  </a:lnTo>
                  <a:lnTo>
                    <a:pt x="1440319" y="678180"/>
                  </a:lnTo>
                  <a:lnTo>
                    <a:pt x="1440319" y="339090"/>
                  </a:lnTo>
                  <a:close/>
                </a:path>
                <a:path w="2676525" h="4258309">
                  <a:moveTo>
                    <a:pt x="1935226" y="2625090"/>
                  </a:moveTo>
                  <a:lnTo>
                    <a:pt x="1557502" y="2625090"/>
                  </a:lnTo>
                  <a:lnTo>
                    <a:pt x="1557502" y="2705100"/>
                  </a:lnTo>
                  <a:lnTo>
                    <a:pt x="1557502" y="3044190"/>
                  </a:lnTo>
                  <a:lnTo>
                    <a:pt x="1629181" y="3044190"/>
                  </a:lnTo>
                  <a:lnTo>
                    <a:pt x="1629181" y="2705100"/>
                  </a:lnTo>
                  <a:lnTo>
                    <a:pt x="1935226" y="2705100"/>
                  </a:lnTo>
                  <a:lnTo>
                    <a:pt x="1935226" y="2625090"/>
                  </a:lnTo>
                  <a:close/>
                </a:path>
                <a:path w="2676525" h="4258309">
                  <a:moveTo>
                    <a:pt x="1935226" y="1750060"/>
                  </a:moveTo>
                  <a:lnTo>
                    <a:pt x="1557502" y="1750060"/>
                  </a:lnTo>
                  <a:lnTo>
                    <a:pt x="1557502" y="1830070"/>
                  </a:lnTo>
                  <a:lnTo>
                    <a:pt x="1557502" y="2169160"/>
                  </a:lnTo>
                  <a:lnTo>
                    <a:pt x="1629181" y="2169160"/>
                  </a:lnTo>
                  <a:lnTo>
                    <a:pt x="1629181" y="1830070"/>
                  </a:lnTo>
                  <a:lnTo>
                    <a:pt x="1935226" y="1830070"/>
                  </a:lnTo>
                  <a:lnTo>
                    <a:pt x="1935226" y="1750060"/>
                  </a:lnTo>
                  <a:close/>
                </a:path>
                <a:path w="2676525" h="4258309">
                  <a:moveTo>
                    <a:pt x="1935226" y="875030"/>
                  </a:moveTo>
                  <a:lnTo>
                    <a:pt x="1557502" y="875030"/>
                  </a:lnTo>
                  <a:lnTo>
                    <a:pt x="1557502" y="955040"/>
                  </a:lnTo>
                  <a:lnTo>
                    <a:pt x="1557502" y="1294130"/>
                  </a:lnTo>
                  <a:lnTo>
                    <a:pt x="1629181" y="1294130"/>
                  </a:lnTo>
                  <a:lnTo>
                    <a:pt x="1629181" y="955040"/>
                  </a:lnTo>
                  <a:lnTo>
                    <a:pt x="1935226" y="955040"/>
                  </a:lnTo>
                  <a:lnTo>
                    <a:pt x="1935226" y="875030"/>
                  </a:lnTo>
                  <a:close/>
                </a:path>
                <a:path w="2676525" h="4258309">
                  <a:moveTo>
                    <a:pt x="1935226" y="0"/>
                  </a:moveTo>
                  <a:lnTo>
                    <a:pt x="1557502" y="0"/>
                  </a:lnTo>
                  <a:lnTo>
                    <a:pt x="1557502" y="80010"/>
                  </a:lnTo>
                  <a:lnTo>
                    <a:pt x="1557502" y="419100"/>
                  </a:lnTo>
                  <a:lnTo>
                    <a:pt x="1629181" y="419100"/>
                  </a:lnTo>
                  <a:lnTo>
                    <a:pt x="1629181" y="80010"/>
                  </a:lnTo>
                  <a:lnTo>
                    <a:pt x="1935226" y="80010"/>
                  </a:lnTo>
                  <a:lnTo>
                    <a:pt x="1935226" y="0"/>
                  </a:lnTo>
                  <a:close/>
                </a:path>
                <a:path w="2676525" h="4258309">
                  <a:moveTo>
                    <a:pt x="2124113" y="2964383"/>
                  </a:moveTo>
                  <a:lnTo>
                    <a:pt x="1746364" y="2964383"/>
                  </a:lnTo>
                  <a:lnTo>
                    <a:pt x="1746364" y="3043821"/>
                  </a:lnTo>
                  <a:lnTo>
                    <a:pt x="2124113" y="3043821"/>
                  </a:lnTo>
                  <a:lnTo>
                    <a:pt x="2124113" y="2964383"/>
                  </a:lnTo>
                  <a:close/>
                </a:path>
                <a:path w="2676525" h="4258309">
                  <a:moveTo>
                    <a:pt x="2124113" y="2089340"/>
                  </a:moveTo>
                  <a:lnTo>
                    <a:pt x="1746364" y="2089340"/>
                  </a:lnTo>
                  <a:lnTo>
                    <a:pt x="1746364" y="2168779"/>
                  </a:lnTo>
                  <a:lnTo>
                    <a:pt x="2124113" y="2168779"/>
                  </a:lnTo>
                  <a:lnTo>
                    <a:pt x="2124113" y="2089340"/>
                  </a:lnTo>
                  <a:close/>
                </a:path>
                <a:path w="2676525" h="4258309">
                  <a:moveTo>
                    <a:pt x="2124113" y="1214297"/>
                  </a:moveTo>
                  <a:lnTo>
                    <a:pt x="1746364" y="1214297"/>
                  </a:lnTo>
                  <a:lnTo>
                    <a:pt x="1746364" y="1293736"/>
                  </a:lnTo>
                  <a:lnTo>
                    <a:pt x="2124113" y="1293736"/>
                  </a:lnTo>
                  <a:lnTo>
                    <a:pt x="2124113" y="1214297"/>
                  </a:lnTo>
                  <a:close/>
                </a:path>
                <a:path w="2676525" h="4258309">
                  <a:moveTo>
                    <a:pt x="2124113" y="339255"/>
                  </a:moveTo>
                  <a:lnTo>
                    <a:pt x="1746364" y="339255"/>
                  </a:lnTo>
                  <a:lnTo>
                    <a:pt x="1746364" y="418693"/>
                  </a:lnTo>
                  <a:lnTo>
                    <a:pt x="2124113" y="418693"/>
                  </a:lnTo>
                  <a:lnTo>
                    <a:pt x="2124113" y="339255"/>
                  </a:lnTo>
                  <a:close/>
                </a:path>
                <a:path w="2676525" h="4258309">
                  <a:moveTo>
                    <a:pt x="2312987" y="3839210"/>
                  </a:moveTo>
                  <a:lnTo>
                    <a:pt x="2241270" y="3839210"/>
                  </a:lnTo>
                  <a:lnTo>
                    <a:pt x="2241270" y="4178300"/>
                  </a:lnTo>
                  <a:lnTo>
                    <a:pt x="1935238" y="4178300"/>
                  </a:lnTo>
                  <a:lnTo>
                    <a:pt x="1935238" y="4258310"/>
                  </a:lnTo>
                  <a:lnTo>
                    <a:pt x="2312987" y="4258310"/>
                  </a:lnTo>
                  <a:lnTo>
                    <a:pt x="2312987" y="4178300"/>
                  </a:lnTo>
                  <a:lnTo>
                    <a:pt x="2312987" y="3839210"/>
                  </a:lnTo>
                  <a:close/>
                </a:path>
                <a:path w="2676525" h="4258309">
                  <a:moveTo>
                    <a:pt x="2312987" y="2964180"/>
                  </a:moveTo>
                  <a:lnTo>
                    <a:pt x="2241270" y="2964180"/>
                  </a:lnTo>
                  <a:lnTo>
                    <a:pt x="2241270" y="3303270"/>
                  </a:lnTo>
                  <a:lnTo>
                    <a:pt x="1935238" y="3303270"/>
                  </a:lnTo>
                  <a:lnTo>
                    <a:pt x="1935238" y="3383280"/>
                  </a:lnTo>
                  <a:lnTo>
                    <a:pt x="2312987" y="3383280"/>
                  </a:lnTo>
                  <a:lnTo>
                    <a:pt x="2312987" y="3303270"/>
                  </a:lnTo>
                  <a:lnTo>
                    <a:pt x="2312987" y="2964180"/>
                  </a:lnTo>
                  <a:close/>
                </a:path>
                <a:path w="2676525" h="4258309">
                  <a:moveTo>
                    <a:pt x="2312987" y="2089150"/>
                  </a:moveTo>
                  <a:lnTo>
                    <a:pt x="2241270" y="2089150"/>
                  </a:lnTo>
                  <a:lnTo>
                    <a:pt x="2241270" y="2428240"/>
                  </a:lnTo>
                  <a:lnTo>
                    <a:pt x="1935238" y="2428240"/>
                  </a:lnTo>
                  <a:lnTo>
                    <a:pt x="1935238" y="2508250"/>
                  </a:lnTo>
                  <a:lnTo>
                    <a:pt x="2312987" y="2508250"/>
                  </a:lnTo>
                  <a:lnTo>
                    <a:pt x="2312987" y="2428240"/>
                  </a:lnTo>
                  <a:lnTo>
                    <a:pt x="2312987" y="2089150"/>
                  </a:lnTo>
                  <a:close/>
                </a:path>
                <a:path w="2676525" h="4258309">
                  <a:moveTo>
                    <a:pt x="2312987" y="1214120"/>
                  </a:moveTo>
                  <a:lnTo>
                    <a:pt x="2241270" y="1214120"/>
                  </a:lnTo>
                  <a:lnTo>
                    <a:pt x="2241270" y="1553210"/>
                  </a:lnTo>
                  <a:lnTo>
                    <a:pt x="1935238" y="1553210"/>
                  </a:lnTo>
                  <a:lnTo>
                    <a:pt x="1935238" y="1633220"/>
                  </a:lnTo>
                  <a:lnTo>
                    <a:pt x="2312987" y="1633220"/>
                  </a:lnTo>
                  <a:lnTo>
                    <a:pt x="2312987" y="1553210"/>
                  </a:lnTo>
                  <a:lnTo>
                    <a:pt x="2312987" y="1214120"/>
                  </a:lnTo>
                  <a:close/>
                </a:path>
                <a:path w="2676525" h="4258309">
                  <a:moveTo>
                    <a:pt x="2312987" y="339090"/>
                  </a:moveTo>
                  <a:lnTo>
                    <a:pt x="2241270" y="339090"/>
                  </a:lnTo>
                  <a:lnTo>
                    <a:pt x="2241270" y="678180"/>
                  </a:lnTo>
                  <a:lnTo>
                    <a:pt x="1935238" y="678180"/>
                  </a:lnTo>
                  <a:lnTo>
                    <a:pt x="1935238" y="758190"/>
                  </a:lnTo>
                  <a:lnTo>
                    <a:pt x="2312987" y="758190"/>
                  </a:lnTo>
                  <a:lnTo>
                    <a:pt x="2312987" y="678180"/>
                  </a:lnTo>
                  <a:lnTo>
                    <a:pt x="2312987" y="339090"/>
                  </a:lnTo>
                  <a:close/>
                </a:path>
                <a:path w="2676525" h="4258309">
                  <a:moveTo>
                    <a:pt x="2676271" y="3500120"/>
                  </a:moveTo>
                  <a:lnTo>
                    <a:pt x="2430170" y="3500120"/>
                  </a:lnTo>
                  <a:lnTo>
                    <a:pt x="2430170" y="3580130"/>
                  </a:lnTo>
                  <a:lnTo>
                    <a:pt x="2430170" y="3919220"/>
                  </a:lnTo>
                  <a:lnTo>
                    <a:pt x="2501836" y="3919220"/>
                  </a:lnTo>
                  <a:lnTo>
                    <a:pt x="2501836" y="3580130"/>
                  </a:lnTo>
                  <a:lnTo>
                    <a:pt x="2676271" y="3580130"/>
                  </a:lnTo>
                  <a:lnTo>
                    <a:pt x="2676271" y="3500120"/>
                  </a:lnTo>
                  <a:close/>
                </a:path>
                <a:path w="2676525" h="4258309">
                  <a:moveTo>
                    <a:pt x="2676271" y="2625090"/>
                  </a:moveTo>
                  <a:lnTo>
                    <a:pt x="2430170" y="2625090"/>
                  </a:lnTo>
                  <a:lnTo>
                    <a:pt x="2430170" y="2705100"/>
                  </a:lnTo>
                  <a:lnTo>
                    <a:pt x="2430170" y="3044190"/>
                  </a:lnTo>
                  <a:lnTo>
                    <a:pt x="2501836" y="3044190"/>
                  </a:lnTo>
                  <a:lnTo>
                    <a:pt x="2501836" y="2705100"/>
                  </a:lnTo>
                  <a:lnTo>
                    <a:pt x="2676271" y="2705100"/>
                  </a:lnTo>
                  <a:lnTo>
                    <a:pt x="2676271" y="2625090"/>
                  </a:lnTo>
                  <a:close/>
                </a:path>
                <a:path w="2676525" h="4258309">
                  <a:moveTo>
                    <a:pt x="2676271" y="1750060"/>
                  </a:moveTo>
                  <a:lnTo>
                    <a:pt x="2430170" y="1750060"/>
                  </a:lnTo>
                  <a:lnTo>
                    <a:pt x="2430170" y="1830070"/>
                  </a:lnTo>
                  <a:lnTo>
                    <a:pt x="2430170" y="2169160"/>
                  </a:lnTo>
                  <a:lnTo>
                    <a:pt x="2501836" y="2169160"/>
                  </a:lnTo>
                  <a:lnTo>
                    <a:pt x="2501836" y="1830070"/>
                  </a:lnTo>
                  <a:lnTo>
                    <a:pt x="2676271" y="1830070"/>
                  </a:lnTo>
                  <a:lnTo>
                    <a:pt x="2676271" y="1750060"/>
                  </a:lnTo>
                  <a:close/>
                </a:path>
                <a:path w="2676525" h="4258309">
                  <a:moveTo>
                    <a:pt x="2676271" y="875030"/>
                  </a:moveTo>
                  <a:lnTo>
                    <a:pt x="2430170" y="875030"/>
                  </a:lnTo>
                  <a:lnTo>
                    <a:pt x="2430170" y="955040"/>
                  </a:lnTo>
                  <a:lnTo>
                    <a:pt x="2430170" y="1294130"/>
                  </a:lnTo>
                  <a:lnTo>
                    <a:pt x="2501836" y="1294130"/>
                  </a:lnTo>
                  <a:lnTo>
                    <a:pt x="2501836" y="955040"/>
                  </a:lnTo>
                  <a:lnTo>
                    <a:pt x="2676271" y="955040"/>
                  </a:lnTo>
                  <a:lnTo>
                    <a:pt x="2676271" y="875030"/>
                  </a:lnTo>
                  <a:close/>
                </a:path>
                <a:path w="2676525" h="4258309">
                  <a:moveTo>
                    <a:pt x="2676283" y="3839426"/>
                  </a:moveTo>
                  <a:lnTo>
                    <a:pt x="2619032" y="3839426"/>
                  </a:lnTo>
                  <a:lnTo>
                    <a:pt x="2619032" y="3918864"/>
                  </a:lnTo>
                  <a:lnTo>
                    <a:pt x="2676283" y="3918864"/>
                  </a:lnTo>
                  <a:lnTo>
                    <a:pt x="2676283" y="3839426"/>
                  </a:lnTo>
                  <a:close/>
                </a:path>
                <a:path w="2676525" h="4258309">
                  <a:moveTo>
                    <a:pt x="2676283" y="2964383"/>
                  </a:moveTo>
                  <a:lnTo>
                    <a:pt x="2619032" y="2964383"/>
                  </a:lnTo>
                  <a:lnTo>
                    <a:pt x="2619032" y="3043821"/>
                  </a:lnTo>
                  <a:lnTo>
                    <a:pt x="2676283" y="3043821"/>
                  </a:lnTo>
                  <a:lnTo>
                    <a:pt x="2676283" y="2964383"/>
                  </a:lnTo>
                  <a:close/>
                </a:path>
                <a:path w="2676525" h="4258309">
                  <a:moveTo>
                    <a:pt x="2676283" y="2089340"/>
                  </a:moveTo>
                  <a:lnTo>
                    <a:pt x="2619032" y="2089340"/>
                  </a:lnTo>
                  <a:lnTo>
                    <a:pt x="2619032" y="2168779"/>
                  </a:lnTo>
                  <a:lnTo>
                    <a:pt x="2676283" y="2168779"/>
                  </a:lnTo>
                  <a:lnTo>
                    <a:pt x="2676283" y="2089340"/>
                  </a:lnTo>
                  <a:close/>
                </a:path>
                <a:path w="2676525" h="4258309">
                  <a:moveTo>
                    <a:pt x="2676283" y="1214297"/>
                  </a:moveTo>
                  <a:lnTo>
                    <a:pt x="2619032" y="1214297"/>
                  </a:lnTo>
                  <a:lnTo>
                    <a:pt x="2619032" y="1293736"/>
                  </a:lnTo>
                  <a:lnTo>
                    <a:pt x="2676283" y="1293736"/>
                  </a:lnTo>
                  <a:lnTo>
                    <a:pt x="2676283" y="1214297"/>
                  </a:lnTo>
                  <a:close/>
                </a:path>
                <a:path w="2676525" h="4258309">
                  <a:moveTo>
                    <a:pt x="2676283" y="339255"/>
                  </a:moveTo>
                  <a:lnTo>
                    <a:pt x="2619032" y="339255"/>
                  </a:lnTo>
                  <a:lnTo>
                    <a:pt x="2619032" y="418693"/>
                  </a:lnTo>
                  <a:lnTo>
                    <a:pt x="2676283" y="418693"/>
                  </a:lnTo>
                  <a:lnTo>
                    <a:pt x="2676283" y="339255"/>
                  </a:lnTo>
                  <a:close/>
                </a:path>
              </a:pathLst>
            </a:custGeom>
            <a:solidFill>
              <a:srgbClr val="338B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759AE78C-26B5-D2B4-D872-075C62304B72}"/>
                </a:ext>
              </a:extLst>
            </p:cNvPr>
            <p:cNvSpPr/>
            <p:nvPr/>
          </p:nvSpPr>
          <p:spPr>
            <a:xfrm>
              <a:off x="17427817" y="7000246"/>
              <a:ext cx="2676525" cy="4258310"/>
            </a:xfrm>
            <a:custGeom>
              <a:avLst/>
              <a:gdLst/>
              <a:ahLst/>
              <a:cxnLst/>
              <a:rect l="l" t="t" r="r" b="b"/>
              <a:pathLst>
                <a:path w="2676525" h="4258309">
                  <a:moveTo>
                    <a:pt x="189890" y="2625229"/>
                  </a:moveTo>
                  <a:lnTo>
                    <a:pt x="0" y="2625229"/>
                  </a:lnTo>
                  <a:lnTo>
                    <a:pt x="0" y="2704719"/>
                  </a:lnTo>
                  <a:lnTo>
                    <a:pt x="189890" y="2704719"/>
                  </a:lnTo>
                  <a:lnTo>
                    <a:pt x="189890" y="2625229"/>
                  </a:lnTo>
                  <a:close/>
                </a:path>
                <a:path w="2676525" h="4258309">
                  <a:moveTo>
                    <a:pt x="189890" y="1750174"/>
                  </a:moveTo>
                  <a:lnTo>
                    <a:pt x="0" y="1750174"/>
                  </a:lnTo>
                  <a:lnTo>
                    <a:pt x="0" y="1829663"/>
                  </a:lnTo>
                  <a:lnTo>
                    <a:pt x="189890" y="1829663"/>
                  </a:lnTo>
                  <a:lnTo>
                    <a:pt x="189890" y="1750174"/>
                  </a:lnTo>
                  <a:close/>
                </a:path>
                <a:path w="2676525" h="4258309">
                  <a:moveTo>
                    <a:pt x="189890" y="875144"/>
                  </a:moveTo>
                  <a:lnTo>
                    <a:pt x="0" y="875144"/>
                  </a:lnTo>
                  <a:lnTo>
                    <a:pt x="0" y="954633"/>
                  </a:lnTo>
                  <a:lnTo>
                    <a:pt x="189890" y="954633"/>
                  </a:lnTo>
                  <a:lnTo>
                    <a:pt x="189890" y="875144"/>
                  </a:lnTo>
                  <a:close/>
                </a:path>
                <a:path w="2676525" h="4258309">
                  <a:moveTo>
                    <a:pt x="189890" y="88"/>
                  </a:moveTo>
                  <a:lnTo>
                    <a:pt x="0" y="88"/>
                  </a:lnTo>
                  <a:lnTo>
                    <a:pt x="0" y="79590"/>
                  </a:lnTo>
                  <a:lnTo>
                    <a:pt x="189890" y="79590"/>
                  </a:lnTo>
                  <a:lnTo>
                    <a:pt x="189890" y="88"/>
                  </a:lnTo>
                  <a:close/>
                </a:path>
                <a:path w="2676525" h="4258309">
                  <a:moveTo>
                    <a:pt x="378790" y="2964446"/>
                  </a:moveTo>
                  <a:lnTo>
                    <a:pt x="1041" y="2964446"/>
                  </a:lnTo>
                  <a:lnTo>
                    <a:pt x="1041" y="3043872"/>
                  </a:lnTo>
                  <a:lnTo>
                    <a:pt x="378790" y="3043872"/>
                  </a:lnTo>
                  <a:lnTo>
                    <a:pt x="378790" y="2964446"/>
                  </a:lnTo>
                  <a:close/>
                </a:path>
                <a:path w="2676525" h="4258309">
                  <a:moveTo>
                    <a:pt x="378790" y="2089391"/>
                  </a:moveTo>
                  <a:lnTo>
                    <a:pt x="1041" y="2089391"/>
                  </a:lnTo>
                  <a:lnTo>
                    <a:pt x="1041" y="2168817"/>
                  </a:lnTo>
                  <a:lnTo>
                    <a:pt x="378790" y="2168817"/>
                  </a:lnTo>
                  <a:lnTo>
                    <a:pt x="378790" y="2089391"/>
                  </a:lnTo>
                  <a:close/>
                </a:path>
                <a:path w="2676525" h="4258309">
                  <a:moveTo>
                    <a:pt x="378790" y="1214361"/>
                  </a:moveTo>
                  <a:lnTo>
                    <a:pt x="1041" y="1214361"/>
                  </a:lnTo>
                  <a:lnTo>
                    <a:pt x="1041" y="1293787"/>
                  </a:lnTo>
                  <a:lnTo>
                    <a:pt x="378790" y="1293787"/>
                  </a:lnTo>
                  <a:lnTo>
                    <a:pt x="378790" y="1214361"/>
                  </a:lnTo>
                  <a:close/>
                </a:path>
                <a:path w="2676525" h="4258309">
                  <a:moveTo>
                    <a:pt x="378790" y="339305"/>
                  </a:moveTo>
                  <a:lnTo>
                    <a:pt x="1041" y="339305"/>
                  </a:lnTo>
                  <a:lnTo>
                    <a:pt x="1041" y="418744"/>
                  </a:lnTo>
                  <a:lnTo>
                    <a:pt x="378790" y="418744"/>
                  </a:lnTo>
                  <a:lnTo>
                    <a:pt x="378790" y="339305"/>
                  </a:lnTo>
                  <a:close/>
                </a:path>
                <a:path w="2676525" h="4258309">
                  <a:moveTo>
                    <a:pt x="567651" y="2964180"/>
                  </a:moveTo>
                  <a:lnTo>
                    <a:pt x="495935" y="2964180"/>
                  </a:lnTo>
                  <a:lnTo>
                    <a:pt x="495935" y="3303270"/>
                  </a:lnTo>
                  <a:lnTo>
                    <a:pt x="189903" y="3303270"/>
                  </a:lnTo>
                  <a:lnTo>
                    <a:pt x="189903" y="3383280"/>
                  </a:lnTo>
                  <a:lnTo>
                    <a:pt x="567651" y="3383280"/>
                  </a:lnTo>
                  <a:lnTo>
                    <a:pt x="567651" y="3303270"/>
                  </a:lnTo>
                  <a:lnTo>
                    <a:pt x="567651" y="2964180"/>
                  </a:lnTo>
                  <a:close/>
                </a:path>
                <a:path w="2676525" h="4258309">
                  <a:moveTo>
                    <a:pt x="567651" y="2089150"/>
                  </a:moveTo>
                  <a:lnTo>
                    <a:pt x="495935" y="2089150"/>
                  </a:lnTo>
                  <a:lnTo>
                    <a:pt x="495935" y="2428240"/>
                  </a:lnTo>
                  <a:lnTo>
                    <a:pt x="189903" y="2428240"/>
                  </a:lnTo>
                  <a:lnTo>
                    <a:pt x="189903" y="2508250"/>
                  </a:lnTo>
                  <a:lnTo>
                    <a:pt x="567651" y="2508250"/>
                  </a:lnTo>
                  <a:lnTo>
                    <a:pt x="567651" y="2428240"/>
                  </a:lnTo>
                  <a:lnTo>
                    <a:pt x="567651" y="2089150"/>
                  </a:lnTo>
                  <a:close/>
                </a:path>
                <a:path w="2676525" h="4258309">
                  <a:moveTo>
                    <a:pt x="567651" y="1214120"/>
                  </a:moveTo>
                  <a:lnTo>
                    <a:pt x="495935" y="1214120"/>
                  </a:lnTo>
                  <a:lnTo>
                    <a:pt x="495935" y="1553210"/>
                  </a:lnTo>
                  <a:lnTo>
                    <a:pt x="189903" y="1553210"/>
                  </a:lnTo>
                  <a:lnTo>
                    <a:pt x="189903" y="1633220"/>
                  </a:lnTo>
                  <a:lnTo>
                    <a:pt x="567651" y="1633220"/>
                  </a:lnTo>
                  <a:lnTo>
                    <a:pt x="567651" y="1553210"/>
                  </a:lnTo>
                  <a:lnTo>
                    <a:pt x="567651" y="1214120"/>
                  </a:lnTo>
                  <a:close/>
                </a:path>
                <a:path w="2676525" h="4258309">
                  <a:moveTo>
                    <a:pt x="567651" y="339090"/>
                  </a:moveTo>
                  <a:lnTo>
                    <a:pt x="495935" y="339090"/>
                  </a:lnTo>
                  <a:lnTo>
                    <a:pt x="495935" y="678180"/>
                  </a:lnTo>
                  <a:lnTo>
                    <a:pt x="189903" y="678180"/>
                  </a:lnTo>
                  <a:lnTo>
                    <a:pt x="189903" y="758190"/>
                  </a:lnTo>
                  <a:lnTo>
                    <a:pt x="567651" y="758190"/>
                  </a:lnTo>
                  <a:lnTo>
                    <a:pt x="567651" y="678180"/>
                  </a:lnTo>
                  <a:lnTo>
                    <a:pt x="567651" y="339090"/>
                  </a:lnTo>
                  <a:close/>
                </a:path>
                <a:path w="2676525" h="4258309">
                  <a:moveTo>
                    <a:pt x="1062558" y="2625090"/>
                  </a:moveTo>
                  <a:lnTo>
                    <a:pt x="684847" y="2625090"/>
                  </a:lnTo>
                  <a:lnTo>
                    <a:pt x="684847" y="2705100"/>
                  </a:lnTo>
                  <a:lnTo>
                    <a:pt x="684847" y="3044190"/>
                  </a:lnTo>
                  <a:lnTo>
                    <a:pt x="756513" y="3044190"/>
                  </a:lnTo>
                  <a:lnTo>
                    <a:pt x="756513" y="2705100"/>
                  </a:lnTo>
                  <a:lnTo>
                    <a:pt x="1062558" y="2705100"/>
                  </a:lnTo>
                  <a:lnTo>
                    <a:pt x="1062558" y="2625090"/>
                  </a:lnTo>
                  <a:close/>
                </a:path>
                <a:path w="2676525" h="4258309">
                  <a:moveTo>
                    <a:pt x="1062558" y="1750060"/>
                  </a:moveTo>
                  <a:lnTo>
                    <a:pt x="684847" y="1750060"/>
                  </a:lnTo>
                  <a:lnTo>
                    <a:pt x="684847" y="1830070"/>
                  </a:lnTo>
                  <a:lnTo>
                    <a:pt x="684847" y="2169160"/>
                  </a:lnTo>
                  <a:lnTo>
                    <a:pt x="756513" y="2169160"/>
                  </a:lnTo>
                  <a:lnTo>
                    <a:pt x="756513" y="1830070"/>
                  </a:lnTo>
                  <a:lnTo>
                    <a:pt x="1062558" y="1830070"/>
                  </a:lnTo>
                  <a:lnTo>
                    <a:pt x="1062558" y="1750060"/>
                  </a:lnTo>
                  <a:close/>
                </a:path>
                <a:path w="2676525" h="4258309">
                  <a:moveTo>
                    <a:pt x="1062558" y="875030"/>
                  </a:moveTo>
                  <a:lnTo>
                    <a:pt x="684847" y="875030"/>
                  </a:lnTo>
                  <a:lnTo>
                    <a:pt x="684847" y="955040"/>
                  </a:lnTo>
                  <a:lnTo>
                    <a:pt x="684847" y="1294130"/>
                  </a:lnTo>
                  <a:lnTo>
                    <a:pt x="756513" y="1294130"/>
                  </a:lnTo>
                  <a:lnTo>
                    <a:pt x="756513" y="955040"/>
                  </a:lnTo>
                  <a:lnTo>
                    <a:pt x="1062558" y="955040"/>
                  </a:lnTo>
                  <a:lnTo>
                    <a:pt x="1062558" y="875030"/>
                  </a:lnTo>
                  <a:close/>
                </a:path>
                <a:path w="2676525" h="4258309">
                  <a:moveTo>
                    <a:pt x="1062558" y="0"/>
                  </a:moveTo>
                  <a:lnTo>
                    <a:pt x="684847" y="0"/>
                  </a:lnTo>
                  <a:lnTo>
                    <a:pt x="684847" y="80010"/>
                  </a:lnTo>
                  <a:lnTo>
                    <a:pt x="684847" y="419100"/>
                  </a:lnTo>
                  <a:lnTo>
                    <a:pt x="756513" y="419100"/>
                  </a:lnTo>
                  <a:lnTo>
                    <a:pt x="756513" y="80010"/>
                  </a:lnTo>
                  <a:lnTo>
                    <a:pt x="1062558" y="80010"/>
                  </a:lnTo>
                  <a:lnTo>
                    <a:pt x="1062558" y="0"/>
                  </a:lnTo>
                  <a:close/>
                </a:path>
                <a:path w="2676525" h="4258309">
                  <a:moveTo>
                    <a:pt x="1251445" y="2964446"/>
                  </a:moveTo>
                  <a:lnTo>
                    <a:pt x="873709" y="2964446"/>
                  </a:lnTo>
                  <a:lnTo>
                    <a:pt x="873709" y="3043872"/>
                  </a:lnTo>
                  <a:lnTo>
                    <a:pt x="1251445" y="3043872"/>
                  </a:lnTo>
                  <a:lnTo>
                    <a:pt x="1251445" y="2964446"/>
                  </a:lnTo>
                  <a:close/>
                </a:path>
                <a:path w="2676525" h="4258309">
                  <a:moveTo>
                    <a:pt x="1251445" y="2089391"/>
                  </a:moveTo>
                  <a:lnTo>
                    <a:pt x="873709" y="2089391"/>
                  </a:lnTo>
                  <a:lnTo>
                    <a:pt x="873709" y="2168817"/>
                  </a:lnTo>
                  <a:lnTo>
                    <a:pt x="1251445" y="2168817"/>
                  </a:lnTo>
                  <a:lnTo>
                    <a:pt x="1251445" y="2089391"/>
                  </a:lnTo>
                  <a:close/>
                </a:path>
                <a:path w="2676525" h="4258309">
                  <a:moveTo>
                    <a:pt x="1251445" y="1214361"/>
                  </a:moveTo>
                  <a:lnTo>
                    <a:pt x="873709" y="1214361"/>
                  </a:lnTo>
                  <a:lnTo>
                    <a:pt x="873709" y="1293787"/>
                  </a:lnTo>
                  <a:lnTo>
                    <a:pt x="1251445" y="1293787"/>
                  </a:lnTo>
                  <a:lnTo>
                    <a:pt x="1251445" y="1214361"/>
                  </a:lnTo>
                  <a:close/>
                </a:path>
                <a:path w="2676525" h="4258309">
                  <a:moveTo>
                    <a:pt x="1251445" y="339305"/>
                  </a:moveTo>
                  <a:lnTo>
                    <a:pt x="873709" y="339305"/>
                  </a:lnTo>
                  <a:lnTo>
                    <a:pt x="873709" y="418744"/>
                  </a:lnTo>
                  <a:lnTo>
                    <a:pt x="1251445" y="418744"/>
                  </a:lnTo>
                  <a:lnTo>
                    <a:pt x="1251445" y="339305"/>
                  </a:lnTo>
                  <a:close/>
                </a:path>
                <a:path w="2676525" h="4258309">
                  <a:moveTo>
                    <a:pt x="1440319" y="2964180"/>
                  </a:moveTo>
                  <a:lnTo>
                    <a:pt x="1368602" y="2964180"/>
                  </a:lnTo>
                  <a:lnTo>
                    <a:pt x="1368602" y="3303270"/>
                  </a:lnTo>
                  <a:lnTo>
                    <a:pt x="1062570" y="3303270"/>
                  </a:lnTo>
                  <a:lnTo>
                    <a:pt x="1062570" y="3383280"/>
                  </a:lnTo>
                  <a:lnTo>
                    <a:pt x="1440319" y="3383280"/>
                  </a:lnTo>
                  <a:lnTo>
                    <a:pt x="1440319" y="3303270"/>
                  </a:lnTo>
                  <a:lnTo>
                    <a:pt x="1440319" y="2964180"/>
                  </a:lnTo>
                  <a:close/>
                </a:path>
                <a:path w="2676525" h="4258309">
                  <a:moveTo>
                    <a:pt x="1440319" y="2089150"/>
                  </a:moveTo>
                  <a:lnTo>
                    <a:pt x="1368602" y="2089150"/>
                  </a:lnTo>
                  <a:lnTo>
                    <a:pt x="1368602" y="2428240"/>
                  </a:lnTo>
                  <a:lnTo>
                    <a:pt x="1062570" y="2428240"/>
                  </a:lnTo>
                  <a:lnTo>
                    <a:pt x="1062570" y="2508250"/>
                  </a:lnTo>
                  <a:lnTo>
                    <a:pt x="1440319" y="2508250"/>
                  </a:lnTo>
                  <a:lnTo>
                    <a:pt x="1440319" y="2428240"/>
                  </a:lnTo>
                  <a:lnTo>
                    <a:pt x="1440319" y="2089150"/>
                  </a:lnTo>
                  <a:close/>
                </a:path>
                <a:path w="2676525" h="4258309">
                  <a:moveTo>
                    <a:pt x="1440319" y="1214120"/>
                  </a:moveTo>
                  <a:lnTo>
                    <a:pt x="1368602" y="1214120"/>
                  </a:lnTo>
                  <a:lnTo>
                    <a:pt x="1368602" y="1553210"/>
                  </a:lnTo>
                  <a:lnTo>
                    <a:pt x="1062570" y="1553210"/>
                  </a:lnTo>
                  <a:lnTo>
                    <a:pt x="1062570" y="1633220"/>
                  </a:lnTo>
                  <a:lnTo>
                    <a:pt x="1440319" y="1633220"/>
                  </a:lnTo>
                  <a:lnTo>
                    <a:pt x="1440319" y="1553210"/>
                  </a:lnTo>
                  <a:lnTo>
                    <a:pt x="1440319" y="1214120"/>
                  </a:lnTo>
                  <a:close/>
                </a:path>
                <a:path w="2676525" h="4258309">
                  <a:moveTo>
                    <a:pt x="1440319" y="339090"/>
                  </a:moveTo>
                  <a:lnTo>
                    <a:pt x="1368602" y="339090"/>
                  </a:lnTo>
                  <a:lnTo>
                    <a:pt x="1368602" y="678180"/>
                  </a:lnTo>
                  <a:lnTo>
                    <a:pt x="1062570" y="678180"/>
                  </a:lnTo>
                  <a:lnTo>
                    <a:pt x="1062570" y="758190"/>
                  </a:lnTo>
                  <a:lnTo>
                    <a:pt x="1440319" y="758190"/>
                  </a:lnTo>
                  <a:lnTo>
                    <a:pt x="1440319" y="678180"/>
                  </a:lnTo>
                  <a:lnTo>
                    <a:pt x="1440319" y="339090"/>
                  </a:lnTo>
                  <a:close/>
                </a:path>
                <a:path w="2676525" h="4258309">
                  <a:moveTo>
                    <a:pt x="1935226" y="3500120"/>
                  </a:moveTo>
                  <a:lnTo>
                    <a:pt x="1557502" y="3500120"/>
                  </a:lnTo>
                  <a:lnTo>
                    <a:pt x="1557502" y="3580130"/>
                  </a:lnTo>
                  <a:lnTo>
                    <a:pt x="1557502" y="3919220"/>
                  </a:lnTo>
                  <a:lnTo>
                    <a:pt x="1629181" y="3919220"/>
                  </a:lnTo>
                  <a:lnTo>
                    <a:pt x="1629181" y="3580130"/>
                  </a:lnTo>
                  <a:lnTo>
                    <a:pt x="1935226" y="3580130"/>
                  </a:lnTo>
                  <a:lnTo>
                    <a:pt x="1935226" y="3500120"/>
                  </a:lnTo>
                  <a:close/>
                </a:path>
                <a:path w="2676525" h="4258309">
                  <a:moveTo>
                    <a:pt x="1935226" y="2625090"/>
                  </a:moveTo>
                  <a:lnTo>
                    <a:pt x="1557502" y="2625090"/>
                  </a:lnTo>
                  <a:lnTo>
                    <a:pt x="1557502" y="2705100"/>
                  </a:lnTo>
                  <a:lnTo>
                    <a:pt x="1557502" y="3044190"/>
                  </a:lnTo>
                  <a:lnTo>
                    <a:pt x="1629181" y="3044190"/>
                  </a:lnTo>
                  <a:lnTo>
                    <a:pt x="1629181" y="2705100"/>
                  </a:lnTo>
                  <a:lnTo>
                    <a:pt x="1935226" y="2705100"/>
                  </a:lnTo>
                  <a:lnTo>
                    <a:pt x="1935226" y="2625090"/>
                  </a:lnTo>
                  <a:close/>
                </a:path>
                <a:path w="2676525" h="4258309">
                  <a:moveTo>
                    <a:pt x="1935226" y="1750060"/>
                  </a:moveTo>
                  <a:lnTo>
                    <a:pt x="1557502" y="1750060"/>
                  </a:lnTo>
                  <a:lnTo>
                    <a:pt x="1557502" y="1830070"/>
                  </a:lnTo>
                  <a:lnTo>
                    <a:pt x="1557502" y="2169160"/>
                  </a:lnTo>
                  <a:lnTo>
                    <a:pt x="1629181" y="2169160"/>
                  </a:lnTo>
                  <a:lnTo>
                    <a:pt x="1629181" y="1830070"/>
                  </a:lnTo>
                  <a:lnTo>
                    <a:pt x="1935226" y="1830070"/>
                  </a:lnTo>
                  <a:lnTo>
                    <a:pt x="1935226" y="1750060"/>
                  </a:lnTo>
                  <a:close/>
                </a:path>
                <a:path w="2676525" h="4258309">
                  <a:moveTo>
                    <a:pt x="1935226" y="875030"/>
                  </a:moveTo>
                  <a:lnTo>
                    <a:pt x="1557502" y="875030"/>
                  </a:lnTo>
                  <a:lnTo>
                    <a:pt x="1557502" y="955040"/>
                  </a:lnTo>
                  <a:lnTo>
                    <a:pt x="1557502" y="1294130"/>
                  </a:lnTo>
                  <a:lnTo>
                    <a:pt x="1629181" y="1294130"/>
                  </a:lnTo>
                  <a:lnTo>
                    <a:pt x="1629181" y="955040"/>
                  </a:lnTo>
                  <a:lnTo>
                    <a:pt x="1935226" y="955040"/>
                  </a:lnTo>
                  <a:lnTo>
                    <a:pt x="1935226" y="875030"/>
                  </a:lnTo>
                  <a:close/>
                </a:path>
                <a:path w="2676525" h="4258309">
                  <a:moveTo>
                    <a:pt x="1935226" y="0"/>
                  </a:moveTo>
                  <a:lnTo>
                    <a:pt x="1557502" y="0"/>
                  </a:lnTo>
                  <a:lnTo>
                    <a:pt x="1557502" y="80010"/>
                  </a:lnTo>
                  <a:lnTo>
                    <a:pt x="1557502" y="419100"/>
                  </a:lnTo>
                  <a:lnTo>
                    <a:pt x="1629181" y="419100"/>
                  </a:lnTo>
                  <a:lnTo>
                    <a:pt x="1629181" y="80010"/>
                  </a:lnTo>
                  <a:lnTo>
                    <a:pt x="1935226" y="80010"/>
                  </a:lnTo>
                  <a:lnTo>
                    <a:pt x="1935226" y="0"/>
                  </a:lnTo>
                  <a:close/>
                </a:path>
                <a:path w="2676525" h="4258309">
                  <a:moveTo>
                    <a:pt x="2124113" y="2964446"/>
                  </a:moveTo>
                  <a:lnTo>
                    <a:pt x="1746364" y="2964446"/>
                  </a:lnTo>
                  <a:lnTo>
                    <a:pt x="1746364" y="3043872"/>
                  </a:lnTo>
                  <a:lnTo>
                    <a:pt x="2124113" y="3043872"/>
                  </a:lnTo>
                  <a:lnTo>
                    <a:pt x="2124113" y="2964446"/>
                  </a:lnTo>
                  <a:close/>
                </a:path>
                <a:path w="2676525" h="4258309">
                  <a:moveTo>
                    <a:pt x="2124113" y="2089391"/>
                  </a:moveTo>
                  <a:lnTo>
                    <a:pt x="1746364" y="2089391"/>
                  </a:lnTo>
                  <a:lnTo>
                    <a:pt x="1746364" y="2168817"/>
                  </a:lnTo>
                  <a:lnTo>
                    <a:pt x="2124113" y="2168817"/>
                  </a:lnTo>
                  <a:lnTo>
                    <a:pt x="2124113" y="2089391"/>
                  </a:lnTo>
                  <a:close/>
                </a:path>
                <a:path w="2676525" h="4258309">
                  <a:moveTo>
                    <a:pt x="2124113" y="1214361"/>
                  </a:moveTo>
                  <a:lnTo>
                    <a:pt x="1746364" y="1214361"/>
                  </a:lnTo>
                  <a:lnTo>
                    <a:pt x="1746364" y="1293787"/>
                  </a:lnTo>
                  <a:lnTo>
                    <a:pt x="2124113" y="1293787"/>
                  </a:lnTo>
                  <a:lnTo>
                    <a:pt x="2124113" y="1214361"/>
                  </a:lnTo>
                  <a:close/>
                </a:path>
                <a:path w="2676525" h="4258309">
                  <a:moveTo>
                    <a:pt x="2124113" y="339305"/>
                  </a:moveTo>
                  <a:lnTo>
                    <a:pt x="1746364" y="339305"/>
                  </a:lnTo>
                  <a:lnTo>
                    <a:pt x="1746364" y="418744"/>
                  </a:lnTo>
                  <a:lnTo>
                    <a:pt x="2124113" y="418744"/>
                  </a:lnTo>
                  <a:lnTo>
                    <a:pt x="2124113" y="339305"/>
                  </a:lnTo>
                  <a:close/>
                </a:path>
                <a:path w="2676525" h="4258309">
                  <a:moveTo>
                    <a:pt x="2312987" y="3839210"/>
                  </a:moveTo>
                  <a:lnTo>
                    <a:pt x="2241270" y="3839210"/>
                  </a:lnTo>
                  <a:lnTo>
                    <a:pt x="2241270" y="4178300"/>
                  </a:lnTo>
                  <a:lnTo>
                    <a:pt x="1935238" y="4178300"/>
                  </a:lnTo>
                  <a:lnTo>
                    <a:pt x="1935238" y="4258310"/>
                  </a:lnTo>
                  <a:lnTo>
                    <a:pt x="2312987" y="4258310"/>
                  </a:lnTo>
                  <a:lnTo>
                    <a:pt x="2312987" y="4178300"/>
                  </a:lnTo>
                  <a:lnTo>
                    <a:pt x="2312987" y="3839210"/>
                  </a:lnTo>
                  <a:close/>
                </a:path>
                <a:path w="2676525" h="4258309">
                  <a:moveTo>
                    <a:pt x="2312987" y="2964180"/>
                  </a:moveTo>
                  <a:lnTo>
                    <a:pt x="2241270" y="2964180"/>
                  </a:lnTo>
                  <a:lnTo>
                    <a:pt x="2241270" y="3303270"/>
                  </a:lnTo>
                  <a:lnTo>
                    <a:pt x="1935238" y="3303270"/>
                  </a:lnTo>
                  <a:lnTo>
                    <a:pt x="1935238" y="3383280"/>
                  </a:lnTo>
                  <a:lnTo>
                    <a:pt x="2312987" y="3383280"/>
                  </a:lnTo>
                  <a:lnTo>
                    <a:pt x="2312987" y="3303270"/>
                  </a:lnTo>
                  <a:lnTo>
                    <a:pt x="2312987" y="2964180"/>
                  </a:lnTo>
                  <a:close/>
                </a:path>
                <a:path w="2676525" h="4258309">
                  <a:moveTo>
                    <a:pt x="2312987" y="2089150"/>
                  </a:moveTo>
                  <a:lnTo>
                    <a:pt x="2241270" y="2089150"/>
                  </a:lnTo>
                  <a:lnTo>
                    <a:pt x="2241270" y="2428240"/>
                  </a:lnTo>
                  <a:lnTo>
                    <a:pt x="1935238" y="2428240"/>
                  </a:lnTo>
                  <a:lnTo>
                    <a:pt x="1935238" y="2508250"/>
                  </a:lnTo>
                  <a:lnTo>
                    <a:pt x="2312987" y="2508250"/>
                  </a:lnTo>
                  <a:lnTo>
                    <a:pt x="2312987" y="2428240"/>
                  </a:lnTo>
                  <a:lnTo>
                    <a:pt x="2312987" y="2089150"/>
                  </a:lnTo>
                  <a:close/>
                </a:path>
                <a:path w="2676525" h="4258309">
                  <a:moveTo>
                    <a:pt x="2312987" y="1214120"/>
                  </a:moveTo>
                  <a:lnTo>
                    <a:pt x="2241270" y="1214120"/>
                  </a:lnTo>
                  <a:lnTo>
                    <a:pt x="2241270" y="1553210"/>
                  </a:lnTo>
                  <a:lnTo>
                    <a:pt x="1935238" y="1553210"/>
                  </a:lnTo>
                  <a:lnTo>
                    <a:pt x="1935238" y="1633220"/>
                  </a:lnTo>
                  <a:lnTo>
                    <a:pt x="2312987" y="1633220"/>
                  </a:lnTo>
                  <a:lnTo>
                    <a:pt x="2312987" y="1553210"/>
                  </a:lnTo>
                  <a:lnTo>
                    <a:pt x="2312987" y="1214120"/>
                  </a:lnTo>
                  <a:close/>
                </a:path>
                <a:path w="2676525" h="4258309">
                  <a:moveTo>
                    <a:pt x="2312987" y="339090"/>
                  </a:moveTo>
                  <a:lnTo>
                    <a:pt x="2241270" y="339090"/>
                  </a:lnTo>
                  <a:lnTo>
                    <a:pt x="2241270" y="678180"/>
                  </a:lnTo>
                  <a:lnTo>
                    <a:pt x="2312987" y="678180"/>
                  </a:lnTo>
                  <a:lnTo>
                    <a:pt x="2312987" y="339090"/>
                  </a:lnTo>
                  <a:close/>
                </a:path>
                <a:path w="2676525" h="4258309">
                  <a:moveTo>
                    <a:pt x="2676271" y="3500120"/>
                  </a:moveTo>
                  <a:lnTo>
                    <a:pt x="2430170" y="3500120"/>
                  </a:lnTo>
                  <a:lnTo>
                    <a:pt x="2430170" y="3580130"/>
                  </a:lnTo>
                  <a:lnTo>
                    <a:pt x="2430170" y="3919220"/>
                  </a:lnTo>
                  <a:lnTo>
                    <a:pt x="2501836" y="3919220"/>
                  </a:lnTo>
                  <a:lnTo>
                    <a:pt x="2501836" y="3580130"/>
                  </a:lnTo>
                  <a:lnTo>
                    <a:pt x="2676271" y="3580130"/>
                  </a:lnTo>
                  <a:lnTo>
                    <a:pt x="2676271" y="3500120"/>
                  </a:lnTo>
                  <a:close/>
                </a:path>
                <a:path w="2676525" h="4258309">
                  <a:moveTo>
                    <a:pt x="2676271" y="2625090"/>
                  </a:moveTo>
                  <a:lnTo>
                    <a:pt x="2430170" y="2625090"/>
                  </a:lnTo>
                  <a:lnTo>
                    <a:pt x="2430170" y="2705100"/>
                  </a:lnTo>
                  <a:lnTo>
                    <a:pt x="2430170" y="3044190"/>
                  </a:lnTo>
                  <a:lnTo>
                    <a:pt x="2501836" y="3044190"/>
                  </a:lnTo>
                  <a:lnTo>
                    <a:pt x="2501836" y="2705100"/>
                  </a:lnTo>
                  <a:lnTo>
                    <a:pt x="2676271" y="2705100"/>
                  </a:lnTo>
                  <a:lnTo>
                    <a:pt x="2676271" y="2625090"/>
                  </a:lnTo>
                  <a:close/>
                </a:path>
                <a:path w="2676525" h="4258309">
                  <a:moveTo>
                    <a:pt x="2676271" y="1750060"/>
                  </a:moveTo>
                  <a:lnTo>
                    <a:pt x="2430170" y="1750060"/>
                  </a:lnTo>
                  <a:lnTo>
                    <a:pt x="2430170" y="1830070"/>
                  </a:lnTo>
                  <a:lnTo>
                    <a:pt x="2430170" y="2169160"/>
                  </a:lnTo>
                  <a:lnTo>
                    <a:pt x="2501836" y="2169160"/>
                  </a:lnTo>
                  <a:lnTo>
                    <a:pt x="2501836" y="1830070"/>
                  </a:lnTo>
                  <a:lnTo>
                    <a:pt x="2676271" y="1830070"/>
                  </a:lnTo>
                  <a:lnTo>
                    <a:pt x="2676271" y="1750060"/>
                  </a:lnTo>
                  <a:close/>
                </a:path>
                <a:path w="2676525" h="4258309">
                  <a:moveTo>
                    <a:pt x="2676271" y="875030"/>
                  </a:moveTo>
                  <a:lnTo>
                    <a:pt x="2430170" y="875030"/>
                  </a:lnTo>
                  <a:lnTo>
                    <a:pt x="2430170" y="955040"/>
                  </a:lnTo>
                  <a:lnTo>
                    <a:pt x="2430170" y="1294130"/>
                  </a:lnTo>
                  <a:lnTo>
                    <a:pt x="2501836" y="1294130"/>
                  </a:lnTo>
                  <a:lnTo>
                    <a:pt x="2501836" y="955040"/>
                  </a:lnTo>
                  <a:lnTo>
                    <a:pt x="2676271" y="955040"/>
                  </a:lnTo>
                  <a:lnTo>
                    <a:pt x="2676271" y="875030"/>
                  </a:lnTo>
                  <a:close/>
                </a:path>
                <a:path w="2676525" h="4258309">
                  <a:moveTo>
                    <a:pt x="2676283" y="3839476"/>
                  </a:moveTo>
                  <a:lnTo>
                    <a:pt x="2619032" y="3839476"/>
                  </a:lnTo>
                  <a:lnTo>
                    <a:pt x="2619032" y="3918902"/>
                  </a:lnTo>
                  <a:lnTo>
                    <a:pt x="2676283" y="3918902"/>
                  </a:lnTo>
                  <a:lnTo>
                    <a:pt x="2676283" y="3839476"/>
                  </a:lnTo>
                  <a:close/>
                </a:path>
                <a:path w="2676525" h="4258309">
                  <a:moveTo>
                    <a:pt x="2676283" y="2964446"/>
                  </a:moveTo>
                  <a:lnTo>
                    <a:pt x="2619032" y="2964446"/>
                  </a:lnTo>
                  <a:lnTo>
                    <a:pt x="2619032" y="3043872"/>
                  </a:lnTo>
                  <a:lnTo>
                    <a:pt x="2676283" y="3043872"/>
                  </a:lnTo>
                  <a:lnTo>
                    <a:pt x="2676283" y="2964446"/>
                  </a:lnTo>
                  <a:close/>
                </a:path>
                <a:path w="2676525" h="4258309">
                  <a:moveTo>
                    <a:pt x="2676283" y="2089391"/>
                  </a:moveTo>
                  <a:lnTo>
                    <a:pt x="2619032" y="2089391"/>
                  </a:lnTo>
                  <a:lnTo>
                    <a:pt x="2619032" y="2168817"/>
                  </a:lnTo>
                  <a:lnTo>
                    <a:pt x="2676283" y="2168817"/>
                  </a:lnTo>
                  <a:lnTo>
                    <a:pt x="2676283" y="2089391"/>
                  </a:lnTo>
                  <a:close/>
                </a:path>
                <a:path w="2676525" h="4258309">
                  <a:moveTo>
                    <a:pt x="2676283" y="1214361"/>
                  </a:moveTo>
                  <a:lnTo>
                    <a:pt x="2619032" y="1214361"/>
                  </a:lnTo>
                  <a:lnTo>
                    <a:pt x="2619032" y="1293787"/>
                  </a:lnTo>
                  <a:lnTo>
                    <a:pt x="2676283" y="1293787"/>
                  </a:lnTo>
                  <a:lnTo>
                    <a:pt x="2676283" y="1214361"/>
                  </a:lnTo>
                  <a:close/>
                </a:path>
              </a:pathLst>
            </a:custGeom>
            <a:solidFill>
              <a:srgbClr val="338B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41AFE31A-7EA5-386E-9DA8-2A483E9CC9FB}"/>
                </a:ext>
              </a:extLst>
            </p:cNvPr>
            <p:cNvSpPr/>
            <p:nvPr/>
          </p:nvSpPr>
          <p:spPr>
            <a:xfrm>
              <a:off x="17427817" y="10500366"/>
              <a:ext cx="2124710" cy="758190"/>
            </a:xfrm>
            <a:custGeom>
              <a:avLst/>
              <a:gdLst/>
              <a:ahLst/>
              <a:cxnLst/>
              <a:rect l="l" t="t" r="r" b="b"/>
              <a:pathLst>
                <a:path w="2124709" h="758190">
                  <a:moveTo>
                    <a:pt x="189890" y="152"/>
                  </a:moveTo>
                  <a:lnTo>
                    <a:pt x="0" y="152"/>
                  </a:lnTo>
                  <a:lnTo>
                    <a:pt x="0" y="79629"/>
                  </a:lnTo>
                  <a:lnTo>
                    <a:pt x="189890" y="79629"/>
                  </a:lnTo>
                  <a:lnTo>
                    <a:pt x="189890" y="152"/>
                  </a:lnTo>
                  <a:close/>
                </a:path>
                <a:path w="2124709" h="758190">
                  <a:moveTo>
                    <a:pt x="378790" y="339356"/>
                  </a:moveTo>
                  <a:lnTo>
                    <a:pt x="1041" y="339356"/>
                  </a:lnTo>
                  <a:lnTo>
                    <a:pt x="1041" y="418782"/>
                  </a:lnTo>
                  <a:lnTo>
                    <a:pt x="378790" y="418782"/>
                  </a:lnTo>
                  <a:lnTo>
                    <a:pt x="378790" y="339356"/>
                  </a:lnTo>
                  <a:close/>
                </a:path>
                <a:path w="2124709" h="758190">
                  <a:moveTo>
                    <a:pt x="567651" y="339090"/>
                  </a:moveTo>
                  <a:lnTo>
                    <a:pt x="495935" y="339090"/>
                  </a:lnTo>
                  <a:lnTo>
                    <a:pt x="495935" y="678180"/>
                  </a:lnTo>
                  <a:lnTo>
                    <a:pt x="189903" y="678180"/>
                  </a:lnTo>
                  <a:lnTo>
                    <a:pt x="189903" y="758190"/>
                  </a:lnTo>
                  <a:lnTo>
                    <a:pt x="567651" y="758190"/>
                  </a:lnTo>
                  <a:lnTo>
                    <a:pt x="567651" y="678180"/>
                  </a:lnTo>
                  <a:lnTo>
                    <a:pt x="567651" y="339090"/>
                  </a:lnTo>
                  <a:close/>
                </a:path>
                <a:path w="2124709" h="758190">
                  <a:moveTo>
                    <a:pt x="1062558" y="0"/>
                  </a:moveTo>
                  <a:lnTo>
                    <a:pt x="684847" y="0"/>
                  </a:lnTo>
                  <a:lnTo>
                    <a:pt x="684847" y="80010"/>
                  </a:lnTo>
                  <a:lnTo>
                    <a:pt x="684847" y="419100"/>
                  </a:lnTo>
                  <a:lnTo>
                    <a:pt x="756513" y="419100"/>
                  </a:lnTo>
                  <a:lnTo>
                    <a:pt x="756513" y="80010"/>
                  </a:lnTo>
                  <a:lnTo>
                    <a:pt x="1062558" y="80010"/>
                  </a:lnTo>
                  <a:lnTo>
                    <a:pt x="1062558" y="0"/>
                  </a:lnTo>
                  <a:close/>
                </a:path>
                <a:path w="2124709" h="758190">
                  <a:moveTo>
                    <a:pt x="1251445" y="339356"/>
                  </a:moveTo>
                  <a:lnTo>
                    <a:pt x="873709" y="339356"/>
                  </a:lnTo>
                  <a:lnTo>
                    <a:pt x="873709" y="418782"/>
                  </a:lnTo>
                  <a:lnTo>
                    <a:pt x="1251445" y="418782"/>
                  </a:lnTo>
                  <a:lnTo>
                    <a:pt x="1251445" y="339356"/>
                  </a:lnTo>
                  <a:close/>
                </a:path>
                <a:path w="2124709" h="758190">
                  <a:moveTo>
                    <a:pt x="1440319" y="339090"/>
                  </a:moveTo>
                  <a:lnTo>
                    <a:pt x="1368602" y="339090"/>
                  </a:lnTo>
                  <a:lnTo>
                    <a:pt x="1368602" y="678180"/>
                  </a:lnTo>
                  <a:lnTo>
                    <a:pt x="1062570" y="678180"/>
                  </a:lnTo>
                  <a:lnTo>
                    <a:pt x="1062570" y="758190"/>
                  </a:lnTo>
                  <a:lnTo>
                    <a:pt x="1440319" y="758190"/>
                  </a:lnTo>
                  <a:lnTo>
                    <a:pt x="1440319" y="678180"/>
                  </a:lnTo>
                  <a:lnTo>
                    <a:pt x="1440319" y="339090"/>
                  </a:lnTo>
                  <a:close/>
                </a:path>
                <a:path w="2124709" h="758190">
                  <a:moveTo>
                    <a:pt x="1935226" y="0"/>
                  </a:moveTo>
                  <a:lnTo>
                    <a:pt x="1557502" y="0"/>
                  </a:lnTo>
                  <a:lnTo>
                    <a:pt x="1557502" y="80010"/>
                  </a:lnTo>
                  <a:lnTo>
                    <a:pt x="1935226" y="80010"/>
                  </a:lnTo>
                  <a:lnTo>
                    <a:pt x="1935226" y="0"/>
                  </a:lnTo>
                  <a:close/>
                </a:path>
                <a:path w="2124709" h="758190">
                  <a:moveTo>
                    <a:pt x="2124113" y="339356"/>
                  </a:moveTo>
                  <a:lnTo>
                    <a:pt x="1746364" y="339356"/>
                  </a:lnTo>
                  <a:lnTo>
                    <a:pt x="1746364" y="418782"/>
                  </a:lnTo>
                  <a:lnTo>
                    <a:pt x="2124113" y="418782"/>
                  </a:lnTo>
                  <a:lnTo>
                    <a:pt x="2124113" y="339356"/>
                  </a:lnTo>
                  <a:close/>
                </a:path>
              </a:pathLst>
            </a:custGeom>
            <a:solidFill>
              <a:srgbClr val="338B9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361339"/>
            <a:ext cx="6400800" cy="410599"/>
          </a:xfrm>
          <a:prstGeom prst="rect">
            <a:avLst/>
          </a:prstGeom>
        </p:spPr>
        <p:txBody>
          <a:bodyPr/>
          <a:lstStyle>
            <a:lvl1pPr>
              <a:defRPr kumimoji="0" lang="en-GB" sz="3700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16" name="object 8">
            <a:extLst>
              <a:ext uri="{FF2B5EF4-FFF2-40B4-BE49-F238E27FC236}">
                <a16:creationId xmlns:a16="http://schemas.microsoft.com/office/drawing/2014/main" id="{7756DC2F-CF99-DAEE-7D8E-04C1AD2BB4B9}"/>
              </a:ext>
            </a:extLst>
          </p:cNvPr>
          <p:cNvSpPr/>
          <p:nvPr userDrawn="1"/>
        </p:nvSpPr>
        <p:spPr>
          <a:xfrm>
            <a:off x="9174358" y="1624233"/>
            <a:ext cx="2788638" cy="4381265"/>
          </a:xfrm>
          <a:custGeom>
            <a:avLst/>
            <a:gdLst/>
            <a:ahLst/>
            <a:cxnLst/>
            <a:rect l="l" t="t" r="r" b="b"/>
            <a:pathLst>
              <a:path w="4598669" h="7225030">
                <a:moveTo>
                  <a:pt x="433688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4336883" y="7224910"/>
                </a:lnTo>
                <a:lnTo>
                  <a:pt x="4383937" y="7220693"/>
                </a:lnTo>
                <a:lnTo>
                  <a:pt x="4428223" y="7208533"/>
                </a:lnTo>
                <a:lnTo>
                  <a:pt x="4469004" y="7189171"/>
                </a:lnTo>
                <a:lnTo>
                  <a:pt x="4505539" y="7163344"/>
                </a:lnTo>
                <a:lnTo>
                  <a:pt x="4537089" y="7131794"/>
                </a:lnTo>
                <a:lnTo>
                  <a:pt x="4562915" y="7095259"/>
                </a:lnTo>
                <a:lnTo>
                  <a:pt x="4582278" y="7054479"/>
                </a:lnTo>
                <a:lnTo>
                  <a:pt x="4594438" y="7010192"/>
                </a:lnTo>
                <a:lnTo>
                  <a:pt x="4598655" y="6963138"/>
                </a:lnTo>
                <a:lnTo>
                  <a:pt x="4598655" y="261772"/>
                </a:lnTo>
                <a:lnTo>
                  <a:pt x="4594438" y="214718"/>
                </a:lnTo>
                <a:lnTo>
                  <a:pt x="4582278" y="170431"/>
                </a:lnTo>
                <a:lnTo>
                  <a:pt x="4562915" y="129651"/>
                </a:lnTo>
                <a:lnTo>
                  <a:pt x="4537089" y="93116"/>
                </a:lnTo>
                <a:lnTo>
                  <a:pt x="4505539" y="61565"/>
                </a:lnTo>
                <a:lnTo>
                  <a:pt x="4469004" y="35739"/>
                </a:lnTo>
                <a:lnTo>
                  <a:pt x="4428223" y="16377"/>
                </a:lnTo>
                <a:lnTo>
                  <a:pt x="4383937" y="4217"/>
                </a:lnTo>
                <a:lnTo>
                  <a:pt x="4336883" y="0"/>
                </a:lnTo>
                <a:close/>
              </a:path>
            </a:pathLst>
          </a:custGeom>
          <a:solidFill>
            <a:srgbClr val="99C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637D63AD-63EB-2CA5-29D9-9D432C63DE5B}"/>
              </a:ext>
            </a:extLst>
          </p:cNvPr>
          <p:cNvSpPr/>
          <p:nvPr userDrawn="1"/>
        </p:nvSpPr>
        <p:spPr>
          <a:xfrm>
            <a:off x="229011" y="1624233"/>
            <a:ext cx="2788638" cy="4381265"/>
          </a:xfrm>
          <a:custGeom>
            <a:avLst/>
            <a:gdLst/>
            <a:ahLst/>
            <a:cxnLst/>
            <a:rect l="l" t="t" r="r" b="b"/>
            <a:pathLst>
              <a:path w="4598670" h="7225030">
                <a:moveTo>
                  <a:pt x="433688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4336883" y="7224910"/>
                </a:lnTo>
                <a:lnTo>
                  <a:pt x="4383937" y="7220693"/>
                </a:lnTo>
                <a:lnTo>
                  <a:pt x="4428223" y="7208533"/>
                </a:lnTo>
                <a:lnTo>
                  <a:pt x="4469004" y="7189171"/>
                </a:lnTo>
                <a:lnTo>
                  <a:pt x="4505539" y="7163344"/>
                </a:lnTo>
                <a:lnTo>
                  <a:pt x="4537089" y="7131794"/>
                </a:lnTo>
                <a:lnTo>
                  <a:pt x="4562915" y="7095259"/>
                </a:lnTo>
                <a:lnTo>
                  <a:pt x="4582278" y="7054479"/>
                </a:lnTo>
                <a:lnTo>
                  <a:pt x="4594438" y="7010192"/>
                </a:lnTo>
                <a:lnTo>
                  <a:pt x="4598655" y="6963138"/>
                </a:lnTo>
                <a:lnTo>
                  <a:pt x="4598655" y="261772"/>
                </a:lnTo>
                <a:lnTo>
                  <a:pt x="4594438" y="214718"/>
                </a:lnTo>
                <a:lnTo>
                  <a:pt x="4582278" y="170431"/>
                </a:lnTo>
                <a:lnTo>
                  <a:pt x="4562915" y="129651"/>
                </a:lnTo>
                <a:lnTo>
                  <a:pt x="4537089" y="93116"/>
                </a:lnTo>
                <a:lnTo>
                  <a:pt x="4505539" y="61565"/>
                </a:lnTo>
                <a:lnTo>
                  <a:pt x="4469004" y="35739"/>
                </a:lnTo>
                <a:lnTo>
                  <a:pt x="4428223" y="16377"/>
                </a:lnTo>
                <a:lnTo>
                  <a:pt x="4383937" y="4217"/>
                </a:lnTo>
                <a:lnTo>
                  <a:pt x="4336883" y="0"/>
                </a:lnTo>
                <a:close/>
              </a:path>
            </a:pathLst>
          </a:custGeom>
          <a:solidFill>
            <a:srgbClr val="99C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B5282FD8-475C-F6A4-853A-2242CD5AB042}"/>
              </a:ext>
            </a:extLst>
          </p:cNvPr>
          <p:cNvSpPr/>
          <p:nvPr userDrawn="1"/>
        </p:nvSpPr>
        <p:spPr>
          <a:xfrm>
            <a:off x="3210793" y="1624233"/>
            <a:ext cx="2788638" cy="4381265"/>
          </a:xfrm>
          <a:custGeom>
            <a:avLst/>
            <a:gdLst/>
            <a:ahLst/>
            <a:cxnLst/>
            <a:rect l="l" t="t" r="r" b="b"/>
            <a:pathLst>
              <a:path w="4598670" h="7225030">
                <a:moveTo>
                  <a:pt x="433688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4336883" y="7224910"/>
                </a:lnTo>
                <a:lnTo>
                  <a:pt x="4383937" y="7220693"/>
                </a:lnTo>
                <a:lnTo>
                  <a:pt x="4428223" y="7208533"/>
                </a:lnTo>
                <a:lnTo>
                  <a:pt x="4469004" y="7189171"/>
                </a:lnTo>
                <a:lnTo>
                  <a:pt x="4505539" y="7163344"/>
                </a:lnTo>
                <a:lnTo>
                  <a:pt x="4537089" y="7131794"/>
                </a:lnTo>
                <a:lnTo>
                  <a:pt x="4562915" y="7095259"/>
                </a:lnTo>
                <a:lnTo>
                  <a:pt x="4582278" y="7054479"/>
                </a:lnTo>
                <a:lnTo>
                  <a:pt x="4594438" y="7010192"/>
                </a:lnTo>
                <a:lnTo>
                  <a:pt x="4598655" y="6963138"/>
                </a:lnTo>
                <a:lnTo>
                  <a:pt x="4598655" y="261772"/>
                </a:lnTo>
                <a:lnTo>
                  <a:pt x="4594438" y="214718"/>
                </a:lnTo>
                <a:lnTo>
                  <a:pt x="4582278" y="170431"/>
                </a:lnTo>
                <a:lnTo>
                  <a:pt x="4562915" y="129651"/>
                </a:lnTo>
                <a:lnTo>
                  <a:pt x="4537089" y="93116"/>
                </a:lnTo>
                <a:lnTo>
                  <a:pt x="4505539" y="61565"/>
                </a:lnTo>
                <a:lnTo>
                  <a:pt x="4469004" y="35739"/>
                </a:lnTo>
                <a:lnTo>
                  <a:pt x="4428223" y="16377"/>
                </a:lnTo>
                <a:lnTo>
                  <a:pt x="4383937" y="4217"/>
                </a:lnTo>
                <a:lnTo>
                  <a:pt x="4336883" y="0"/>
                </a:lnTo>
                <a:close/>
              </a:path>
            </a:pathLst>
          </a:custGeom>
          <a:solidFill>
            <a:srgbClr val="99C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2">
            <a:extLst>
              <a:ext uri="{FF2B5EF4-FFF2-40B4-BE49-F238E27FC236}">
                <a16:creationId xmlns:a16="http://schemas.microsoft.com/office/drawing/2014/main" id="{712BE8F1-DFFF-CF75-CC9D-94916084554E}"/>
              </a:ext>
            </a:extLst>
          </p:cNvPr>
          <p:cNvSpPr/>
          <p:nvPr userDrawn="1"/>
        </p:nvSpPr>
        <p:spPr>
          <a:xfrm>
            <a:off x="6192575" y="1624233"/>
            <a:ext cx="2788638" cy="4381265"/>
          </a:xfrm>
          <a:custGeom>
            <a:avLst/>
            <a:gdLst/>
            <a:ahLst/>
            <a:cxnLst/>
            <a:rect l="l" t="t" r="r" b="b"/>
            <a:pathLst>
              <a:path w="4598669" h="7225030">
                <a:moveTo>
                  <a:pt x="4336883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4336883" y="7224910"/>
                </a:lnTo>
                <a:lnTo>
                  <a:pt x="4383937" y="7220693"/>
                </a:lnTo>
                <a:lnTo>
                  <a:pt x="4428223" y="7208533"/>
                </a:lnTo>
                <a:lnTo>
                  <a:pt x="4469004" y="7189171"/>
                </a:lnTo>
                <a:lnTo>
                  <a:pt x="4505539" y="7163344"/>
                </a:lnTo>
                <a:lnTo>
                  <a:pt x="4537089" y="7131794"/>
                </a:lnTo>
                <a:lnTo>
                  <a:pt x="4562915" y="7095259"/>
                </a:lnTo>
                <a:lnTo>
                  <a:pt x="4582278" y="7054479"/>
                </a:lnTo>
                <a:lnTo>
                  <a:pt x="4594438" y="7010192"/>
                </a:lnTo>
                <a:lnTo>
                  <a:pt x="4598655" y="6963138"/>
                </a:lnTo>
                <a:lnTo>
                  <a:pt x="4598655" y="261772"/>
                </a:lnTo>
                <a:lnTo>
                  <a:pt x="4594438" y="214718"/>
                </a:lnTo>
                <a:lnTo>
                  <a:pt x="4582278" y="170431"/>
                </a:lnTo>
                <a:lnTo>
                  <a:pt x="4562915" y="129651"/>
                </a:lnTo>
                <a:lnTo>
                  <a:pt x="4537089" y="93116"/>
                </a:lnTo>
                <a:lnTo>
                  <a:pt x="4505539" y="61565"/>
                </a:lnTo>
                <a:lnTo>
                  <a:pt x="4469004" y="35739"/>
                </a:lnTo>
                <a:lnTo>
                  <a:pt x="4428223" y="16377"/>
                </a:lnTo>
                <a:lnTo>
                  <a:pt x="4383937" y="4217"/>
                </a:lnTo>
                <a:lnTo>
                  <a:pt x="4336883" y="0"/>
                </a:lnTo>
                <a:close/>
              </a:path>
            </a:pathLst>
          </a:custGeom>
          <a:solidFill>
            <a:srgbClr val="99C6C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4BADA6E5-99F4-38DC-A994-59FF0BAD9E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6714" y="2452026"/>
            <a:ext cx="2580049" cy="3339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D8D706B8-2D24-AF24-46F9-4414897E6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315087" y="2452026"/>
            <a:ext cx="2580049" cy="3339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0FB49E80-573B-AFDD-F883-A939837F1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3460" y="2452026"/>
            <a:ext cx="2580049" cy="3339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E5C84C33-347F-F269-9D42-1E6AC840222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251833" y="2452026"/>
            <a:ext cx="2580049" cy="333917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FE4CA9DA-E5A5-A751-65D6-547AFDEBA4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6714" y="2076489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F780A55E-B0B2-29CE-AE5D-36AD6FB197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315084" y="2076489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1" name="Text Placeholder 9">
            <a:extLst>
              <a:ext uri="{FF2B5EF4-FFF2-40B4-BE49-F238E27FC236}">
                <a16:creationId xmlns:a16="http://schemas.microsoft.com/office/drawing/2014/main" id="{78BB6B2A-A509-9392-8D4D-8088FC5AA21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83454" y="2076489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2" name="Text Placeholder 9">
            <a:extLst>
              <a:ext uri="{FF2B5EF4-FFF2-40B4-BE49-F238E27FC236}">
                <a16:creationId xmlns:a16="http://schemas.microsoft.com/office/drawing/2014/main" id="{D55433C0-162C-A8F9-19FA-2FD0C4F84A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251824" y="2076489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32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and Peach Panel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3">
            <a:extLst>
              <a:ext uri="{FF2B5EF4-FFF2-40B4-BE49-F238E27FC236}">
                <a16:creationId xmlns:a16="http://schemas.microsoft.com/office/drawing/2014/main" id="{16F7885D-0472-CC27-44A4-14BE014FC8A8}"/>
              </a:ext>
            </a:extLst>
          </p:cNvPr>
          <p:cNvSpPr/>
          <p:nvPr userDrawn="1"/>
        </p:nvSpPr>
        <p:spPr>
          <a:xfrm>
            <a:off x="10568670" y="0"/>
            <a:ext cx="1623047" cy="6857615"/>
          </a:xfrm>
          <a:custGeom>
            <a:avLst/>
            <a:gdLst/>
            <a:ahLst/>
            <a:cxnLst/>
            <a:rect l="l" t="t" r="r" b="b"/>
            <a:pathLst>
              <a:path w="2676525" h="11308715">
                <a:moveTo>
                  <a:pt x="2676285" y="0"/>
                </a:moveTo>
                <a:lnTo>
                  <a:pt x="0" y="0"/>
                </a:lnTo>
                <a:lnTo>
                  <a:pt x="0" y="11308556"/>
                </a:lnTo>
                <a:lnTo>
                  <a:pt x="2676285" y="11308556"/>
                </a:lnTo>
                <a:lnTo>
                  <a:pt x="2676285" y="0"/>
                </a:lnTo>
                <a:close/>
              </a:path>
            </a:pathLst>
          </a:custGeom>
          <a:solidFill>
            <a:srgbClr val="003D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5CAAFC2B-B021-DB81-C8AB-029AD0F4C4DA}"/>
              </a:ext>
            </a:extLst>
          </p:cNvPr>
          <p:cNvSpPr/>
          <p:nvPr userDrawn="1"/>
        </p:nvSpPr>
        <p:spPr>
          <a:xfrm>
            <a:off x="10568664" y="15221"/>
            <a:ext cx="1623047" cy="2376619"/>
          </a:xfrm>
          <a:custGeom>
            <a:avLst/>
            <a:gdLst/>
            <a:ahLst/>
            <a:cxnLst/>
            <a:rect l="l" t="t" r="r" b="b"/>
            <a:pathLst>
              <a:path w="2676525" h="3919220">
                <a:moveTo>
                  <a:pt x="127088" y="2625140"/>
                </a:moveTo>
                <a:lnTo>
                  <a:pt x="0" y="2625140"/>
                </a:lnTo>
                <a:lnTo>
                  <a:pt x="0" y="2704617"/>
                </a:lnTo>
                <a:lnTo>
                  <a:pt x="127088" y="2704617"/>
                </a:lnTo>
                <a:lnTo>
                  <a:pt x="127088" y="2625140"/>
                </a:lnTo>
                <a:close/>
              </a:path>
              <a:path w="2676525" h="3919220">
                <a:moveTo>
                  <a:pt x="127088" y="1750085"/>
                </a:moveTo>
                <a:lnTo>
                  <a:pt x="0" y="1750085"/>
                </a:lnTo>
                <a:lnTo>
                  <a:pt x="0" y="1829574"/>
                </a:lnTo>
                <a:lnTo>
                  <a:pt x="127088" y="1829574"/>
                </a:lnTo>
                <a:lnTo>
                  <a:pt x="127088" y="1750085"/>
                </a:lnTo>
                <a:close/>
              </a:path>
              <a:path w="2676525" h="3919220">
                <a:moveTo>
                  <a:pt x="127088" y="875042"/>
                </a:moveTo>
                <a:lnTo>
                  <a:pt x="0" y="875042"/>
                </a:lnTo>
                <a:lnTo>
                  <a:pt x="0" y="954532"/>
                </a:lnTo>
                <a:lnTo>
                  <a:pt x="127088" y="954532"/>
                </a:lnTo>
                <a:lnTo>
                  <a:pt x="127088" y="875042"/>
                </a:lnTo>
                <a:close/>
              </a:path>
              <a:path w="2676525" h="3919220">
                <a:moveTo>
                  <a:pt x="127088" y="0"/>
                </a:moveTo>
                <a:lnTo>
                  <a:pt x="0" y="0"/>
                </a:lnTo>
                <a:lnTo>
                  <a:pt x="0" y="79489"/>
                </a:lnTo>
                <a:lnTo>
                  <a:pt x="127088" y="79489"/>
                </a:lnTo>
                <a:lnTo>
                  <a:pt x="127088" y="0"/>
                </a:lnTo>
                <a:close/>
              </a:path>
              <a:path w="2676525" h="3919220">
                <a:moveTo>
                  <a:pt x="315963" y="2964345"/>
                </a:moveTo>
                <a:lnTo>
                  <a:pt x="0" y="2964345"/>
                </a:lnTo>
                <a:lnTo>
                  <a:pt x="0" y="3043771"/>
                </a:lnTo>
                <a:lnTo>
                  <a:pt x="315963" y="3043771"/>
                </a:lnTo>
                <a:lnTo>
                  <a:pt x="315963" y="2964345"/>
                </a:lnTo>
                <a:close/>
              </a:path>
              <a:path w="2676525" h="3919220">
                <a:moveTo>
                  <a:pt x="315963" y="2089302"/>
                </a:moveTo>
                <a:lnTo>
                  <a:pt x="0" y="2089302"/>
                </a:lnTo>
                <a:lnTo>
                  <a:pt x="0" y="2168741"/>
                </a:lnTo>
                <a:lnTo>
                  <a:pt x="315963" y="2168741"/>
                </a:lnTo>
                <a:lnTo>
                  <a:pt x="315963" y="2089302"/>
                </a:lnTo>
                <a:close/>
              </a:path>
              <a:path w="2676525" h="3919220">
                <a:moveTo>
                  <a:pt x="315963" y="1214259"/>
                </a:moveTo>
                <a:lnTo>
                  <a:pt x="0" y="1214259"/>
                </a:lnTo>
                <a:lnTo>
                  <a:pt x="0" y="1293685"/>
                </a:lnTo>
                <a:lnTo>
                  <a:pt x="315963" y="1293685"/>
                </a:lnTo>
                <a:lnTo>
                  <a:pt x="315963" y="1214259"/>
                </a:lnTo>
                <a:close/>
              </a:path>
              <a:path w="2676525" h="3919220">
                <a:moveTo>
                  <a:pt x="315963" y="339217"/>
                </a:moveTo>
                <a:lnTo>
                  <a:pt x="0" y="339217"/>
                </a:lnTo>
                <a:lnTo>
                  <a:pt x="0" y="418642"/>
                </a:lnTo>
                <a:lnTo>
                  <a:pt x="315963" y="418642"/>
                </a:lnTo>
                <a:lnTo>
                  <a:pt x="315963" y="339217"/>
                </a:lnTo>
                <a:close/>
              </a:path>
              <a:path w="2676525" h="3919220">
                <a:moveTo>
                  <a:pt x="504837" y="2964180"/>
                </a:moveTo>
                <a:lnTo>
                  <a:pt x="433120" y="2964180"/>
                </a:lnTo>
                <a:lnTo>
                  <a:pt x="433120" y="3303270"/>
                </a:lnTo>
                <a:lnTo>
                  <a:pt x="127101" y="3303270"/>
                </a:lnTo>
                <a:lnTo>
                  <a:pt x="127101" y="3383280"/>
                </a:lnTo>
                <a:lnTo>
                  <a:pt x="504837" y="3383280"/>
                </a:lnTo>
                <a:lnTo>
                  <a:pt x="504837" y="3303270"/>
                </a:lnTo>
                <a:lnTo>
                  <a:pt x="504837" y="2964180"/>
                </a:lnTo>
                <a:close/>
              </a:path>
              <a:path w="2676525" h="3919220">
                <a:moveTo>
                  <a:pt x="504837" y="2089150"/>
                </a:moveTo>
                <a:lnTo>
                  <a:pt x="433120" y="2089150"/>
                </a:lnTo>
                <a:lnTo>
                  <a:pt x="433120" y="2428240"/>
                </a:lnTo>
                <a:lnTo>
                  <a:pt x="127101" y="2428240"/>
                </a:lnTo>
                <a:lnTo>
                  <a:pt x="127101" y="2508250"/>
                </a:lnTo>
                <a:lnTo>
                  <a:pt x="504837" y="2508250"/>
                </a:lnTo>
                <a:lnTo>
                  <a:pt x="504837" y="2428240"/>
                </a:lnTo>
                <a:lnTo>
                  <a:pt x="504837" y="2089150"/>
                </a:lnTo>
                <a:close/>
              </a:path>
              <a:path w="2676525" h="3919220">
                <a:moveTo>
                  <a:pt x="504837" y="1214120"/>
                </a:moveTo>
                <a:lnTo>
                  <a:pt x="433120" y="1214120"/>
                </a:lnTo>
                <a:lnTo>
                  <a:pt x="433120" y="1553210"/>
                </a:lnTo>
                <a:lnTo>
                  <a:pt x="127101" y="1553210"/>
                </a:lnTo>
                <a:lnTo>
                  <a:pt x="127101" y="1633220"/>
                </a:lnTo>
                <a:lnTo>
                  <a:pt x="504837" y="1633220"/>
                </a:lnTo>
                <a:lnTo>
                  <a:pt x="504837" y="1553210"/>
                </a:lnTo>
                <a:lnTo>
                  <a:pt x="504837" y="1214120"/>
                </a:lnTo>
                <a:close/>
              </a:path>
              <a:path w="2676525" h="3919220">
                <a:moveTo>
                  <a:pt x="504837" y="339090"/>
                </a:moveTo>
                <a:lnTo>
                  <a:pt x="433120" y="339090"/>
                </a:lnTo>
                <a:lnTo>
                  <a:pt x="433120" y="678180"/>
                </a:lnTo>
                <a:lnTo>
                  <a:pt x="127101" y="678180"/>
                </a:lnTo>
                <a:lnTo>
                  <a:pt x="127101" y="758190"/>
                </a:lnTo>
                <a:lnTo>
                  <a:pt x="504837" y="758190"/>
                </a:lnTo>
                <a:lnTo>
                  <a:pt x="504837" y="678180"/>
                </a:lnTo>
                <a:lnTo>
                  <a:pt x="504837" y="339090"/>
                </a:lnTo>
                <a:close/>
              </a:path>
              <a:path w="2676525" h="3919220">
                <a:moveTo>
                  <a:pt x="999744" y="2625090"/>
                </a:moveTo>
                <a:lnTo>
                  <a:pt x="622033" y="2625090"/>
                </a:lnTo>
                <a:lnTo>
                  <a:pt x="622033" y="2705100"/>
                </a:lnTo>
                <a:lnTo>
                  <a:pt x="622033" y="3044190"/>
                </a:lnTo>
                <a:lnTo>
                  <a:pt x="693699" y="3044190"/>
                </a:lnTo>
                <a:lnTo>
                  <a:pt x="693699" y="2705100"/>
                </a:lnTo>
                <a:lnTo>
                  <a:pt x="999744" y="2705100"/>
                </a:lnTo>
                <a:lnTo>
                  <a:pt x="999744" y="2625090"/>
                </a:lnTo>
                <a:close/>
              </a:path>
              <a:path w="2676525" h="3919220">
                <a:moveTo>
                  <a:pt x="999744" y="1750060"/>
                </a:moveTo>
                <a:lnTo>
                  <a:pt x="622033" y="1750060"/>
                </a:lnTo>
                <a:lnTo>
                  <a:pt x="622033" y="1830070"/>
                </a:lnTo>
                <a:lnTo>
                  <a:pt x="622033" y="2169160"/>
                </a:lnTo>
                <a:lnTo>
                  <a:pt x="693699" y="2169160"/>
                </a:lnTo>
                <a:lnTo>
                  <a:pt x="693699" y="1830070"/>
                </a:lnTo>
                <a:lnTo>
                  <a:pt x="999744" y="1830070"/>
                </a:lnTo>
                <a:lnTo>
                  <a:pt x="999744" y="1750060"/>
                </a:lnTo>
                <a:close/>
              </a:path>
              <a:path w="2676525" h="3919220">
                <a:moveTo>
                  <a:pt x="999744" y="875030"/>
                </a:moveTo>
                <a:lnTo>
                  <a:pt x="622033" y="875030"/>
                </a:lnTo>
                <a:lnTo>
                  <a:pt x="622033" y="955040"/>
                </a:lnTo>
                <a:lnTo>
                  <a:pt x="622033" y="1294130"/>
                </a:lnTo>
                <a:lnTo>
                  <a:pt x="693699" y="1294130"/>
                </a:lnTo>
                <a:lnTo>
                  <a:pt x="693699" y="955040"/>
                </a:lnTo>
                <a:lnTo>
                  <a:pt x="999744" y="955040"/>
                </a:lnTo>
                <a:lnTo>
                  <a:pt x="999744" y="875030"/>
                </a:lnTo>
                <a:close/>
              </a:path>
              <a:path w="2676525" h="3919220">
                <a:moveTo>
                  <a:pt x="999744" y="0"/>
                </a:moveTo>
                <a:lnTo>
                  <a:pt x="622033" y="0"/>
                </a:lnTo>
                <a:lnTo>
                  <a:pt x="622033" y="80010"/>
                </a:lnTo>
                <a:lnTo>
                  <a:pt x="622033" y="419100"/>
                </a:lnTo>
                <a:lnTo>
                  <a:pt x="693699" y="419100"/>
                </a:lnTo>
                <a:lnTo>
                  <a:pt x="693699" y="80010"/>
                </a:lnTo>
                <a:lnTo>
                  <a:pt x="999744" y="80010"/>
                </a:lnTo>
                <a:lnTo>
                  <a:pt x="999744" y="0"/>
                </a:lnTo>
                <a:close/>
              </a:path>
              <a:path w="2676525" h="3919220">
                <a:moveTo>
                  <a:pt x="1188643" y="2964345"/>
                </a:moveTo>
                <a:lnTo>
                  <a:pt x="810895" y="2964345"/>
                </a:lnTo>
                <a:lnTo>
                  <a:pt x="810895" y="3043771"/>
                </a:lnTo>
                <a:lnTo>
                  <a:pt x="1188643" y="3043771"/>
                </a:lnTo>
                <a:lnTo>
                  <a:pt x="1188643" y="2964345"/>
                </a:lnTo>
                <a:close/>
              </a:path>
              <a:path w="2676525" h="3919220">
                <a:moveTo>
                  <a:pt x="1188643" y="2089302"/>
                </a:moveTo>
                <a:lnTo>
                  <a:pt x="810895" y="2089302"/>
                </a:lnTo>
                <a:lnTo>
                  <a:pt x="810895" y="2168741"/>
                </a:lnTo>
                <a:lnTo>
                  <a:pt x="1188643" y="2168741"/>
                </a:lnTo>
                <a:lnTo>
                  <a:pt x="1188643" y="2089302"/>
                </a:lnTo>
                <a:close/>
              </a:path>
              <a:path w="2676525" h="3919220">
                <a:moveTo>
                  <a:pt x="1188643" y="1214259"/>
                </a:moveTo>
                <a:lnTo>
                  <a:pt x="810895" y="1214259"/>
                </a:lnTo>
                <a:lnTo>
                  <a:pt x="810895" y="1293685"/>
                </a:lnTo>
                <a:lnTo>
                  <a:pt x="1188643" y="1293685"/>
                </a:lnTo>
                <a:lnTo>
                  <a:pt x="1188643" y="1214259"/>
                </a:lnTo>
                <a:close/>
              </a:path>
              <a:path w="2676525" h="3919220">
                <a:moveTo>
                  <a:pt x="1188643" y="339217"/>
                </a:moveTo>
                <a:lnTo>
                  <a:pt x="810895" y="339217"/>
                </a:lnTo>
                <a:lnTo>
                  <a:pt x="810895" y="418642"/>
                </a:lnTo>
                <a:lnTo>
                  <a:pt x="1188643" y="418642"/>
                </a:lnTo>
                <a:lnTo>
                  <a:pt x="1188643" y="339217"/>
                </a:lnTo>
                <a:close/>
              </a:path>
              <a:path w="2676525" h="3919220">
                <a:moveTo>
                  <a:pt x="1377505" y="2964180"/>
                </a:moveTo>
                <a:lnTo>
                  <a:pt x="1305775" y="2964180"/>
                </a:lnTo>
                <a:lnTo>
                  <a:pt x="1305775" y="3303270"/>
                </a:lnTo>
                <a:lnTo>
                  <a:pt x="999756" y="3303270"/>
                </a:lnTo>
                <a:lnTo>
                  <a:pt x="999756" y="3383280"/>
                </a:lnTo>
                <a:lnTo>
                  <a:pt x="1377505" y="3383280"/>
                </a:lnTo>
                <a:lnTo>
                  <a:pt x="1377505" y="3303270"/>
                </a:lnTo>
                <a:lnTo>
                  <a:pt x="1377505" y="2964180"/>
                </a:lnTo>
                <a:close/>
              </a:path>
              <a:path w="2676525" h="3919220">
                <a:moveTo>
                  <a:pt x="1377505" y="2089150"/>
                </a:moveTo>
                <a:lnTo>
                  <a:pt x="1305775" y="2089150"/>
                </a:lnTo>
                <a:lnTo>
                  <a:pt x="1305775" y="2428240"/>
                </a:lnTo>
                <a:lnTo>
                  <a:pt x="999756" y="2428240"/>
                </a:lnTo>
                <a:lnTo>
                  <a:pt x="999756" y="2508250"/>
                </a:lnTo>
                <a:lnTo>
                  <a:pt x="1377505" y="2508250"/>
                </a:lnTo>
                <a:lnTo>
                  <a:pt x="1377505" y="2428240"/>
                </a:lnTo>
                <a:lnTo>
                  <a:pt x="1377505" y="2089150"/>
                </a:lnTo>
                <a:close/>
              </a:path>
              <a:path w="2676525" h="3919220">
                <a:moveTo>
                  <a:pt x="1377505" y="1214120"/>
                </a:moveTo>
                <a:lnTo>
                  <a:pt x="1305775" y="1214120"/>
                </a:lnTo>
                <a:lnTo>
                  <a:pt x="1305775" y="1553210"/>
                </a:lnTo>
                <a:lnTo>
                  <a:pt x="999756" y="1553210"/>
                </a:lnTo>
                <a:lnTo>
                  <a:pt x="999756" y="1633220"/>
                </a:lnTo>
                <a:lnTo>
                  <a:pt x="1377505" y="1633220"/>
                </a:lnTo>
                <a:lnTo>
                  <a:pt x="1377505" y="1553210"/>
                </a:lnTo>
                <a:lnTo>
                  <a:pt x="1377505" y="1214120"/>
                </a:lnTo>
                <a:close/>
              </a:path>
              <a:path w="2676525" h="3919220">
                <a:moveTo>
                  <a:pt x="1377505" y="339090"/>
                </a:moveTo>
                <a:lnTo>
                  <a:pt x="1305775" y="339090"/>
                </a:lnTo>
                <a:lnTo>
                  <a:pt x="1305775" y="678180"/>
                </a:lnTo>
                <a:lnTo>
                  <a:pt x="999756" y="678180"/>
                </a:lnTo>
                <a:lnTo>
                  <a:pt x="999756" y="758190"/>
                </a:lnTo>
                <a:lnTo>
                  <a:pt x="1377505" y="758190"/>
                </a:lnTo>
                <a:lnTo>
                  <a:pt x="1377505" y="678180"/>
                </a:lnTo>
                <a:lnTo>
                  <a:pt x="1377505" y="339090"/>
                </a:lnTo>
                <a:close/>
              </a:path>
              <a:path w="2676525" h="3919220">
                <a:moveTo>
                  <a:pt x="1872399" y="2625090"/>
                </a:moveTo>
                <a:lnTo>
                  <a:pt x="1494701" y="2625090"/>
                </a:lnTo>
                <a:lnTo>
                  <a:pt x="1494701" y="2705100"/>
                </a:lnTo>
                <a:lnTo>
                  <a:pt x="1494701" y="3044190"/>
                </a:lnTo>
                <a:lnTo>
                  <a:pt x="1566354" y="3044190"/>
                </a:lnTo>
                <a:lnTo>
                  <a:pt x="1566354" y="2705100"/>
                </a:lnTo>
                <a:lnTo>
                  <a:pt x="1872399" y="2705100"/>
                </a:lnTo>
                <a:lnTo>
                  <a:pt x="1872399" y="2625090"/>
                </a:lnTo>
                <a:close/>
              </a:path>
              <a:path w="2676525" h="3919220">
                <a:moveTo>
                  <a:pt x="1872399" y="1750060"/>
                </a:moveTo>
                <a:lnTo>
                  <a:pt x="1494701" y="1750060"/>
                </a:lnTo>
                <a:lnTo>
                  <a:pt x="1494701" y="1830070"/>
                </a:lnTo>
                <a:lnTo>
                  <a:pt x="1494701" y="2169160"/>
                </a:lnTo>
                <a:lnTo>
                  <a:pt x="1566354" y="2169160"/>
                </a:lnTo>
                <a:lnTo>
                  <a:pt x="1566354" y="1830070"/>
                </a:lnTo>
                <a:lnTo>
                  <a:pt x="1872399" y="1830070"/>
                </a:lnTo>
                <a:lnTo>
                  <a:pt x="1872399" y="1750060"/>
                </a:lnTo>
                <a:close/>
              </a:path>
              <a:path w="2676525" h="3919220">
                <a:moveTo>
                  <a:pt x="1872399" y="875030"/>
                </a:moveTo>
                <a:lnTo>
                  <a:pt x="1494701" y="875030"/>
                </a:lnTo>
                <a:lnTo>
                  <a:pt x="1494701" y="955040"/>
                </a:lnTo>
                <a:lnTo>
                  <a:pt x="1494701" y="1294130"/>
                </a:lnTo>
                <a:lnTo>
                  <a:pt x="1566354" y="1294130"/>
                </a:lnTo>
                <a:lnTo>
                  <a:pt x="1566354" y="955040"/>
                </a:lnTo>
                <a:lnTo>
                  <a:pt x="1872399" y="955040"/>
                </a:lnTo>
                <a:lnTo>
                  <a:pt x="1872399" y="875030"/>
                </a:lnTo>
                <a:close/>
              </a:path>
              <a:path w="2676525" h="3919220">
                <a:moveTo>
                  <a:pt x="1872399" y="0"/>
                </a:moveTo>
                <a:lnTo>
                  <a:pt x="1494701" y="0"/>
                </a:lnTo>
                <a:lnTo>
                  <a:pt x="1494701" y="80010"/>
                </a:lnTo>
                <a:lnTo>
                  <a:pt x="1494701" y="419100"/>
                </a:lnTo>
                <a:lnTo>
                  <a:pt x="1566354" y="419100"/>
                </a:lnTo>
                <a:lnTo>
                  <a:pt x="1566354" y="80010"/>
                </a:lnTo>
                <a:lnTo>
                  <a:pt x="1872399" y="80010"/>
                </a:lnTo>
                <a:lnTo>
                  <a:pt x="1872399" y="0"/>
                </a:lnTo>
                <a:close/>
              </a:path>
              <a:path w="2676525" h="3919220">
                <a:moveTo>
                  <a:pt x="2061311" y="2964345"/>
                </a:moveTo>
                <a:lnTo>
                  <a:pt x="1683562" y="2964345"/>
                </a:lnTo>
                <a:lnTo>
                  <a:pt x="1683562" y="3043771"/>
                </a:lnTo>
                <a:lnTo>
                  <a:pt x="2061311" y="3043771"/>
                </a:lnTo>
                <a:lnTo>
                  <a:pt x="2061311" y="2964345"/>
                </a:lnTo>
                <a:close/>
              </a:path>
              <a:path w="2676525" h="3919220">
                <a:moveTo>
                  <a:pt x="2061311" y="2089302"/>
                </a:moveTo>
                <a:lnTo>
                  <a:pt x="1683562" y="2089302"/>
                </a:lnTo>
                <a:lnTo>
                  <a:pt x="1683562" y="2168741"/>
                </a:lnTo>
                <a:lnTo>
                  <a:pt x="2061311" y="2168741"/>
                </a:lnTo>
                <a:lnTo>
                  <a:pt x="2061311" y="2089302"/>
                </a:lnTo>
                <a:close/>
              </a:path>
              <a:path w="2676525" h="3919220">
                <a:moveTo>
                  <a:pt x="2061311" y="1214259"/>
                </a:moveTo>
                <a:lnTo>
                  <a:pt x="1683562" y="1214259"/>
                </a:lnTo>
                <a:lnTo>
                  <a:pt x="1683562" y="1293685"/>
                </a:lnTo>
                <a:lnTo>
                  <a:pt x="2061311" y="1293685"/>
                </a:lnTo>
                <a:lnTo>
                  <a:pt x="2061311" y="1214259"/>
                </a:lnTo>
                <a:close/>
              </a:path>
              <a:path w="2676525" h="3919220">
                <a:moveTo>
                  <a:pt x="2061311" y="339217"/>
                </a:moveTo>
                <a:lnTo>
                  <a:pt x="1683562" y="339217"/>
                </a:lnTo>
                <a:lnTo>
                  <a:pt x="1683562" y="418642"/>
                </a:lnTo>
                <a:lnTo>
                  <a:pt x="2061311" y="418642"/>
                </a:lnTo>
                <a:lnTo>
                  <a:pt x="2061311" y="339217"/>
                </a:lnTo>
                <a:close/>
              </a:path>
              <a:path w="2676525" h="3919220">
                <a:moveTo>
                  <a:pt x="2250173" y="2964180"/>
                </a:moveTo>
                <a:lnTo>
                  <a:pt x="2178443" y="2964180"/>
                </a:lnTo>
                <a:lnTo>
                  <a:pt x="2178443" y="3303270"/>
                </a:lnTo>
                <a:lnTo>
                  <a:pt x="1872424" y="3303270"/>
                </a:lnTo>
                <a:lnTo>
                  <a:pt x="1872424" y="3383280"/>
                </a:lnTo>
                <a:lnTo>
                  <a:pt x="2250173" y="3383280"/>
                </a:lnTo>
                <a:lnTo>
                  <a:pt x="2250173" y="3303270"/>
                </a:lnTo>
                <a:lnTo>
                  <a:pt x="2250173" y="2964180"/>
                </a:lnTo>
                <a:close/>
              </a:path>
              <a:path w="2676525" h="3919220">
                <a:moveTo>
                  <a:pt x="2250173" y="2089150"/>
                </a:moveTo>
                <a:lnTo>
                  <a:pt x="2178443" y="2089150"/>
                </a:lnTo>
                <a:lnTo>
                  <a:pt x="2178443" y="2428240"/>
                </a:lnTo>
                <a:lnTo>
                  <a:pt x="1872424" y="2428240"/>
                </a:lnTo>
                <a:lnTo>
                  <a:pt x="1872424" y="2508250"/>
                </a:lnTo>
                <a:lnTo>
                  <a:pt x="2250173" y="2508250"/>
                </a:lnTo>
                <a:lnTo>
                  <a:pt x="2250173" y="2428240"/>
                </a:lnTo>
                <a:lnTo>
                  <a:pt x="2250173" y="2089150"/>
                </a:lnTo>
                <a:close/>
              </a:path>
              <a:path w="2676525" h="3919220">
                <a:moveTo>
                  <a:pt x="2250173" y="1214120"/>
                </a:moveTo>
                <a:lnTo>
                  <a:pt x="2178443" y="1214120"/>
                </a:lnTo>
                <a:lnTo>
                  <a:pt x="2178443" y="1553210"/>
                </a:lnTo>
                <a:lnTo>
                  <a:pt x="1872424" y="1553210"/>
                </a:lnTo>
                <a:lnTo>
                  <a:pt x="1872424" y="1633220"/>
                </a:lnTo>
                <a:lnTo>
                  <a:pt x="2250173" y="1633220"/>
                </a:lnTo>
                <a:lnTo>
                  <a:pt x="2250173" y="1553210"/>
                </a:lnTo>
                <a:lnTo>
                  <a:pt x="2250173" y="1214120"/>
                </a:lnTo>
                <a:close/>
              </a:path>
              <a:path w="2676525" h="3919220">
                <a:moveTo>
                  <a:pt x="2250173" y="339090"/>
                </a:moveTo>
                <a:lnTo>
                  <a:pt x="2178443" y="339090"/>
                </a:lnTo>
                <a:lnTo>
                  <a:pt x="2178443" y="678180"/>
                </a:lnTo>
                <a:lnTo>
                  <a:pt x="1872424" y="678180"/>
                </a:lnTo>
                <a:lnTo>
                  <a:pt x="1872424" y="758190"/>
                </a:lnTo>
                <a:lnTo>
                  <a:pt x="2250173" y="758190"/>
                </a:lnTo>
                <a:lnTo>
                  <a:pt x="2250173" y="678180"/>
                </a:lnTo>
                <a:lnTo>
                  <a:pt x="2250173" y="339090"/>
                </a:lnTo>
                <a:close/>
              </a:path>
              <a:path w="2676525" h="3919220">
                <a:moveTo>
                  <a:pt x="2676283" y="3839387"/>
                </a:moveTo>
                <a:lnTo>
                  <a:pt x="2556218" y="3839387"/>
                </a:lnTo>
                <a:lnTo>
                  <a:pt x="2556218" y="3918826"/>
                </a:lnTo>
                <a:lnTo>
                  <a:pt x="2676283" y="3918826"/>
                </a:lnTo>
                <a:lnTo>
                  <a:pt x="2676283" y="3839387"/>
                </a:lnTo>
                <a:close/>
              </a:path>
              <a:path w="2676525" h="3919220">
                <a:moveTo>
                  <a:pt x="2676283" y="3500120"/>
                </a:moveTo>
                <a:lnTo>
                  <a:pt x="2367356" y="3500120"/>
                </a:lnTo>
                <a:lnTo>
                  <a:pt x="2367356" y="3580130"/>
                </a:lnTo>
                <a:lnTo>
                  <a:pt x="2367356" y="3919220"/>
                </a:lnTo>
                <a:lnTo>
                  <a:pt x="2439022" y="3919220"/>
                </a:lnTo>
                <a:lnTo>
                  <a:pt x="2439022" y="3580130"/>
                </a:lnTo>
                <a:lnTo>
                  <a:pt x="2676283" y="3580130"/>
                </a:lnTo>
                <a:lnTo>
                  <a:pt x="2676283" y="3500120"/>
                </a:lnTo>
                <a:close/>
              </a:path>
              <a:path w="2676525" h="3919220">
                <a:moveTo>
                  <a:pt x="2676283" y="2964345"/>
                </a:moveTo>
                <a:lnTo>
                  <a:pt x="2556218" y="2964345"/>
                </a:lnTo>
                <a:lnTo>
                  <a:pt x="2556218" y="3043771"/>
                </a:lnTo>
                <a:lnTo>
                  <a:pt x="2676283" y="3043771"/>
                </a:lnTo>
                <a:lnTo>
                  <a:pt x="2676283" y="2964345"/>
                </a:lnTo>
                <a:close/>
              </a:path>
              <a:path w="2676525" h="3919220">
                <a:moveTo>
                  <a:pt x="2676283" y="2625090"/>
                </a:moveTo>
                <a:lnTo>
                  <a:pt x="2367356" y="2625090"/>
                </a:lnTo>
                <a:lnTo>
                  <a:pt x="2367356" y="2705100"/>
                </a:lnTo>
                <a:lnTo>
                  <a:pt x="2367356" y="3044190"/>
                </a:lnTo>
                <a:lnTo>
                  <a:pt x="2439022" y="3044190"/>
                </a:lnTo>
                <a:lnTo>
                  <a:pt x="2439022" y="2705100"/>
                </a:lnTo>
                <a:lnTo>
                  <a:pt x="2676283" y="2705100"/>
                </a:lnTo>
                <a:lnTo>
                  <a:pt x="2676283" y="2625090"/>
                </a:lnTo>
                <a:close/>
              </a:path>
              <a:path w="2676525" h="3919220">
                <a:moveTo>
                  <a:pt x="2676283" y="2089302"/>
                </a:moveTo>
                <a:lnTo>
                  <a:pt x="2556218" y="2089302"/>
                </a:lnTo>
                <a:lnTo>
                  <a:pt x="2556218" y="2168741"/>
                </a:lnTo>
                <a:lnTo>
                  <a:pt x="2676283" y="2168741"/>
                </a:lnTo>
                <a:lnTo>
                  <a:pt x="2676283" y="2089302"/>
                </a:lnTo>
                <a:close/>
              </a:path>
              <a:path w="2676525" h="3919220">
                <a:moveTo>
                  <a:pt x="2676283" y="1750060"/>
                </a:moveTo>
                <a:lnTo>
                  <a:pt x="2367356" y="1750060"/>
                </a:lnTo>
                <a:lnTo>
                  <a:pt x="2367356" y="1830070"/>
                </a:lnTo>
                <a:lnTo>
                  <a:pt x="2367356" y="2169160"/>
                </a:lnTo>
                <a:lnTo>
                  <a:pt x="2439022" y="2169160"/>
                </a:lnTo>
                <a:lnTo>
                  <a:pt x="2439022" y="1830070"/>
                </a:lnTo>
                <a:lnTo>
                  <a:pt x="2676283" y="1830070"/>
                </a:lnTo>
                <a:lnTo>
                  <a:pt x="2676283" y="1750060"/>
                </a:lnTo>
                <a:close/>
              </a:path>
              <a:path w="2676525" h="3919220">
                <a:moveTo>
                  <a:pt x="2676283" y="1214259"/>
                </a:moveTo>
                <a:lnTo>
                  <a:pt x="2556218" y="1214259"/>
                </a:lnTo>
                <a:lnTo>
                  <a:pt x="2556218" y="1293685"/>
                </a:lnTo>
                <a:lnTo>
                  <a:pt x="2676283" y="1293685"/>
                </a:lnTo>
                <a:lnTo>
                  <a:pt x="2676283" y="1214259"/>
                </a:lnTo>
                <a:close/>
              </a:path>
              <a:path w="2676525" h="3919220">
                <a:moveTo>
                  <a:pt x="2676283" y="875030"/>
                </a:moveTo>
                <a:lnTo>
                  <a:pt x="2367356" y="875030"/>
                </a:lnTo>
                <a:lnTo>
                  <a:pt x="2367356" y="955040"/>
                </a:lnTo>
                <a:lnTo>
                  <a:pt x="2367356" y="1294130"/>
                </a:lnTo>
                <a:lnTo>
                  <a:pt x="2439022" y="1294130"/>
                </a:lnTo>
                <a:lnTo>
                  <a:pt x="2439022" y="955040"/>
                </a:lnTo>
                <a:lnTo>
                  <a:pt x="2676283" y="955040"/>
                </a:lnTo>
                <a:lnTo>
                  <a:pt x="2676283" y="875030"/>
                </a:lnTo>
                <a:close/>
              </a:path>
              <a:path w="2676525" h="3919220">
                <a:moveTo>
                  <a:pt x="2676283" y="339217"/>
                </a:moveTo>
                <a:lnTo>
                  <a:pt x="2556218" y="339217"/>
                </a:lnTo>
                <a:lnTo>
                  <a:pt x="2556218" y="418642"/>
                </a:lnTo>
                <a:lnTo>
                  <a:pt x="2676283" y="418642"/>
                </a:lnTo>
                <a:lnTo>
                  <a:pt x="2676283" y="339217"/>
                </a:lnTo>
                <a:close/>
              </a:path>
              <a:path w="2676525" h="3919220">
                <a:moveTo>
                  <a:pt x="2676283" y="0"/>
                </a:moveTo>
                <a:lnTo>
                  <a:pt x="2367356" y="0"/>
                </a:lnTo>
                <a:lnTo>
                  <a:pt x="2367356" y="80010"/>
                </a:lnTo>
                <a:lnTo>
                  <a:pt x="2367356" y="419100"/>
                </a:lnTo>
                <a:lnTo>
                  <a:pt x="2439022" y="419100"/>
                </a:lnTo>
                <a:lnTo>
                  <a:pt x="2439022" y="80010"/>
                </a:lnTo>
                <a:lnTo>
                  <a:pt x="2676283" y="80010"/>
                </a:lnTo>
                <a:lnTo>
                  <a:pt x="2676283" y="0"/>
                </a:lnTo>
                <a:close/>
              </a:path>
            </a:pathLst>
          </a:custGeom>
          <a:solidFill>
            <a:srgbClr val="3364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6">
            <a:extLst>
              <a:ext uri="{FF2B5EF4-FFF2-40B4-BE49-F238E27FC236}">
                <a16:creationId xmlns:a16="http://schemas.microsoft.com/office/drawing/2014/main" id="{D40ECEDF-D5E3-4C42-A0BC-4E9947ED78E2}"/>
              </a:ext>
            </a:extLst>
          </p:cNvPr>
          <p:cNvSpPr/>
          <p:nvPr userDrawn="1"/>
        </p:nvSpPr>
        <p:spPr>
          <a:xfrm>
            <a:off x="10568664" y="4260173"/>
            <a:ext cx="1623047" cy="2582243"/>
          </a:xfrm>
          <a:custGeom>
            <a:avLst/>
            <a:gdLst/>
            <a:ahLst/>
            <a:cxnLst/>
            <a:rect l="l" t="t" r="r" b="b"/>
            <a:pathLst>
              <a:path w="2676525" h="4258309">
                <a:moveTo>
                  <a:pt x="127088" y="2625229"/>
                </a:moveTo>
                <a:lnTo>
                  <a:pt x="0" y="2625229"/>
                </a:lnTo>
                <a:lnTo>
                  <a:pt x="0" y="2704706"/>
                </a:lnTo>
                <a:lnTo>
                  <a:pt x="127088" y="2704706"/>
                </a:lnTo>
                <a:lnTo>
                  <a:pt x="127088" y="2625229"/>
                </a:lnTo>
                <a:close/>
              </a:path>
              <a:path w="2676525" h="4258309">
                <a:moveTo>
                  <a:pt x="127088" y="1750187"/>
                </a:moveTo>
                <a:lnTo>
                  <a:pt x="0" y="1750187"/>
                </a:lnTo>
                <a:lnTo>
                  <a:pt x="0" y="1829676"/>
                </a:lnTo>
                <a:lnTo>
                  <a:pt x="127088" y="1829676"/>
                </a:lnTo>
                <a:lnTo>
                  <a:pt x="127088" y="1750187"/>
                </a:lnTo>
                <a:close/>
              </a:path>
              <a:path w="2676525" h="4258309">
                <a:moveTo>
                  <a:pt x="127088" y="875144"/>
                </a:moveTo>
                <a:lnTo>
                  <a:pt x="0" y="875144"/>
                </a:lnTo>
                <a:lnTo>
                  <a:pt x="0" y="954633"/>
                </a:lnTo>
                <a:lnTo>
                  <a:pt x="127088" y="954633"/>
                </a:lnTo>
                <a:lnTo>
                  <a:pt x="127088" y="875144"/>
                </a:lnTo>
                <a:close/>
              </a:path>
              <a:path w="2676525" h="4258309">
                <a:moveTo>
                  <a:pt x="127088" y="88"/>
                </a:moveTo>
                <a:lnTo>
                  <a:pt x="0" y="88"/>
                </a:lnTo>
                <a:lnTo>
                  <a:pt x="0" y="79590"/>
                </a:lnTo>
                <a:lnTo>
                  <a:pt x="127088" y="79590"/>
                </a:lnTo>
                <a:lnTo>
                  <a:pt x="127088" y="88"/>
                </a:lnTo>
                <a:close/>
              </a:path>
              <a:path w="2676525" h="4258309">
                <a:moveTo>
                  <a:pt x="315963" y="2964446"/>
                </a:moveTo>
                <a:lnTo>
                  <a:pt x="0" y="2964446"/>
                </a:lnTo>
                <a:lnTo>
                  <a:pt x="0" y="3043872"/>
                </a:lnTo>
                <a:lnTo>
                  <a:pt x="315963" y="3043872"/>
                </a:lnTo>
                <a:lnTo>
                  <a:pt x="315963" y="2964446"/>
                </a:lnTo>
                <a:close/>
              </a:path>
              <a:path w="2676525" h="4258309">
                <a:moveTo>
                  <a:pt x="315963" y="2089404"/>
                </a:moveTo>
                <a:lnTo>
                  <a:pt x="0" y="2089404"/>
                </a:lnTo>
                <a:lnTo>
                  <a:pt x="0" y="2168829"/>
                </a:lnTo>
                <a:lnTo>
                  <a:pt x="315963" y="2168829"/>
                </a:lnTo>
                <a:lnTo>
                  <a:pt x="315963" y="2089404"/>
                </a:lnTo>
                <a:close/>
              </a:path>
              <a:path w="2676525" h="4258309">
                <a:moveTo>
                  <a:pt x="315963" y="1214361"/>
                </a:moveTo>
                <a:lnTo>
                  <a:pt x="0" y="1214361"/>
                </a:lnTo>
                <a:lnTo>
                  <a:pt x="0" y="1293787"/>
                </a:lnTo>
                <a:lnTo>
                  <a:pt x="315963" y="1293787"/>
                </a:lnTo>
                <a:lnTo>
                  <a:pt x="315963" y="1214361"/>
                </a:lnTo>
                <a:close/>
              </a:path>
              <a:path w="2676525" h="4258309">
                <a:moveTo>
                  <a:pt x="315963" y="339305"/>
                </a:moveTo>
                <a:lnTo>
                  <a:pt x="0" y="339305"/>
                </a:lnTo>
                <a:lnTo>
                  <a:pt x="0" y="418744"/>
                </a:lnTo>
                <a:lnTo>
                  <a:pt x="315963" y="418744"/>
                </a:lnTo>
                <a:lnTo>
                  <a:pt x="315963" y="339305"/>
                </a:lnTo>
                <a:close/>
              </a:path>
              <a:path w="2676525" h="4258309">
                <a:moveTo>
                  <a:pt x="504837" y="2964180"/>
                </a:moveTo>
                <a:lnTo>
                  <a:pt x="433120" y="2964180"/>
                </a:lnTo>
                <a:lnTo>
                  <a:pt x="433120" y="3303270"/>
                </a:lnTo>
                <a:lnTo>
                  <a:pt x="127101" y="3303270"/>
                </a:lnTo>
                <a:lnTo>
                  <a:pt x="127101" y="3383280"/>
                </a:lnTo>
                <a:lnTo>
                  <a:pt x="504837" y="3383280"/>
                </a:lnTo>
                <a:lnTo>
                  <a:pt x="504837" y="3303270"/>
                </a:lnTo>
                <a:lnTo>
                  <a:pt x="504837" y="2964180"/>
                </a:lnTo>
                <a:close/>
              </a:path>
              <a:path w="2676525" h="4258309">
                <a:moveTo>
                  <a:pt x="504837" y="2089150"/>
                </a:moveTo>
                <a:lnTo>
                  <a:pt x="433120" y="2089150"/>
                </a:lnTo>
                <a:lnTo>
                  <a:pt x="433120" y="2428240"/>
                </a:lnTo>
                <a:lnTo>
                  <a:pt x="127101" y="2428240"/>
                </a:lnTo>
                <a:lnTo>
                  <a:pt x="127101" y="2508250"/>
                </a:lnTo>
                <a:lnTo>
                  <a:pt x="504837" y="2508250"/>
                </a:lnTo>
                <a:lnTo>
                  <a:pt x="504837" y="2428240"/>
                </a:lnTo>
                <a:lnTo>
                  <a:pt x="504837" y="2089150"/>
                </a:lnTo>
                <a:close/>
              </a:path>
              <a:path w="2676525" h="4258309">
                <a:moveTo>
                  <a:pt x="504837" y="1214120"/>
                </a:moveTo>
                <a:lnTo>
                  <a:pt x="433120" y="1214120"/>
                </a:lnTo>
                <a:lnTo>
                  <a:pt x="433120" y="1553210"/>
                </a:lnTo>
                <a:lnTo>
                  <a:pt x="127101" y="1553210"/>
                </a:lnTo>
                <a:lnTo>
                  <a:pt x="127101" y="1633220"/>
                </a:lnTo>
                <a:lnTo>
                  <a:pt x="504837" y="1633220"/>
                </a:lnTo>
                <a:lnTo>
                  <a:pt x="504837" y="1553210"/>
                </a:lnTo>
                <a:lnTo>
                  <a:pt x="504837" y="1214120"/>
                </a:lnTo>
                <a:close/>
              </a:path>
              <a:path w="2676525" h="4258309">
                <a:moveTo>
                  <a:pt x="504837" y="339090"/>
                </a:moveTo>
                <a:lnTo>
                  <a:pt x="433120" y="339090"/>
                </a:lnTo>
                <a:lnTo>
                  <a:pt x="433120" y="678180"/>
                </a:lnTo>
                <a:lnTo>
                  <a:pt x="127101" y="678180"/>
                </a:lnTo>
                <a:lnTo>
                  <a:pt x="127101" y="758190"/>
                </a:lnTo>
                <a:lnTo>
                  <a:pt x="504837" y="758190"/>
                </a:lnTo>
                <a:lnTo>
                  <a:pt x="504837" y="678180"/>
                </a:lnTo>
                <a:lnTo>
                  <a:pt x="504837" y="339090"/>
                </a:lnTo>
                <a:close/>
              </a:path>
              <a:path w="2676525" h="4258309">
                <a:moveTo>
                  <a:pt x="999744" y="2625090"/>
                </a:moveTo>
                <a:lnTo>
                  <a:pt x="622033" y="2625090"/>
                </a:lnTo>
                <a:lnTo>
                  <a:pt x="622033" y="2705100"/>
                </a:lnTo>
                <a:lnTo>
                  <a:pt x="622033" y="3044190"/>
                </a:lnTo>
                <a:lnTo>
                  <a:pt x="693699" y="3044190"/>
                </a:lnTo>
                <a:lnTo>
                  <a:pt x="693699" y="2705100"/>
                </a:lnTo>
                <a:lnTo>
                  <a:pt x="999744" y="2705100"/>
                </a:lnTo>
                <a:lnTo>
                  <a:pt x="999744" y="2625090"/>
                </a:lnTo>
                <a:close/>
              </a:path>
              <a:path w="2676525" h="4258309">
                <a:moveTo>
                  <a:pt x="999744" y="1750060"/>
                </a:moveTo>
                <a:lnTo>
                  <a:pt x="622033" y="1750060"/>
                </a:lnTo>
                <a:lnTo>
                  <a:pt x="622033" y="1830070"/>
                </a:lnTo>
                <a:lnTo>
                  <a:pt x="622033" y="2169160"/>
                </a:lnTo>
                <a:lnTo>
                  <a:pt x="693699" y="2169160"/>
                </a:lnTo>
                <a:lnTo>
                  <a:pt x="693699" y="1830070"/>
                </a:lnTo>
                <a:lnTo>
                  <a:pt x="999744" y="1830070"/>
                </a:lnTo>
                <a:lnTo>
                  <a:pt x="999744" y="1750060"/>
                </a:lnTo>
                <a:close/>
              </a:path>
              <a:path w="2676525" h="4258309">
                <a:moveTo>
                  <a:pt x="999744" y="875030"/>
                </a:moveTo>
                <a:lnTo>
                  <a:pt x="622033" y="875030"/>
                </a:lnTo>
                <a:lnTo>
                  <a:pt x="622033" y="955040"/>
                </a:lnTo>
                <a:lnTo>
                  <a:pt x="622033" y="1294130"/>
                </a:lnTo>
                <a:lnTo>
                  <a:pt x="693699" y="1294130"/>
                </a:lnTo>
                <a:lnTo>
                  <a:pt x="693699" y="955040"/>
                </a:lnTo>
                <a:lnTo>
                  <a:pt x="999744" y="955040"/>
                </a:lnTo>
                <a:lnTo>
                  <a:pt x="999744" y="875030"/>
                </a:lnTo>
                <a:close/>
              </a:path>
              <a:path w="2676525" h="4258309">
                <a:moveTo>
                  <a:pt x="999744" y="0"/>
                </a:moveTo>
                <a:lnTo>
                  <a:pt x="622033" y="0"/>
                </a:lnTo>
                <a:lnTo>
                  <a:pt x="622033" y="80010"/>
                </a:lnTo>
                <a:lnTo>
                  <a:pt x="622033" y="419100"/>
                </a:lnTo>
                <a:lnTo>
                  <a:pt x="693699" y="419100"/>
                </a:lnTo>
                <a:lnTo>
                  <a:pt x="693699" y="80010"/>
                </a:lnTo>
                <a:lnTo>
                  <a:pt x="999744" y="80010"/>
                </a:lnTo>
                <a:lnTo>
                  <a:pt x="999744" y="0"/>
                </a:lnTo>
                <a:close/>
              </a:path>
              <a:path w="2676525" h="4258309">
                <a:moveTo>
                  <a:pt x="1188643" y="2964446"/>
                </a:moveTo>
                <a:lnTo>
                  <a:pt x="810895" y="2964446"/>
                </a:lnTo>
                <a:lnTo>
                  <a:pt x="810895" y="3043872"/>
                </a:lnTo>
                <a:lnTo>
                  <a:pt x="1188643" y="3043872"/>
                </a:lnTo>
                <a:lnTo>
                  <a:pt x="1188643" y="2964446"/>
                </a:lnTo>
                <a:close/>
              </a:path>
              <a:path w="2676525" h="4258309">
                <a:moveTo>
                  <a:pt x="1188643" y="2089404"/>
                </a:moveTo>
                <a:lnTo>
                  <a:pt x="810895" y="2089404"/>
                </a:lnTo>
                <a:lnTo>
                  <a:pt x="810895" y="2168829"/>
                </a:lnTo>
                <a:lnTo>
                  <a:pt x="1188643" y="2168829"/>
                </a:lnTo>
                <a:lnTo>
                  <a:pt x="1188643" y="2089404"/>
                </a:lnTo>
                <a:close/>
              </a:path>
              <a:path w="2676525" h="4258309">
                <a:moveTo>
                  <a:pt x="1188643" y="1214361"/>
                </a:moveTo>
                <a:lnTo>
                  <a:pt x="810895" y="1214361"/>
                </a:lnTo>
                <a:lnTo>
                  <a:pt x="810895" y="1293787"/>
                </a:lnTo>
                <a:lnTo>
                  <a:pt x="1188643" y="1293787"/>
                </a:lnTo>
                <a:lnTo>
                  <a:pt x="1188643" y="1214361"/>
                </a:lnTo>
                <a:close/>
              </a:path>
              <a:path w="2676525" h="4258309">
                <a:moveTo>
                  <a:pt x="1188643" y="339305"/>
                </a:moveTo>
                <a:lnTo>
                  <a:pt x="810895" y="339305"/>
                </a:lnTo>
                <a:lnTo>
                  <a:pt x="810895" y="418744"/>
                </a:lnTo>
                <a:lnTo>
                  <a:pt x="1188643" y="418744"/>
                </a:lnTo>
                <a:lnTo>
                  <a:pt x="1188643" y="339305"/>
                </a:lnTo>
                <a:close/>
              </a:path>
              <a:path w="2676525" h="4258309">
                <a:moveTo>
                  <a:pt x="1377505" y="2964180"/>
                </a:moveTo>
                <a:lnTo>
                  <a:pt x="1305775" y="2964180"/>
                </a:lnTo>
                <a:lnTo>
                  <a:pt x="1305775" y="3303270"/>
                </a:lnTo>
                <a:lnTo>
                  <a:pt x="999756" y="3303270"/>
                </a:lnTo>
                <a:lnTo>
                  <a:pt x="999756" y="3383280"/>
                </a:lnTo>
                <a:lnTo>
                  <a:pt x="1377505" y="3383280"/>
                </a:lnTo>
                <a:lnTo>
                  <a:pt x="1377505" y="3303270"/>
                </a:lnTo>
                <a:lnTo>
                  <a:pt x="1377505" y="2964180"/>
                </a:lnTo>
                <a:close/>
              </a:path>
              <a:path w="2676525" h="4258309">
                <a:moveTo>
                  <a:pt x="1377505" y="2089150"/>
                </a:moveTo>
                <a:lnTo>
                  <a:pt x="1305775" y="2089150"/>
                </a:lnTo>
                <a:lnTo>
                  <a:pt x="1305775" y="2428240"/>
                </a:lnTo>
                <a:lnTo>
                  <a:pt x="999756" y="2428240"/>
                </a:lnTo>
                <a:lnTo>
                  <a:pt x="999756" y="2508250"/>
                </a:lnTo>
                <a:lnTo>
                  <a:pt x="1377505" y="2508250"/>
                </a:lnTo>
                <a:lnTo>
                  <a:pt x="1377505" y="2428240"/>
                </a:lnTo>
                <a:lnTo>
                  <a:pt x="1377505" y="2089150"/>
                </a:lnTo>
                <a:close/>
              </a:path>
              <a:path w="2676525" h="4258309">
                <a:moveTo>
                  <a:pt x="1377505" y="1214120"/>
                </a:moveTo>
                <a:lnTo>
                  <a:pt x="1305775" y="1214120"/>
                </a:lnTo>
                <a:lnTo>
                  <a:pt x="1305775" y="1553210"/>
                </a:lnTo>
                <a:lnTo>
                  <a:pt x="999756" y="1553210"/>
                </a:lnTo>
                <a:lnTo>
                  <a:pt x="999756" y="1633220"/>
                </a:lnTo>
                <a:lnTo>
                  <a:pt x="1377505" y="1633220"/>
                </a:lnTo>
                <a:lnTo>
                  <a:pt x="1377505" y="1553210"/>
                </a:lnTo>
                <a:lnTo>
                  <a:pt x="1377505" y="1214120"/>
                </a:lnTo>
                <a:close/>
              </a:path>
              <a:path w="2676525" h="4258309">
                <a:moveTo>
                  <a:pt x="1377505" y="339090"/>
                </a:moveTo>
                <a:lnTo>
                  <a:pt x="1305775" y="339090"/>
                </a:lnTo>
                <a:lnTo>
                  <a:pt x="1305775" y="678180"/>
                </a:lnTo>
                <a:lnTo>
                  <a:pt x="999756" y="678180"/>
                </a:lnTo>
                <a:lnTo>
                  <a:pt x="999756" y="758190"/>
                </a:lnTo>
                <a:lnTo>
                  <a:pt x="1377505" y="758190"/>
                </a:lnTo>
                <a:lnTo>
                  <a:pt x="1377505" y="678180"/>
                </a:lnTo>
                <a:lnTo>
                  <a:pt x="1377505" y="339090"/>
                </a:lnTo>
                <a:close/>
              </a:path>
              <a:path w="2676525" h="4258309">
                <a:moveTo>
                  <a:pt x="1872399" y="3500120"/>
                </a:moveTo>
                <a:lnTo>
                  <a:pt x="1494701" y="3500120"/>
                </a:lnTo>
                <a:lnTo>
                  <a:pt x="1494701" y="3580130"/>
                </a:lnTo>
                <a:lnTo>
                  <a:pt x="1494701" y="3919220"/>
                </a:lnTo>
                <a:lnTo>
                  <a:pt x="1566354" y="3919220"/>
                </a:lnTo>
                <a:lnTo>
                  <a:pt x="1566354" y="3580130"/>
                </a:lnTo>
                <a:lnTo>
                  <a:pt x="1872399" y="3580130"/>
                </a:lnTo>
                <a:lnTo>
                  <a:pt x="1872399" y="3500120"/>
                </a:lnTo>
                <a:close/>
              </a:path>
              <a:path w="2676525" h="4258309">
                <a:moveTo>
                  <a:pt x="1872399" y="2625090"/>
                </a:moveTo>
                <a:lnTo>
                  <a:pt x="1494701" y="2625090"/>
                </a:lnTo>
                <a:lnTo>
                  <a:pt x="1494701" y="2705100"/>
                </a:lnTo>
                <a:lnTo>
                  <a:pt x="1494701" y="3044190"/>
                </a:lnTo>
                <a:lnTo>
                  <a:pt x="1566354" y="3044190"/>
                </a:lnTo>
                <a:lnTo>
                  <a:pt x="1566354" y="2705100"/>
                </a:lnTo>
                <a:lnTo>
                  <a:pt x="1872399" y="2705100"/>
                </a:lnTo>
                <a:lnTo>
                  <a:pt x="1872399" y="2625090"/>
                </a:lnTo>
                <a:close/>
              </a:path>
              <a:path w="2676525" h="4258309">
                <a:moveTo>
                  <a:pt x="1872399" y="1750060"/>
                </a:moveTo>
                <a:lnTo>
                  <a:pt x="1494701" y="1750060"/>
                </a:lnTo>
                <a:lnTo>
                  <a:pt x="1494701" y="1830070"/>
                </a:lnTo>
                <a:lnTo>
                  <a:pt x="1494701" y="2169160"/>
                </a:lnTo>
                <a:lnTo>
                  <a:pt x="1566354" y="2169160"/>
                </a:lnTo>
                <a:lnTo>
                  <a:pt x="1566354" y="1830070"/>
                </a:lnTo>
                <a:lnTo>
                  <a:pt x="1872399" y="1830070"/>
                </a:lnTo>
                <a:lnTo>
                  <a:pt x="1872399" y="1750060"/>
                </a:lnTo>
                <a:close/>
              </a:path>
              <a:path w="2676525" h="4258309">
                <a:moveTo>
                  <a:pt x="1872399" y="875030"/>
                </a:moveTo>
                <a:lnTo>
                  <a:pt x="1494701" y="875030"/>
                </a:lnTo>
                <a:lnTo>
                  <a:pt x="1494701" y="955040"/>
                </a:lnTo>
                <a:lnTo>
                  <a:pt x="1494701" y="1294130"/>
                </a:lnTo>
                <a:lnTo>
                  <a:pt x="1566354" y="1294130"/>
                </a:lnTo>
                <a:lnTo>
                  <a:pt x="1566354" y="955040"/>
                </a:lnTo>
                <a:lnTo>
                  <a:pt x="1872399" y="955040"/>
                </a:lnTo>
                <a:lnTo>
                  <a:pt x="1872399" y="875030"/>
                </a:lnTo>
                <a:close/>
              </a:path>
              <a:path w="2676525" h="4258309">
                <a:moveTo>
                  <a:pt x="1872399" y="0"/>
                </a:moveTo>
                <a:lnTo>
                  <a:pt x="1494701" y="0"/>
                </a:lnTo>
                <a:lnTo>
                  <a:pt x="1494701" y="80010"/>
                </a:lnTo>
                <a:lnTo>
                  <a:pt x="1494701" y="419100"/>
                </a:lnTo>
                <a:lnTo>
                  <a:pt x="1566354" y="419100"/>
                </a:lnTo>
                <a:lnTo>
                  <a:pt x="1566354" y="80010"/>
                </a:lnTo>
                <a:lnTo>
                  <a:pt x="1872399" y="80010"/>
                </a:lnTo>
                <a:lnTo>
                  <a:pt x="1872399" y="0"/>
                </a:lnTo>
                <a:close/>
              </a:path>
              <a:path w="2676525" h="4258309">
                <a:moveTo>
                  <a:pt x="2061311" y="2964446"/>
                </a:moveTo>
                <a:lnTo>
                  <a:pt x="1683562" y="2964446"/>
                </a:lnTo>
                <a:lnTo>
                  <a:pt x="1683562" y="3043872"/>
                </a:lnTo>
                <a:lnTo>
                  <a:pt x="2061311" y="3043872"/>
                </a:lnTo>
                <a:lnTo>
                  <a:pt x="2061311" y="2964446"/>
                </a:lnTo>
                <a:close/>
              </a:path>
              <a:path w="2676525" h="4258309">
                <a:moveTo>
                  <a:pt x="2061311" y="2089404"/>
                </a:moveTo>
                <a:lnTo>
                  <a:pt x="1683562" y="2089404"/>
                </a:lnTo>
                <a:lnTo>
                  <a:pt x="1683562" y="2168829"/>
                </a:lnTo>
                <a:lnTo>
                  <a:pt x="2061311" y="2168829"/>
                </a:lnTo>
                <a:lnTo>
                  <a:pt x="2061311" y="2089404"/>
                </a:lnTo>
                <a:close/>
              </a:path>
              <a:path w="2676525" h="4258309">
                <a:moveTo>
                  <a:pt x="2061311" y="1214361"/>
                </a:moveTo>
                <a:lnTo>
                  <a:pt x="1683562" y="1214361"/>
                </a:lnTo>
                <a:lnTo>
                  <a:pt x="1683562" y="1293787"/>
                </a:lnTo>
                <a:lnTo>
                  <a:pt x="2061311" y="1293787"/>
                </a:lnTo>
                <a:lnTo>
                  <a:pt x="2061311" y="1214361"/>
                </a:lnTo>
                <a:close/>
              </a:path>
              <a:path w="2676525" h="4258309">
                <a:moveTo>
                  <a:pt x="2061311" y="339305"/>
                </a:moveTo>
                <a:lnTo>
                  <a:pt x="1683562" y="339305"/>
                </a:lnTo>
                <a:lnTo>
                  <a:pt x="1683562" y="418744"/>
                </a:lnTo>
                <a:lnTo>
                  <a:pt x="2061311" y="418744"/>
                </a:lnTo>
                <a:lnTo>
                  <a:pt x="2061311" y="339305"/>
                </a:lnTo>
                <a:close/>
              </a:path>
              <a:path w="2676525" h="4258309">
                <a:moveTo>
                  <a:pt x="2250173" y="3839210"/>
                </a:moveTo>
                <a:lnTo>
                  <a:pt x="2178443" y="3839210"/>
                </a:lnTo>
                <a:lnTo>
                  <a:pt x="2178443" y="4178300"/>
                </a:lnTo>
                <a:lnTo>
                  <a:pt x="1872424" y="4178300"/>
                </a:lnTo>
                <a:lnTo>
                  <a:pt x="1872424" y="4258310"/>
                </a:lnTo>
                <a:lnTo>
                  <a:pt x="2250173" y="4258310"/>
                </a:lnTo>
                <a:lnTo>
                  <a:pt x="2250173" y="4178300"/>
                </a:lnTo>
                <a:lnTo>
                  <a:pt x="2250173" y="3839210"/>
                </a:lnTo>
                <a:close/>
              </a:path>
              <a:path w="2676525" h="4258309">
                <a:moveTo>
                  <a:pt x="2250173" y="2964180"/>
                </a:moveTo>
                <a:lnTo>
                  <a:pt x="2178443" y="2964180"/>
                </a:lnTo>
                <a:lnTo>
                  <a:pt x="2178443" y="3303270"/>
                </a:lnTo>
                <a:lnTo>
                  <a:pt x="1872424" y="3303270"/>
                </a:lnTo>
                <a:lnTo>
                  <a:pt x="1872424" y="3383280"/>
                </a:lnTo>
                <a:lnTo>
                  <a:pt x="2250173" y="3383280"/>
                </a:lnTo>
                <a:lnTo>
                  <a:pt x="2250173" y="3303270"/>
                </a:lnTo>
                <a:lnTo>
                  <a:pt x="2250173" y="2964180"/>
                </a:lnTo>
                <a:close/>
              </a:path>
              <a:path w="2676525" h="4258309">
                <a:moveTo>
                  <a:pt x="2250173" y="2089150"/>
                </a:moveTo>
                <a:lnTo>
                  <a:pt x="2178443" y="2089150"/>
                </a:lnTo>
                <a:lnTo>
                  <a:pt x="2178443" y="2428240"/>
                </a:lnTo>
                <a:lnTo>
                  <a:pt x="1872424" y="2428240"/>
                </a:lnTo>
                <a:lnTo>
                  <a:pt x="1872424" y="2508250"/>
                </a:lnTo>
                <a:lnTo>
                  <a:pt x="2250173" y="2508250"/>
                </a:lnTo>
                <a:lnTo>
                  <a:pt x="2250173" y="2428240"/>
                </a:lnTo>
                <a:lnTo>
                  <a:pt x="2250173" y="2089150"/>
                </a:lnTo>
                <a:close/>
              </a:path>
              <a:path w="2676525" h="4258309">
                <a:moveTo>
                  <a:pt x="2250173" y="1214120"/>
                </a:moveTo>
                <a:lnTo>
                  <a:pt x="2178443" y="1214120"/>
                </a:lnTo>
                <a:lnTo>
                  <a:pt x="2178443" y="1553210"/>
                </a:lnTo>
                <a:lnTo>
                  <a:pt x="1872424" y="1553210"/>
                </a:lnTo>
                <a:lnTo>
                  <a:pt x="1872424" y="1633220"/>
                </a:lnTo>
                <a:lnTo>
                  <a:pt x="2250173" y="1633220"/>
                </a:lnTo>
                <a:lnTo>
                  <a:pt x="2250173" y="1553210"/>
                </a:lnTo>
                <a:lnTo>
                  <a:pt x="2250173" y="1214120"/>
                </a:lnTo>
                <a:close/>
              </a:path>
              <a:path w="2676525" h="4258309">
                <a:moveTo>
                  <a:pt x="2250173" y="339090"/>
                </a:moveTo>
                <a:lnTo>
                  <a:pt x="2178443" y="339090"/>
                </a:lnTo>
                <a:lnTo>
                  <a:pt x="2178443" y="678180"/>
                </a:lnTo>
                <a:lnTo>
                  <a:pt x="2250173" y="678180"/>
                </a:lnTo>
                <a:lnTo>
                  <a:pt x="2250173" y="339090"/>
                </a:lnTo>
                <a:close/>
              </a:path>
              <a:path w="2676525" h="4258309">
                <a:moveTo>
                  <a:pt x="2676283" y="3839476"/>
                </a:moveTo>
                <a:lnTo>
                  <a:pt x="2556218" y="3839476"/>
                </a:lnTo>
                <a:lnTo>
                  <a:pt x="2556218" y="3918915"/>
                </a:lnTo>
                <a:lnTo>
                  <a:pt x="2676283" y="3918915"/>
                </a:lnTo>
                <a:lnTo>
                  <a:pt x="2676283" y="3839476"/>
                </a:lnTo>
                <a:close/>
              </a:path>
              <a:path w="2676525" h="4258309">
                <a:moveTo>
                  <a:pt x="2676283" y="3500120"/>
                </a:moveTo>
                <a:lnTo>
                  <a:pt x="2367356" y="3500120"/>
                </a:lnTo>
                <a:lnTo>
                  <a:pt x="2367356" y="3580130"/>
                </a:lnTo>
                <a:lnTo>
                  <a:pt x="2367356" y="3919220"/>
                </a:lnTo>
                <a:lnTo>
                  <a:pt x="2439022" y="3919220"/>
                </a:lnTo>
                <a:lnTo>
                  <a:pt x="2439022" y="3580130"/>
                </a:lnTo>
                <a:lnTo>
                  <a:pt x="2676283" y="3580130"/>
                </a:lnTo>
                <a:lnTo>
                  <a:pt x="2676283" y="3500120"/>
                </a:lnTo>
                <a:close/>
              </a:path>
              <a:path w="2676525" h="4258309">
                <a:moveTo>
                  <a:pt x="2676283" y="2964446"/>
                </a:moveTo>
                <a:lnTo>
                  <a:pt x="2556218" y="2964446"/>
                </a:lnTo>
                <a:lnTo>
                  <a:pt x="2556218" y="3043872"/>
                </a:lnTo>
                <a:lnTo>
                  <a:pt x="2676283" y="3043872"/>
                </a:lnTo>
                <a:lnTo>
                  <a:pt x="2676283" y="2964446"/>
                </a:lnTo>
                <a:close/>
              </a:path>
              <a:path w="2676525" h="4258309">
                <a:moveTo>
                  <a:pt x="2676283" y="2625090"/>
                </a:moveTo>
                <a:lnTo>
                  <a:pt x="2367356" y="2625090"/>
                </a:lnTo>
                <a:lnTo>
                  <a:pt x="2367356" y="2705100"/>
                </a:lnTo>
                <a:lnTo>
                  <a:pt x="2367356" y="3044190"/>
                </a:lnTo>
                <a:lnTo>
                  <a:pt x="2439022" y="3044190"/>
                </a:lnTo>
                <a:lnTo>
                  <a:pt x="2439022" y="2705100"/>
                </a:lnTo>
                <a:lnTo>
                  <a:pt x="2676283" y="2705100"/>
                </a:lnTo>
                <a:lnTo>
                  <a:pt x="2676283" y="2625090"/>
                </a:lnTo>
                <a:close/>
              </a:path>
              <a:path w="2676525" h="4258309">
                <a:moveTo>
                  <a:pt x="2676283" y="2089404"/>
                </a:moveTo>
                <a:lnTo>
                  <a:pt x="2556218" y="2089404"/>
                </a:lnTo>
                <a:lnTo>
                  <a:pt x="2556218" y="2168829"/>
                </a:lnTo>
                <a:lnTo>
                  <a:pt x="2676283" y="2168829"/>
                </a:lnTo>
                <a:lnTo>
                  <a:pt x="2676283" y="2089404"/>
                </a:lnTo>
                <a:close/>
              </a:path>
              <a:path w="2676525" h="4258309">
                <a:moveTo>
                  <a:pt x="2676283" y="1750060"/>
                </a:moveTo>
                <a:lnTo>
                  <a:pt x="2367356" y="1750060"/>
                </a:lnTo>
                <a:lnTo>
                  <a:pt x="2367356" y="1830070"/>
                </a:lnTo>
                <a:lnTo>
                  <a:pt x="2367356" y="2169160"/>
                </a:lnTo>
                <a:lnTo>
                  <a:pt x="2439022" y="2169160"/>
                </a:lnTo>
                <a:lnTo>
                  <a:pt x="2439022" y="1830070"/>
                </a:lnTo>
                <a:lnTo>
                  <a:pt x="2676283" y="1830070"/>
                </a:lnTo>
                <a:lnTo>
                  <a:pt x="2676283" y="1750060"/>
                </a:lnTo>
                <a:close/>
              </a:path>
              <a:path w="2676525" h="4258309">
                <a:moveTo>
                  <a:pt x="2676283" y="1214361"/>
                </a:moveTo>
                <a:lnTo>
                  <a:pt x="2556218" y="1214361"/>
                </a:lnTo>
                <a:lnTo>
                  <a:pt x="2556218" y="1293787"/>
                </a:lnTo>
                <a:lnTo>
                  <a:pt x="2676283" y="1293787"/>
                </a:lnTo>
                <a:lnTo>
                  <a:pt x="2676283" y="1214361"/>
                </a:lnTo>
                <a:close/>
              </a:path>
              <a:path w="2676525" h="4258309">
                <a:moveTo>
                  <a:pt x="2676283" y="875030"/>
                </a:moveTo>
                <a:lnTo>
                  <a:pt x="2367356" y="875030"/>
                </a:lnTo>
                <a:lnTo>
                  <a:pt x="2367356" y="955040"/>
                </a:lnTo>
                <a:lnTo>
                  <a:pt x="2367356" y="1294130"/>
                </a:lnTo>
                <a:lnTo>
                  <a:pt x="2439022" y="1294130"/>
                </a:lnTo>
                <a:lnTo>
                  <a:pt x="2439022" y="955040"/>
                </a:lnTo>
                <a:lnTo>
                  <a:pt x="2676283" y="955040"/>
                </a:lnTo>
                <a:lnTo>
                  <a:pt x="2676283" y="875030"/>
                </a:lnTo>
                <a:close/>
              </a:path>
            </a:pathLst>
          </a:custGeom>
          <a:solidFill>
            <a:srgbClr val="3364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7">
            <a:extLst>
              <a:ext uri="{FF2B5EF4-FFF2-40B4-BE49-F238E27FC236}">
                <a16:creationId xmlns:a16="http://schemas.microsoft.com/office/drawing/2014/main" id="{D07BDA07-EEE0-622A-C7CA-614EF3C4B746}"/>
              </a:ext>
            </a:extLst>
          </p:cNvPr>
          <p:cNvSpPr/>
          <p:nvPr userDrawn="1"/>
        </p:nvSpPr>
        <p:spPr>
          <a:xfrm>
            <a:off x="10568664" y="6382649"/>
            <a:ext cx="1250305" cy="459767"/>
          </a:xfrm>
          <a:custGeom>
            <a:avLst/>
            <a:gdLst/>
            <a:ahLst/>
            <a:cxnLst/>
            <a:rect l="l" t="t" r="r" b="b"/>
            <a:pathLst>
              <a:path w="2061844" h="758190">
                <a:moveTo>
                  <a:pt x="127088" y="152"/>
                </a:moveTo>
                <a:lnTo>
                  <a:pt x="0" y="152"/>
                </a:lnTo>
                <a:lnTo>
                  <a:pt x="0" y="79629"/>
                </a:lnTo>
                <a:lnTo>
                  <a:pt x="127088" y="79629"/>
                </a:lnTo>
                <a:lnTo>
                  <a:pt x="127088" y="152"/>
                </a:lnTo>
                <a:close/>
              </a:path>
              <a:path w="2061844" h="758190">
                <a:moveTo>
                  <a:pt x="315963" y="339356"/>
                </a:moveTo>
                <a:lnTo>
                  <a:pt x="0" y="339356"/>
                </a:lnTo>
                <a:lnTo>
                  <a:pt x="0" y="418795"/>
                </a:lnTo>
                <a:lnTo>
                  <a:pt x="315963" y="418795"/>
                </a:lnTo>
                <a:lnTo>
                  <a:pt x="315963" y="339356"/>
                </a:lnTo>
                <a:close/>
              </a:path>
              <a:path w="2061844" h="758190">
                <a:moveTo>
                  <a:pt x="504837" y="339090"/>
                </a:moveTo>
                <a:lnTo>
                  <a:pt x="433120" y="339090"/>
                </a:lnTo>
                <a:lnTo>
                  <a:pt x="433120" y="678180"/>
                </a:lnTo>
                <a:lnTo>
                  <a:pt x="127101" y="678180"/>
                </a:lnTo>
                <a:lnTo>
                  <a:pt x="127101" y="758190"/>
                </a:lnTo>
                <a:lnTo>
                  <a:pt x="504837" y="758190"/>
                </a:lnTo>
                <a:lnTo>
                  <a:pt x="504837" y="678180"/>
                </a:lnTo>
                <a:lnTo>
                  <a:pt x="504837" y="339090"/>
                </a:lnTo>
                <a:close/>
              </a:path>
              <a:path w="2061844" h="758190">
                <a:moveTo>
                  <a:pt x="999744" y="0"/>
                </a:moveTo>
                <a:lnTo>
                  <a:pt x="622033" y="0"/>
                </a:lnTo>
                <a:lnTo>
                  <a:pt x="622033" y="80010"/>
                </a:lnTo>
                <a:lnTo>
                  <a:pt x="622033" y="419100"/>
                </a:lnTo>
                <a:lnTo>
                  <a:pt x="693699" y="419100"/>
                </a:lnTo>
                <a:lnTo>
                  <a:pt x="693699" y="80010"/>
                </a:lnTo>
                <a:lnTo>
                  <a:pt x="999744" y="80010"/>
                </a:lnTo>
                <a:lnTo>
                  <a:pt x="999744" y="0"/>
                </a:lnTo>
                <a:close/>
              </a:path>
              <a:path w="2061844" h="758190">
                <a:moveTo>
                  <a:pt x="1188643" y="339356"/>
                </a:moveTo>
                <a:lnTo>
                  <a:pt x="810895" y="339356"/>
                </a:lnTo>
                <a:lnTo>
                  <a:pt x="810895" y="418795"/>
                </a:lnTo>
                <a:lnTo>
                  <a:pt x="1188643" y="418795"/>
                </a:lnTo>
                <a:lnTo>
                  <a:pt x="1188643" y="339356"/>
                </a:lnTo>
                <a:close/>
              </a:path>
              <a:path w="2061844" h="758190">
                <a:moveTo>
                  <a:pt x="1377505" y="339090"/>
                </a:moveTo>
                <a:lnTo>
                  <a:pt x="1305775" y="339090"/>
                </a:lnTo>
                <a:lnTo>
                  <a:pt x="1305775" y="678180"/>
                </a:lnTo>
                <a:lnTo>
                  <a:pt x="999756" y="678180"/>
                </a:lnTo>
                <a:lnTo>
                  <a:pt x="999756" y="758190"/>
                </a:lnTo>
                <a:lnTo>
                  <a:pt x="1377505" y="758190"/>
                </a:lnTo>
                <a:lnTo>
                  <a:pt x="1377505" y="678180"/>
                </a:lnTo>
                <a:lnTo>
                  <a:pt x="1377505" y="339090"/>
                </a:lnTo>
                <a:close/>
              </a:path>
              <a:path w="2061844" h="758190">
                <a:moveTo>
                  <a:pt x="1872399" y="0"/>
                </a:moveTo>
                <a:lnTo>
                  <a:pt x="1494701" y="0"/>
                </a:lnTo>
                <a:lnTo>
                  <a:pt x="1494701" y="80010"/>
                </a:lnTo>
                <a:lnTo>
                  <a:pt x="1872399" y="80010"/>
                </a:lnTo>
                <a:lnTo>
                  <a:pt x="1872399" y="0"/>
                </a:lnTo>
                <a:close/>
              </a:path>
              <a:path w="2061844" h="758190">
                <a:moveTo>
                  <a:pt x="2061311" y="339356"/>
                </a:moveTo>
                <a:lnTo>
                  <a:pt x="1683562" y="339356"/>
                </a:lnTo>
                <a:lnTo>
                  <a:pt x="1683562" y="418795"/>
                </a:lnTo>
                <a:lnTo>
                  <a:pt x="2061311" y="418795"/>
                </a:lnTo>
                <a:lnTo>
                  <a:pt x="2061311" y="339356"/>
                </a:lnTo>
                <a:close/>
              </a:path>
            </a:pathLst>
          </a:custGeom>
          <a:solidFill>
            <a:srgbClr val="3364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361339"/>
            <a:ext cx="9677400" cy="410599"/>
          </a:xfrm>
          <a:prstGeom prst="rect">
            <a:avLst/>
          </a:prstGeom>
        </p:spPr>
        <p:txBody>
          <a:bodyPr/>
          <a:lstStyle>
            <a:lvl1pPr>
              <a:defRPr kumimoji="0" lang="en-GB" sz="3700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FE4CA9DA-E5A5-A751-65D6-547AFDEBA4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5787773" y="1681863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6" name="object 5">
            <a:extLst>
              <a:ext uri="{FF2B5EF4-FFF2-40B4-BE49-F238E27FC236}">
                <a16:creationId xmlns:a16="http://schemas.microsoft.com/office/drawing/2014/main" id="{6B437654-AFAA-71FF-85FB-91159F5DC8DB}"/>
              </a:ext>
            </a:extLst>
          </p:cNvPr>
          <p:cNvSpPr/>
          <p:nvPr userDrawn="1"/>
        </p:nvSpPr>
        <p:spPr>
          <a:xfrm>
            <a:off x="10568664" y="2137697"/>
            <a:ext cx="1623047" cy="2582243"/>
          </a:xfrm>
          <a:custGeom>
            <a:avLst/>
            <a:gdLst/>
            <a:ahLst/>
            <a:cxnLst/>
            <a:rect l="l" t="t" r="r" b="b"/>
            <a:pathLst>
              <a:path w="2676525" h="4258309">
                <a:moveTo>
                  <a:pt x="127088" y="2625179"/>
                </a:moveTo>
                <a:lnTo>
                  <a:pt x="0" y="2625179"/>
                </a:lnTo>
                <a:lnTo>
                  <a:pt x="0" y="2704668"/>
                </a:lnTo>
                <a:lnTo>
                  <a:pt x="127088" y="2704668"/>
                </a:lnTo>
                <a:lnTo>
                  <a:pt x="127088" y="2625179"/>
                </a:lnTo>
                <a:close/>
              </a:path>
              <a:path w="2676525" h="4258309">
                <a:moveTo>
                  <a:pt x="127088" y="1750136"/>
                </a:moveTo>
                <a:lnTo>
                  <a:pt x="0" y="1750136"/>
                </a:lnTo>
                <a:lnTo>
                  <a:pt x="0" y="1829625"/>
                </a:lnTo>
                <a:lnTo>
                  <a:pt x="127088" y="1829625"/>
                </a:lnTo>
                <a:lnTo>
                  <a:pt x="127088" y="1750136"/>
                </a:lnTo>
                <a:close/>
              </a:path>
              <a:path w="2676525" h="4258309">
                <a:moveTo>
                  <a:pt x="127088" y="875093"/>
                </a:moveTo>
                <a:lnTo>
                  <a:pt x="0" y="875093"/>
                </a:lnTo>
                <a:lnTo>
                  <a:pt x="0" y="954582"/>
                </a:lnTo>
                <a:lnTo>
                  <a:pt x="127088" y="954582"/>
                </a:lnTo>
                <a:lnTo>
                  <a:pt x="127088" y="875093"/>
                </a:lnTo>
                <a:close/>
              </a:path>
              <a:path w="2676525" h="4258309">
                <a:moveTo>
                  <a:pt x="127088" y="50"/>
                </a:moveTo>
                <a:lnTo>
                  <a:pt x="0" y="50"/>
                </a:lnTo>
                <a:lnTo>
                  <a:pt x="0" y="79540"/>
                </a:lnTo>
                <a:lnTo>
                  <a:pt x="127088" y="79540"/>
                </a:lnTo>
                <a:lnTo>
                  <a:pt x="127088" y="50"/>
                </a:lnTo>
                <a:close/>
              </a:path>
              <a:path w="2676525" h="4258309">
                <a:moveTo>
                  <a:pt x="315963" y="2964383"/>
                </a:moveTo>
                <a:lnTo>
                  <a:pt x="0" y="2964383"/>
                </a:lnTo>
                <a:lnTo>
                  <a:pt x="0" y="3043821"/>
                </a:lnTo>
                <a:lnTo>
                  <a:pt x="315963" y="3043821"/>
                </a:lnTo>
                <a:lnTo>
                  <a:pt x="315963" y="2964383"/>
                </a:lnTo>
                <a:close/>
              </a:path>
              <a:path w="2676525" h="4258309">
                <a:moveTo>
                  <a:pt x="315963" y="2089353"/>
                </a:moveTo>
                <a:lnTo>
                  <a:pt x="0" y="2089353"/>
                </a:lnTo>
                <a:lnTo>
                  <a:pt x="0" y="2168791"/>
                </a:lnTo>
                <a:lnTo>
                  <a:pt x="315963" y="2168791"/>
                </a:lnTo>
                <a:lnTo>
                  <a:pt x="315963" y="2089353"/>
                </a:lnTo>
                <a:close/>
              </a:path>
              <a:path w="2676525" h="4258309">
                <a:moveTo>
                  <a:pt x="315963" y="1214297"/>
                </a:moveTo>
                <a:lnTo>
                  <a:pt x="0" y="1214297"/>
                </a:lnTo>
                <a:lnTo>
                  <a:pt x="0" y="1293736"/>
                </a:lnTo>
                <a:lnTo>
                  <a:pt x="315963" y="1293736"/>
                </a:lnTo>
                <a:lnTo>
                  <a:pt x="315963" y="1214297"/>
                </a:lnTo>
                <a:close/>
              </a:path>
              <a:path w="2676525" h="4258309">
                <a:moveTo>
                  <a:pt x="315963" y="339267"/>
                </a:moveTo>
                <a:lnTo>
                  <a:pt x="0" y="339267"/>
                </a:lnTo>
                <a:lnTo>
                  <a:pt x="0" y="418706"/>
                </a:lnTo>
                <a:lnTo>
                  <a:pt x="315963" y="418706"/>
                </a:lnTo>
                <a:lnTo>
                  <a:pt x="315963" y="339267"/>
                </a:lnTo>
                <a:close/>
              </a:path>
              <a:path w="2676525" h="4258309">
                <a:moveTo>
                  <a:pt x="504837" y="2964180"/>
                </a:moveTo>
                <a:lnTo>
                  <a:pt x="433120" y="2964180"/>
                </a:lnTo>
                <a:lnTo>
                  <a:pt x="433120" y="3303270"/>
                </a:lnTo>
                <a:lnTo>
                  <a:pt x="127101" y="3303270"/>
                </a:lnTo>
                <a:lnTo>
                  <a:pt x="127101" y="3383280"/>
                </a:lnTo>
                <a:lnTo>
                  <a:pt x="504837" y="3383280"/>
                </a:lnTo>
                <a:lnTo>
                  <a:pt x="504837" y="3303270"/>
                </a:lnTo>
                <a:lnTo>
                  <a:pt x="504837" y="2964180"/>
                </a:lnTo>
                <a:close/>
              </a:path>
              <a:path w="2676525" h="4258309">
                <a:moveTo>
                  <a:pt x="504837" y="2089150"/>
                </a:moveTo>
                <a:lnTo>
                  <a:pt x="433120" y="2089150"/>
                </a:lnTo>
                <a:lnTo>
                  <a:pt x="433120" y="2428240"/>
                </a:lnTo>
                <a:lnTo>
                  <a:pt x="127101" y="2428240"/>
                </a:lnTo>
                <a:lnTo>
                  <a:pt x="127101" y="2508250"/>
                </a:lnTo>
                <a:lnTo>
                  <a:pt x="504837" y="2508250"/>
                </a:lnTo>
                <a:lnTo>
                  <a:pt x="504837" y="2428240"/>
                </a:lnTo>
                <a:lnTo>
                  <a:pt x="504837" y="2089150"/>
                </a:lnTo>
                <a:close/>
              </a:path>
              <a:path w="2676525" h="4258309">
                <a:moveTo>
                  <a:pt x="504837" y="1214120"/>
                </a:moveTo>
                <a:lnTo>
                  <a:pt x="433120" y="1214120"/>
                </a:lnTo>
                <a:lnTo>
                  <a:pt x="433120" y="1553210"/>
                </a:lnTo>
                <a:lnTo>
                  <a:pt x="127101" y="1553210"/>
                </a:lnTo>
                <a:lnTo>
                  <a:pt x="127101" y="1633220"/>
                </a:lnTo>
                <a:lnTo>
                  <a:pt x="504837" y="1633220"/>
                </a:lnTo>
                <a:lnTo>
                  <a:pt x="504837" y="1553210"/>
                </a:lnTo>
                <a:lnTo>
                  <a:pt x="504837" y="1214120"/>
                </a:lnTo>
                <a:close/>
              </a:path>
              <a:path w="2676525" h="4258309">
                <a:moveTo>
                  <a:pt x="504837" y="339090"/>
                </a:moveTo>
                <a:lnTo>
                  <a:pt x="433120" y="339090"/>
                </a:lnTo>
                <a:lnTo>
                  <a:pt x="433120" y="678180"/>
                </a:lnTo>
                <a:lnTo>
                  <a:pt x="127101" y="678180"/>
                </a:lnTo>
                <a:lnTo>
                  <a:pt x="127101" y="758190"/>
                </a:lnTo>
                <a:lnTo>
                  <a:pt x="504837" y="758190"/>
                </a:lnTo>
                <a:lnTo>
                  <a:pt x="504837" y="678180"/>
                </a:lnTo>
                <a:lnTo>
                  <a:pt x="504837" y="339090"/>
                </a:lnTo>
                <a:close/>
              </a:path>
              <a:path w="2676525" h="4258309">
                <a:moveTo>
                  <a:pt x="999744" y="2625090"/>
                </a:moveTo>
                <a:lnTo>
                  <a:pt x="622033" y="2625090"/>
                </a:lnTo>
                <a:lnTo>
                  <a:pt x="622033" y="2705100"/>
                </a:lnTo>
                <a:lnTo>
                  <a:pt x="622033" y="3044190"/>
                </a:lnTo>
                <a:lnTo>
                  <a:pt x="693699" y="3044190"/>
                </a:lnTo>
                <a:lnTo>
                  <a:pt x="693699" y="2705100"/>
                </a:lnTo>
                <a:lnTo>
                  <a:pt x="999744" y="2705100"/>
                </a:lnTo>
                <a:lnTo>
                  <a:pt x="999744" y="2625090"/>
                </a:lnTo>
                <a:close/>
              </a:path>
              <a:path w="2676525" h="4258309">
                <a:moveTo>
                  <a:pt x="999744" y="1750060"/>
                </a:moveTo>
                <a:lnTo>
                  <a:pt x="622033" y="1750060"/>
                </a:lnTo>
                <a:lnTo>
                  <a:pt x="622033" y="1830070"/>
                </a:lnTo>
                <a:lnTo>
                  <a:pt x="622033" y="2169160"/>
                </a:lnTo>
                <a:lnTo>
                  <a:pt x="693699" y="2169160"/>
                </a:lnTo>
                <a:lnTo>
                  <a:pt x="693699" y="1830070"/>
                </a:lnTo>
                <a:lnTo>
                  <a:pt x="999744" y="1830070"/>
                </a:lnTo>
                <a:lnTo>
                  <a:pt x="999744" y="1750060"/>
                </a:lnTo>
                <a:close/>
              </a:path>
              <a:path w="2676525" h="4258309">
                <a:moveTo>
                  <a:pt x="999744" y="875030"/>
                </a:moveTo>
                <a:lnTo>
                  <a:pt x="622033" y="875030"/>
                </a:lnTo>
                <a:lnTo>
                  <a:pt x="622033" y="955040"/>
                </a:lnTo>
                <a:lnTo>
                  <a:pt x="622033" y="1294130"/>
                </a:lnTo>
                <a:lnTo>
                  <a:pt x="693699" y="1294130"/>
                </a:lnTo>
                <a:lnTo>
                  <a:pt x="693699" y="955040"/>
                </a:lnTo>
                <a:lnTo>
                  <a:pt x="999744" y="955040"/>
                </a:lnTo>
                <a:lnTo>
                  <a:pt x="999744" y="875030"/>
                </a:lnTo>
                <a:close/>
              </a:path>
              <a:path w="2676525" h="4258309">
                <a:moveTo>
                  <a:pt x="999744" y="0"/>
                </a:moveTo>
                <a:lnTo>
                  <a:pt x="622033" y="0"/>
                </a:lnTo>
                <a:lnTo>
                  <a:pt x="622033" y="80010"/>
                </a:lnTo>
                <a:lnTo>
                  <a:pt x="622033" y="419100"/>
                </a:lnTo>
                <a:lnTo>
                  <a:pt x="693699" y="419100"/>
                </a:lnTo>
                <a:lnTo>
                  <a:pt x="693699" y="80010"/>
                </a:lnTo>
                <a:lnTo>
                  <a:pt x="999744" y="80010"/>
                </a:lnTo>
                <a:lnTo>
                  <a:pt x="999744" y="0"/>
                </a:lnTo>
                <a:close/>
              </a:path>
              <a:path w="2676525" h="4258309">
                <a:moveTo>
                  <a:pt x="1188643" y="2964383"/>
                </a:moveTo>
                <a:lnTo>
                  <a:pt x="810895" y="2964383"/>
                </a:lnTo>
                <a:lnTo>
                  <a:pt x="810895" y="3043821"/>
                </a:lnTo>
                <a:lnTo>
                  <a:pt x="1188643" y="3043821"/>
                </a:lnTo>
                <a:lnTo>
                  <a:pt x="1188643" y="2964383"/>
                </a:lnTo>
                <a:close/>
              </a:path>
              <a:path w="2676525" h="4258309">
                <a:moveTo>
                  <a:pt x="1188643" y="2089353"/>
                </a:moveTo>
                <a:lnTo>
                  <a:pt x="810895" y="2089353"/>
                </a:lnTo>
                <a:lnTo>
                  <a:pt x="810895" y="2168791"/>
                </a:lnTo>
                <a:lnTo>
                  <a:pt x="1188643" y="2168791"/>
                </a:lnTo>
                <a:lnTo>
                  <a:pt x="1188643" y="2089353"/>
                </a:lnTo>
                <a:close/>
              </a:path>
              <a:path w="2676525" h="4258309">
                <a:moveTo>
                  <a:pt x="1188643" y="1214297"/>
                </a:moveTo>
                <a:lnTo>
                  <a:pt x="810895" y="1214297"/>
                </a:lnTo>
                <a:lnTo>
                  <a:pt x="810895" y="1293736"/>
                </a:lnTo>
                <a:lnTo>
                  <a:pt x="1188643" y="1293736"/>
                </a:lnTo>
                <a:lnTo>
                  <a:pt x="1188643" y="1214297"/>
                </a:lnTo>
                <a:close/>
              </a:path>
              <a:path w="2676525" h="4258309">
                <a:moveTo>
                  <a:pt x="1188643" y="339267"/>
                </a:moveTo>
                <a:lnTo>
                  <a:pt x="810895" y="339267"/>
                </a:lnTo>
                <a:lnTo>
                  <a:pt x="810895" y="418706"/>
                </a:lnTo>
                <a:lnTo>
                  <a:pt x="1188643" y="418706"/>
                </a:lnTo>
                <a:lnTo>
                  <a:pt x="1188643" y="339267"/>
                </a:lnTo>
                <a:close/>
              </a:path>
              <a:path w="2676525" h="4258309">
                <a:moveTo>
                  <a:pt x="1377505" y="2964180"/>
                </a:moveTo>
                <a:lnTo>
                  <a:pt x="1305775" y="2964180"/>
                </a:lnTo>
                <a:lnTo>
                  <a:pt x="1305775" y="3303270"/>
                </a:lnTo>
                <a:lnTo>
                  <a:pt x="999756" y="3303270"/>
                </a:lnTo>
                <a:lnTo>
                  <a:pt x="999756" y="3383280"/>
                </a:lnTo>
                <a:lnTo>
                  <a:pt x="1377505" y="3383280"/>
                </a:lnTo>
                <a:lnTo>
                  <a:pt x="1377505" y="3303270"/>
                </a:lnTo>
                <a:lnTo>
                  <a:pt x="1377505" y="2964180"/>
                </a:lnTo>
                <a:close/>
              </a:path>
              <a:path w="2676525" h="4258309">
                <a:moveTo>
                  <a:pt x="1377505" y="2089150"/>
                </a:moveTo>
                <a:lnTo>
                  <a:pt x="1305775" y="2089150"/>
                </a:lnTo>
                <a:lnTo>
                  <a:pt x="1305775" y="2428240"/>
                </a:lnTo>
                <a:lnTo>
                  <a:pt x="999756" y="2428240"/>
                </a:lnTo>
                <a:lnTo>
                  <a:pt x="999756" y="2508250"/>
                </a:lnTo>
                <a:lnTo>
                  <a:pt x="1377505" y="2508250"/>
                </a:lnTo>
                <a:lnTo>
                  <a:pt x="1377505" y="2428240"/>
                </a:lnTo>
                <a:lnTo>
                  <a:pt x="1377505" y="2089150"/>
                </a:lnTo>
                <a:close/>
              </a:path>
              <a:path w="2676525" h="4258309">
                <a:moveTo>
                  <a:pt x="1377505" y="1214120"/>
                </a:moveTo>
                <a:lnTo>
                  <a:pt x="1305775" y="1214120"/>
                </a:lnTo>
                <a:lnTo>
                  <a:pt x="1305775" y="1553210"/>
                </a:lnTo>
                <a:lnTo>
                  <a:pt x="999756" y="1553210"/>
                </a:lnTo>
                <a:lnTo>
                  <a:pt x="999756" y="1633220"/>
                </a:lnTo>
                <a:lnTo>
                  <a:pt x="1377505" y="1633220"/>
                </a:lnTo>
                <a:lnTo>
                  <a:pt x="1377505" y="1553210"/>
                </a:lnTo>
                <a:lnTo>
                  <a:pt x="1377505" y="1214120"/>
                </a:lnTo>
                <a:close/>
              </a:path>
              <a:path w="2676525" h="4258309">
                <a:moveTo>
                  <a:pt x="1377505" y="339090"/>
                </a:moveTo>
                <a:lnTo>
                  <a:pt x="1305775" y="339090"/>
                </a:lnTo>
                <a:lnTo>
                  <a:pt x="1305775" y="678180"/>
                </a:lnTo>
                <a:lnTo>
                  <a:pt x="999756" y="678180"/>
                </a:lnTo>
                <a:lnTo>
                  <a:pt x="999756" y="758190"/>
                </a:lnTo>
                <a:lnTo>
                  <a:pt x="1377505" y="758190"/>
                </a:lnTo>
                <a:lnTo>
                  <a:pt x="1377505" y="678180"/>
                </a:lnTo>
                <a:lnTo>
                  <a:pt x="1377505" y="339090"/>
                </a:lnTo>
                <a:close/>
              </a:path>
              <a:path w="2676525" h="4258309">
                <a:moveTo>
                  <a:pt x="1872399" y="2625090"/>
                </a:moveTo>
                <a:lnTo>
                  <a:pt x="1494701" y="2625090"/>
                </a:lnTo>
                <a:lnTo>
                  <a:pt x="1494701" y="2705100"/>
                </a:lnTo>
                <a:lnTo>
                  <a:pt x="1494701" y="3044190"/>
                </a:lnTo>
                <a:lnTo>
                  <a:pt x="1566354" y="3044190"/>
                </a:lnTo>
                <a:lnTo>
                  <a:pt x="1566354" y="2705100"/>
                </a:lnTo>
                <a:lnTo>
                  <a:pt x="1872399" y="2705100"/>
                </a:lnTo>
                <a:lnTo>
                  <a:pt x="1872399" y="2625090"/>
                </a:lnTo>
                <a:close/>
              </a:path>
              <a:path w="2676525" h="4258309">
                <a:moveTo>
                  <a:pt x="1872399" y="1750060"/>
                </a:moveTo>
                <a:lnTo>
                  <a:pt x="1494701" y="1750060"/>
                </a:lnTo>
                <a:lnTo>
                  <a:pt x="1494701" y="1830070"/>
                </a:lnTo>
                <a:lnTo>
                  <a:pt x="1494701" y="2169160"/>
                </a:lnTo>
                <a:lnTo>
                  <a:pt x="1566354" y="2169160"/>
                </a:lnTo>
                <a:lnTo>
                  <a:pt x="1566354" y="1830070"/>
                </a:lnTo>
                <a:lnTo>
                  <a:pt x="1872399" y="1830070"/>
                </a:lnTo>
                <a:lnTo>
                  <a:pt x="1872399" y="1750060"/>
                </a:lnTo>
                <a:close/>
              </a:path>
              <a:path w="2676525" h="4258309">
                <a:moveTo>
                  <a:pt x="1872399" y="875030"/>
                </a:moveTo>
                <a:lnTo>
                  <a:pt x="1494701" y="875030"/>
                </a:lnTo>
                <a:lnTo>
                  <a:pt x="1494701" y="955040"/>
                </a:lnTo>
                <a:lnTo>
                  <a:pt x="1494701" y="1294130"/>
                </a:lnTo>
                <a:lnTo>
                  <a:pt x="1566354" y="1294130"/>
                </a:lnTo>
                <a:lnTo>
                  <a:pt x="1566354" y="955040"/>
                </a:lnTo>
                <a:lnTo>
                  <a:pt x="1872399" y="955040"/>
                </a:lnTo>
                <a:lnTo>
                  <a:pt x="1872399" y="875030"/>
                </a:lnTo>
                <a:close/>
              </a:path>
              <a:path w="2676525" h="4258309">
                <a:moveTo>
                  <a:pt x="1872399" y="0"/>
                </a:moveTo>
                <a:lnTo>
                  <a:pt x="1494701" y="0"/>
                </a:lnTo>
                <a:lnTo>
                  <a:pt x="1494701" y="80010"/>
                </a:lnTo>
                <a:lnTo>
                  <a:pt x="1494701" y="419100"/>
                </a:lnTo>
                <a:lnTo>
                  <a:pt x="1566354" y="419100"/>
                </a:lnTo>
                <a:lnTo>
                  <a:pt x="1566354" y="80010"/>
                </a:lnTo>
                <a:lnTo>
                  <a:pt x="1872399" y="80010"/>
                </a:lnTo>
                <a:lnTo>
                  <a:pt x="1872399" y="0"/>
                </a:lnTo>
                <a:close/>
              </a:path>
              <a:path w="2676525" h="4258309">
                <a:moveTo>
                  <a:pt x="2061311" y="2964383"/>
                </a:moveTo>
                <a:lnTo>
                  <a:pt x="1683562" y="2964383"/>
                </a:lnTo>
                <a:lnTo>
                  <a:pt x="1683562" y="3043821"/>
                </a:lnTo>
                <a:lnTo>
                  <a:pt x="2061311" y="3043821"/>
                </a:lnTo>
                <a:lnTo>
                  <a:pt x="2061311" y="2964383"/>
                </a:lnTo>
                <a:close/>
              </a:path>
              <a:path w="2676525" h="4258309">
                <a:moveTo>
                  <a:pt x="2061311" y="2089353"/>
                </a:moveTo>
                <a:lnTo>
                  <a:pt x="1683562" y="2089353"/>
                </a:lnTo>
                <a:lnTo>
                  <a:pt x="1683562" y="2168791"/>
                </a:lnTo>
                <a:lnTo>
                  <a:pt x="2061311" y="2168791"/>
                </a:lnTo>
                <a:lnTo>
                  <a:pt x="2061311" y="2089353"/>
                </a:lnTo>
                <a:close/>
              </a:path>
              <a:path w="2676525" h="4258309">
                <a:moveTo>
                  <a:pt x="2061311" y="1214297"/>
                </a:moveTo>
                <a:lnTo>
                  <a:pt x="1683562" y="1214297"/>
                </a:lnTo>
                <a:lnTo>
                  <a:pt x="1683562" y="1293736"/>
                </a:lnTo>
                <a:lnTo>
                  <a:pt x="2061311" y="1293736"/>
                </a:lnTo>
                <a:lnTo>
                  <a:pt x="2061311" y="1214297"/>
                </a:lnTo>
                <a:close/>
              </a:path>
              <a:path w="2676525" h="4258309">
                <a:moveTo>
                  <a:pt x="2061311" y="339267"/>
                </a:moveTo>
                <a:lnTo>
                  <a:pt x="1683562" y="339267"/>
                </a:lnTo>
                <a:lnTo>
                  <a:pt x="1683562" y="418706"/>
                </a:lnTo>
                <a:lnTo>
                  <a:pt x="2061311" y="418706"/>
                </a:lnTo>
                <a:lnTo>
                  <a:pt x="2061311" y="339267"/>
                </a:lnTo>
                <a:close/>
              </a:path>
              <a:path w="2676525" h="4258309">
                <a:moveTo>
                  <a:pt x="2250173" y="3839210"/>
                </a:moveTo>
                <a:lnTo>
                  <a:pt x="2178443" y="3839210"/>
                </a:lnTo>
                <a:lnTo>
                  <a:pt x="2178443" y="4178300"/>
                </a:lnTo>
                <a:lnTo>
                  <a:pt x="1872424" y="4178300"/>
                </a:lnTo>
                <a:lnTo>
                  <a:pt x="1872424" y="4258310"/>
                </a:lnTo>
                <a:lnTo>
                  <a:pt x="2250173" y="4258310"/>
                </a:lnTo>
                <a:lnTo>
                  <a:pt x="2250173" y="4178300"/>
                </a:lnTo>
                <a:lnTo>
                  <a:pt x="2250173" y="3839210"/>
                </a:lnTo>
                <a:close/>
              </a:path>
              <a:path w="2676525" h="4258309">
                <a:moveTo>
                  <a:pt x="2250173" y="2964180"/>
                </a:moveTo>
                <a:lnTo>
                  <a:pt x="2178443" y="2964180"/>
                </a:lnTo>
                <a:lnTo>
                  <a:pt x="2178443" y="3303270"/>
                </a:lnTo>
                <a:lnTo>
                  <a:pt x="1872424" y="3303270"/>
                </a:lnTo>
                <a:lnTo>
                  <a:pt x="1872424" y="3383280"/>
                </a:lnTo>
                <a:lnTo>
                  <a:pt x="2250173" y="3383280"/>
                </a:lnTo>
                <a:lnTo>
                  <a:pt x="2250173" y="3303270"/>
                </a:lnTo>
                <a:lnTo>
                  <a:pt x="2250173" y="2964180"/>
                </a:lnTo>
                <a:close/>
              </a:path>
              <a:path w="2676525" h="4258309">
                <a:moveTo>
                  <a:pt x="2250173" y="2089150"/>
                </a:moveTo>
                <a:lnTo>
                  <a:pt x="2178443" y="2089150"/>
                </a:lnTo>
                <a:lnTo>
                  <a:pt x="2178443" y="2428240"/>
                </a:lnTo>
                <a:lnTo>
                  <a:pt x="1872424" y="2428240"/>
                </a:lnTo>
                <a:lnTo>
                  <a:pt x="1872424" y="2508250"/>
                </a:lnTo>
                <a:lnTo>
                  <a:pt x="2250173" y="2508250"/>
                </a:lnTo>
                <a:lnTo>
                  <a:pt x="2250173" y="2428240"/>
                </a:lnTo>
                <a:lnTo>
                  <a:pt x="2250173" y="2089150"/>
                </a:lnTo>
                <a:close/>
              </a:path>
              <a:path w="2676525" h="4258309">
                <a:moveTo>
                  <a:pt x="2250173" y="1214120"/>
                </a:moveTo>
                <a:lnTo>
                  <a:pt x="2178443" y="1214120"/>
                </a:lnTo>
                <a:lnTo>
                  <a:pt x="2178443" y="1553210"/>
                </a:lnTo>
                <a:lnTo>
                  <a:pt x="1872424" y="1553210"/>
                </a:lnTo>
                <a:lnTo>
                  <a:pt x="1872424" y="1633220"/>
                </a:lnTo>
                <a:lnTo>
                  <a:pt x="2250173" y="1633220"/>
                </a:lnTo>
                <a:lnTo>
                  <a:pt x="2250173" y="1553210"/>
                </a:lnTo>
                <a:lnTo>
                  <a:pt x="2250173" y="1214120"/>
                </a:lnTo>
                <a:close/>
              </a:path>
              <a:path w="2676525" h="4258309">
                <a:moveTo>
                  <a:pt x="2250173" y="339090"/>
                </a:moveTo>
                <a:lnTo>
                  <a:pt x="2178443" y="339090"/>
                </a:lnTo>
                <a:lnTo>
                  <a:pt x="2178443" y="678180"/>
                </a:lnTo>
                <a:lnTo>
                  <a:pt x="1872424" y="678180"/>
                </a:lnTo>
                <a:lnTo>
                  <a:pt x="1872424" y="758190"/>
                </a:lnTo>
                <a:lnTo>
                  <a:pt x="2250173" y="758190"/>
                </a:lnTo>
                <a:lnTo>
                  <a:pt x="2250173" y="678180"/>
                </a:lnTo>
                <a:lnTo>
                  <a:pt x="2250173" y="339090"/>
                </a:lnTo>
                <a:close/>
              </a:path>
              <a:path w="2676525" h="4258309">
                <a:moveTo>
                  <a:pt x="2676283" y="3839426"/>
                </a:moveTo>
                <a:lnTo>
                  <a:pt x="2556218" y="3839426"/>
                </a:lnTo>
                <a:lnTo>
                  <a:pt x="2556218" y="3918864"/>
                </a:lnTo>
                <a:lnTo>
                  <a:pt x="2676283" y="3918864"/>
                </a:lnTo>
                <a:lnTo>
                  <a:pt x="2676283" y="3839426"/>
                </a:lnTo>
                <a:close/>
              </a:path>
              <a:path w="2676525" h="4258309">
                <a:moveTo>
                  <a:pt x="2676283" y="3500120"/>
                </a:moveTo>
                <a:lnTo>
                  <a:pt x="2367356" y="3500120"/>
                </a:lnTo>
                <a:lnTo>
                  <a:pt x="2367356" y="3580130"/>
                </a:lnTo>
                <a:lnTo>
                  <a:pt x="2367356" y="3919220"/>
                </a:lnTo>
                <a:lnTo>
                  <a:pt x="2439022" y="3919220"/>
                </a:lnTo>
                <a:lnTo>
                  <a:pt x="2439022" y="3580130"/>
                </a:lnTo>
                <a:lnTo>
                  <a:pt x="2676283" y="3580130"/>
                </a:lnTo>
                <a:lnTo>
                  <a:pt x="2676283" y="3500120"/>
                </a:lnTo>
                <a:close/>
              </a:path>
              <a:path w="2676525" h="4258309">
                <a:moveTo>
                  <a:pt x="2676283" y="2964383"/>
                </a:moveTo>
                <a:lnTo>
                  <a:pt x="2556218" y="2964383"/>
                </a:lnTo>
                <a:lnTo>
                  <a:pt x="2556218" y="3043821"/>
                </a:lnTo>
                <a:lnTo>
                  <a:pt x="2676283" y="3043821"/>
                </a:lnTo>
                <a:lnTo>
                  <a:pt x="2676283" y="2964383"/>
                </a:lnTo>
                <a:close/>
              </a:path>
              <a:path w="2676525" h="4258309">
                <a:moveTo>
                  <a:pt x="2676283" y="2625090"/>
                </a:moveTo>
                <a:lnTo>
                  <a:pt x="2367356" y="2625090"/>
                </a:lnTo>
                <a:lnTo>
                  <a:pt x="2367356" y="2705100"/>
                </a:lnTo>
                <a:lnTo>
                  <a:pt x="2367356" y="3044190"/>
                </a:lnTo>
                <a:lnTo>
                  <a:pt x="2439022" y="3044190"/>
                </a:lnTo>
                <a:lnTo>
                  <a:pt x="2439022" y="2705100"/>
                </a:lnTo>
                <a:lnTo>
                  <a:pt x="2676283" y="2705100"/>
                </a:lnTo>
                <a:lnTo>
                  <a:pt x="2676283" y="2625090"/>
                </a:lnTo>
                <a:close/>
              </a:path>
              <a:path w="2676525" h="4258309">
                <a:moveTo>
                  <a:pt x="2676283" y="2089353"/>
                </a:moveTo>
                <a:lnTo>
                  <a:pt x="2556218" y="2089353"/>
                </a:lnTo>
                <a:lnTo>
                  <a:pt x="2556218" y="2168791"/>
                </a:lnTo>
                <a:lnTo>
                  <a:pt x="2676283" y="2168791"/>
                </a:lnTo>
                <a:lnTo>
                  <a:pt x="2676283" y="2089353"/>
                </a:lnTo>
                <a:close/>
              </a:path>
              <a:path w="2676525" h="4258309">
                <a:moveTo>
                  <a:pt x="2676283" y="1750060"/>
                </a:moveTo>
                <a:lnTo>
                  <a:pt x="2367356" y="1750060"/>
                </a:lnTo>
                <a:lnTo>
                  <a:pt x="2367356" y="1830070"/>
                </a:lnTo>
                <a:lnTo>
                  <a:pt x="2367356" y="2169160"/>
                </a:lnTo>
                <a:lnTo>
                  <a:pt x="2439022" y="2169160"/>
                </a:lnTo>
                <a:lnTo>
                  <a:pt x="2439022" y="1830070"/>
                </a:lnTo>
                <a:lnTo>
                  <a:pt x="2676283" y="1830070"/>
                </a:lnTo>
                <a:lnTo>
                  <a:pt x="2676283" y="1750060"/>
                </a:lnTo>
                <a:close/>
              </a:path>
              <a:path w="2676525" h="4258309">
                <a:moveTo>
                  <a:pt x="2676283" y="1214297"/>
                </a:moveTo>
                <a:lnTo>
                  <a:pt x="2556218" y="1214297"/>
                </a:lnTo>
                <a:lnTo>
                  <a:pt x="2556218" y="1293736"/>
                </a:lnTo>
                <a:lnTo>
                  <a:pt x="2676283" y="1293736"/>
                </a:lnTo>
                <a:lnTo>
                  <a:pt x="2676283" y="1214297"/>
                </a:lnTo>
                <a:close/>
              </a:path>
              <a:path w="2676525" h="4258309">
                <a:moveTo>
                  <a:pt x="2676283" y="875030"/>
                </a:moveTo>
                <a:lnTo>
                  <a:pt x="2367356" y="875030"/>
                </a:lnTo>
                <a:lnTo>
                  <a:pt x="2367356" y="955040"/>
                </a:lnTo>
                <a:lnTo>
                  <a:pt x="2367356" y="1294130"/>
                </a:lnTo>
                <a:lnTo>
                  <a:pt x="2439022" y="1294130"/>
                </a:lnTo>
                <a:lnTo>
                  <a:pt x="2439022" y="955040"/>
                </a:lnTo>
                <a:lnTo>
                  <a:pt x="2676283" y="955040"/>
                </a:lnTo>
                <a:lnTo>
                  <a:pt x="2676283" y="875030"/>
                </a:lnTo>
                <a:close/>
              </a:path>
              <a:path w="2676525" h="4258309">
                <a:moveTo>
                  <a:pt x="2676283" y="339267"/>
                </a:moveTo>
                <a:lnTo>
                  <a:pt x="2556218" y="339267"/>
                </a:lnTo>
                <a:lnTo>
                  <a:pt x="2556218" y="418706"/>
                </a:lnTo>
                <a:lnTo>
                  <a:pt x="2676283" y="418706"/>
                </a:lnTo>
                <a:lnTo>
                  <a:pt x="2676283" y="339267"/>
                </a:lnTo>
                <a:close/>
              </a:path>
            </a:pathLst>
          </a:custGeom>
          <a:solidFill>
            <a:srgbClr val="3364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8">
            <a:extLst>
              <a:ext uri="{FF2B5EF4-FFF2-40B4-BE49-F238E27FC236}">
                <a16:creationId xmlns:a16="http://schemas.microsoft.com/office/drawing/2014/main" id="{A0576E79-8354-F02B-4389-E3613296770A}"/>
              </a:ext>
            </a:extLst>
          </p:cNvPr>
          <p:cNvSpPr/>
          <p:nvPr userDrawn="1"/>
        </p:nvSpPr>
        <p:spPr>
          <a:xfrm>
            <a:off x="6292384" y="1479830"/>
            <a:ext cx="5670846" cy="4381265"/>
          </a:xfrm>
          <a:custGeom>
            <a:avLst/>
            <a:gdLst/>
            <a:ahLst/>
            <a:cxnLst/>
            <a:rect l="l" t="t" r="r" b="b"/>
            <a:pathLst>
              <a:path w="9351644" h="7225030">
                <a:moveTo>
                  <a:pt x="9089471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9089471" y="7224910"/>
                </a:lnTo>
                <a:lnTo>
                  <a:pt x="9136525" y="7220693"/>
                </a:lnTo>
                <a:lnTo>
                  <a:pt x="9180812" y="7208533"/>
                </a:lnTo>
                <a:lnTo>
                  <a:pt x="9221592" y="7189171"/>
                </a:lnTo>
                <a:lnTo>
                  <a:pt x="9258127" y="7163344"/>
                </a:lnTo>
                <a:lnTo>
                  <a:pt x="9289678" y="7131794"/>
                </a:lnTo>
                <a:lnTo>
                  <a:pt x="9315504" y="7095259"/>
                </a:lnTo>
                <a:lnTo>
                  <a:pt x="9334866" y="7054479"/>
                </a:lnTo>
                <a:lnTo>
                  <a:pt x="9347026" y="7010192"/>
                </a:lnTo>
                <a:lnTo>
                  <a:pt x="9351244" y="6963138"/>
                </a:lnTo>
                <a:lnTo>
                  <a:pt x="9351244" y="261772"/>
                </a:lnTo>
                <a:lnTo>
                  <a:pt x="9347026" y="214718"/>
                </a:lnTo>
                <a:lnTo>
                  <a:pt x="9334866" y="170431"/>
                </a:lnTo>
                <a:lnTo>
                  <a:pt x="9315504" y="129651"/>
                </a:lnTo>
                <a:lnTo>
                  <a:pt x="9289678" y="93116"/>
                </a:lnTo>
                <a:lnTo>
                  <a:pt x="9258127" y="61565"/>
                </a:lnTo>
                <a:lnTo>
                  <a:pt x="9221592" y="35739"/>
                </a:lnTo>
                <a:lnTo>
                  <a:pt x="9180812" y="16377"/>
                </a:lnTo>
                <a:lnTo>
                  <a:pt x="9136525" y="4217"/>
                </a:lnTo>
                <a:lnTo>
                  <a:pt x="9089471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0">
            <a:extLst>
              <a:ext uri="{FF2B5EF4-FFF2-40B4-BE49-F238E27FC236}">
                <a16:creationId xmlns:a16="http://schemas.microsoft.com/office/drawing/2014/main" id="{4DB92DBB-AEA0-771D-B3FE-A1B3A07E6984}"/>
              </a:ext>
            </a:extLst>
          </p:cNvPr>
          <p:cNvSpPr/>
          <p:nvPr userDrawn="1"/>
        </p:nvSpPr>
        <p:spPr>
          <a:xfrm>
            <a:off x="229012" y="1479830"/>
            <a:ext cx="5670846" cy="4381265"/>
          </a:xfrm>
          <a:custGeom>
            <a:avLst/>
            <a:gdLst/>
            <a:ahLst/>
            <a:cxnLst/>
            <a:rect l="l" t="t" r="r" b="b"/>
            <a:pathLst>
              <a:path w="9351645" h="7225030">
                <a:moveTo>
                  <a:pt x="9089471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9089471" y="7224910"/>
                </a:lnTo>
                <a:lnTo>
                  <a:pt x="9136525" y="7220693"/>
                </a:lnTo>
                <a:lnTo>
                  <a:pt x="9180812" y="7208533"/>
                </a:lnTo>
                <a:lnTo>
                  <a:pt x="9221592" y="7189171"/>
                </a:lnTo>
                <a:lnTo>
                  <a:pt x="9258127" y="7163344"/>
                </a:lnTo>
                <a:lnTo>
                  <a:pt x="9289678" y="7131794"/>
                </a:lnTo>
                <a:lnTo>
                  <a:pt x="9315504" y="7095259"/>
                </a:lnTo>
                <a:lnTo>
                  <a:pt x="9334866" y="7054479"/>
                </a:lnTo>
                <a:lnTo>
                  <a:pt x="9347026" y="7010192"/>
                </a:lnTo>
                <a:lnTo>
                  <a:pt x="9351244" y="6963138"/>
                </a:lnTo>
                <a:lnTo>
                  <a:pt x="9351244" y="261772"/>
                </a:lnTo>
                <a:lnTo>
                  <a:pt x="9347026" y="214718"/>
                </a:lnTo>
                <a:lnTo>
                  <a:pt x="9334866" y="170431"/>
                </a:lnTo>
                <a:lnTo>
                  <a:pt x="9315504" y="129651"/>
                </a:lnTo>
                <a:lnTo>
                  <a:pt x="9289678" y="93116"/>
                </a:lnTo>
                <a:lnTo>
                  <a:pt x="9258127" y="61565"/>
                </a:lnTo>
                <a:lnTo>
                  <a:pt x="9221592" y="35739"/>
                </a:lnTo>
                <a:lnTo>
                  <a:pt x="9180812" y="16377"/>
                </a:lnTo>
                <a:lnTo>
                  <a:pt x="9136525" y="4217"/>
                </a:lnTo>
                <a:lnTo>
                  <a:pt x="9089471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D8D706B8-2D24-AF24-46F9-4414897E6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7758" y="2590586"/>
            <a:ext cx="4948291" cy="2787221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GB" sz="1800" spc="-58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F780A55E-B0B2-29CE-AE5D-36AD6FB197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14871" y="2251768"/>
            <a:ext cx="4964146" cy="571727"/>
          </a:xfrm>
          <a:prstGeom prst="rect">
            <a:avLst/>
          </a:prstGeom>
        </p:spPr>
        <p:txBody>
          <a:bodyPr>
            <a:noAutofit/>
          </a:bodyPr>
          <a:lstStyle>
            <a:lvl1pPr marL="35425" algn="l">
              <a:lnSpc>
                <a:spcPts val="1500"/>
              </a:lnSpc>
              <a:spcBef>
                <a:spcPts val="1704"/>
              </a:spcBef>
              <a:defRPr lang="en-GB" sz="2486" spc="-73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1DC6FA31-4AAA-F92B-6D04-2E207B629F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3400" y="2590586"/>
            <a:ext cx="4948291" cy="2787221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GB" sz="1800" spc="-58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9" name="Text Placeholder 9">
            <a:extLst>
              <a:ext uri="{FF2B5EF4-FFF2-40B4-BE49-F238E27FC236}">
                <a16:creationId xmlns:a16="http://schemas.microsoft.com/office/drawing/2014/main" id="{EFF29024-CF74-5935-D2AC-3C23060F02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0513" y="2251768"/>
            <a:ext cx="4964146" cy="571727"/>
          </a:xfrm>
          <a:prstGeom prst="rect">
            <a:avLst/>
          </a:prstGeom>
        </p:spPr>
        <p:txBody>
          <a:bodyPr>
            <a:noAutofit/>
          </a:bodyPr>
          <a:lstStyle>
            <a:lvl1pPr marL="35425" algn="l">
              <a:lnSpc>
                <a:spcPts val="1500"/>
              </a:lnSpc>
              <a:spcBef>
                <a:spcPts val="1704"/>
              </a:spcBef>
              <a:defRPr lang="en-GB" sz="2486" spc="-73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28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nk and Peach Panels">
    <p:bg>
      <p:bgPr>
        <a:solidFill>
          <a:srgbClr val="003C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81000" y="361339"/>
            <a:ext cx="9677400" cy="410599"/>
          </a:xfrm>
          <a:prstGeom prst="rect">
            <a:avLst/>
          </a:prstGeom>
        </p:spPr>
        <p:txBody>
          <a:bodyPr/>
          <a:lstStyle>
            <a:lvl1pPr>
              <a:defRPr kumimoji="0" lang="en-GB" sz="3700" b="1" i="0" u="none" strike="noStrike" kern="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bg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24" name="Text Placeholder 9">
            <a:extLst>
              <a:ext uri="{FF2B5EF4-FFF2-40B4-BE49-F238E27FC236}">
                <a16:creationId xmlns:a16="http://schemas.microsoft.com/office/drawing/2014/main" id="{FE4CA9DA-E5A5-A751-65D6-547AFDEBA45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-5787773" y="1681863"/>
            <a:ext cx="2580049" cy="571727"/>
          </a:xfrm>
          <a:prstGeom prst="rect">
            <a:avLst/>
          </a:prstGeom>
        </p:spPr>
        <p:txBody>
          <a:bodyPr>
            <a:noAutofit/>
          </a:bodyPr>
          <a:lstStyle>
            <a:lvl1pPr marL="7701" algn="l">
              <a:lnSpc>
                <a:spcPts val="1500"/>
              </a:lnSpc>
              <a:spcBef>
                <a:spcPts val="67"/>
              </a:spcBef>
              <a:defRPr lang="en-GB" sz="2092" spc="-61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4" name="object 8">
            <a:extLst>
              <a:ext uri="{FF2B5EF4-FFF2-40B4-BE49-F238E27FC236}">
                <a16:creationId xmlns:a16="http://schemas.microsoft.com/office/drawing/2014/main" id="{A0576E79-8354-F02B-4389-E3613296770A}"/>
              </a:ext>
            </a:extLst>
          </p:cNvPr>
          <p:cNvSpPr/>
          <p:nvPr userDrawn="1"/>
        </p:nvSpPr>
        <p:spPr>
          <a:xfrm>
            <a:off x="6292384" y="1479830"/>
            <a:ext cx="5670846" cy="4381265"/>
          </a:xfrm>
          <a:custGeom>
            <a:avLst/>
            <a:gdLst/>
            <a:ahLst/>
            <a:cxnLst/>
            <a:rect l="l" t="t" r="r" b="b"/>
            <a:pathLst>
              <a:path w="9351644" h="7225030">
                <a:moveTo>
                  <a:pt x="9089471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9089471" y="7224910"/>
                </a:lnTo>
                <a:lnTo>
                  <a:pt x="9136525" y="7220693"/>
                </a:lnTo>
                <a:lnTo>
                  <a:pt x="9180812" y="7208533"/>
                </a:lnTo>
                <a:lnTo>
                  <a:pt x="9221592" y="7189171"/>
                </a:lnTo>
                <a:lnTo>
                  <a:pt x="9258127" y="7163344"/>
                </a:lnTo>
                <a:lnTo>
                  <a:pt x="9289678" y="7131794"/>
                </a:lnTo>
                <a:lnTo>
                  <a:pt x="9315504" y="7095259"/>
                </a:lnTo>
                <a:lnTo>
                  <a:pt x="9334866" y="7054479"/>
                </a:lnTo>
                <a:lnTo>
                  <a:pt x="9347026" y="7010192"/>
                </a:lnTo>
                <a:lnTo>
                  <a:pt x="9351244" y="6963138"/>
                </a:lnTo>
                <a:lnTo>
                  <a:pt x="9351244" y="261772"/>
                </a:lnTo>
                <a:lnTo>
                  <a:pt x="9347026" y="214718"/>
                </a:lnTo>
                <a:lnTo>
                  <a:pt x="9334866" y="170431"/>
                </a:lnTo>
                <a:lnTo>
                  <a:pt x="9315504" y="129651"/>
                </a:lnTo>
                <a:lnTo>
                  <a:pt x="9289678" y="93116"/>
                </a:lnTo>
                <a:lnTo>
                  <a:pt x="9258127" y="61565"/>
                </a:lnTo>
                <a:lnTo>
                  <a:pt x="9221592" y="35739"/>
                </a:lnTo>
                <a:lnTo>
                  <a:pt x="9180812" y="16377"/>
                </a:lnTo>
                <a:lnTo>
                  <a:pt x="9136525" y="4217"/>
                </a:lnTo>
                <a:lnTo>
                  <a:pt x="9089471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10">
            <a:extLst>
              <a:ext uri="{FF2B5EF4-FFF2-40B4-BE49-F238E27FC236}">
                <a16:creationId xmlns:a16="http://schemas.microsoft.com/office/drawing/2014/main" id="{4DB92DBB-AEA0-771D-B3FE-A1B3A07E6984}"/>
              </a:ext>
            </a:extLst>
          </p:cNvPr>
          <p:cNvSpPr/>
          <p:nvPr userDrawn="1"/>
        </p:nvSpPr>
        <p:spPr>
          <a:xfrm>
            <a:off x="229012" y="1479830"/>
            <a:ext cx="5670846" cy="4381265"/>
          </a:xfrm>
          <a:custGeom>
            <a:avLst/>
            <a:gdLst/>
            <a:ahLst/>
            <a:cxnLst/>
            <a:rect l="l" t="t" r="r" b="b"/>
            <a:pathLst>
              <a:path w="9351645" h="7225030">
                <a:moveTo>
                  <a:pt x="9089471" y="0"/>
                </a:moveTo>
                <a:lnTo>
                  <a:pt x="261772" y="0"/>
                </a:lnTo>
                <a:lnTo>
                  <a:pt x="214718" y="4217"/>
                </a:lnTo>
                <a:lnTo>
                  <a:pt x="170431" y="16377"/>
                </a:lnTo>
                <a:lnTo>
                  <a:pt x="129651" y="35739"/>
                </a:lnTo>
                <a:lnTo>
                  <a:pt x="93116" y="61565"/>
                </a:lnTo>
                <a:lnTo>
                  <a:pt x="61565" y="93116"/>
                </a:lnTo>
                <a:lnTo>
                  <a:pt x="35739" y="129651"/>
                </a:lnTo>
                <a:lnTo>
                  <a:pt x="16377" y="170431"/>
                </a:lnTo>
                <a:lnTo>
                  <a:pt x="4217" y="214718"/>
                </a:lnTo>
                <a:lnTo>
                  <a:pt x="0" y="261772"/>
                </a:lnTo>
                <a:lnTo>
                  <a:pt x="0" y="6963138"/>
                </a:lnTo>
                <a:lnTo>
                  <a:pt x="4217" y="7010192"/>
                </a:lnTo>
                <a:lnTo>
                  <a:pt x="16377" y="7054479"/>
                </a:lnTo>
                <a:lnTo>
                  <a:pt x="35739" y="7095259"/>
                </a:lnTo>
                <a:lnTo>
                  <a:pt x="61565" y="7131794"/>
                </a:lnTo>
                <a:lnTo>
                  <a:pt x="93116" y="7163344"/>
                </a:lnTo>
                <a:lnTo>
                  <a:pt x="129651" y="7189171"/>
                </a:lnTo>
                <a:lnTo>
                  <a:pt x="170431" y="7208533"/>
                </a:lnTo>
                <a:lnTo>
                  <a:pt x="214718" y="7220693"/>
                </a:lnTo>
                <a:lnTo>
                  <a:pt x="261772" y="7224910"/>
                </a:lnTo>
                <a:lnTo>
                  <a:pt x="9089471" y="7224910"/>
                </a:lnTo>
                <a:lnTo>
                  <a:pt x="9136525" y="7220693"/>
                </a:lnTo>
                <a:lnTo>
                  <a:pt x="9180812" y="7208533"/>
                </a:lnTo>
                <a:lnTo>
                  <a:pt x="9221592" y="7189171"/>
                </a:lnTo>
                <a:lnTo>
                  <a:pt x="9258127" y="7163344"/>
                </a:lnTo>
                <a:lnTo>
                  <a:pt x="9289678" y="7131794"/>
                </a:lnTo>
                <a:lnTo>
                  <a:pt x="9315504" y="7095259"/>
                </a:lnTo>
                <a:lnTo>
                  <a:pt x="9334866" y="7054479"/>
                </a:lnTo>
                <a:lnTo>
                  <a:pt x="9347026" y="7010192"/>
                </a:lnTo>
                <a:lnTo>
                  <a:pt x="9351244" y="6963138"/>
                </a:lnTo>
                <a:lnTo>
                  <a:pt x="9351244" y="261772"/>
                </a:lnTo>
                <a:lnTo>
                  <a:pt x="9347026" y="214718"/>
                </a:lnTo>
                <a:lnTo>
                  <a:pt x="9334866" y="170431"/>
                </a:lnTo>
                <a:lnTo>
                  <a:pt x="9315504" y="129651"/>
                </a:lnTo>
                <a:lnTo>
                  <a:pt x="9289678" y="93116"/>
                </a:lnTo>
                <a:lnTo>
                  <a:pt x="9258127" y="61565"/>
                </a:lnTo>
                <a:lnTo>
                  <a:pt x="9221592" y="35739"/>
                </a:lnTo>
                <a:lnTo>
                  <a:pt x="9180812" y="16377"/>
                </a:lnTo>
                <a:lnTo>
                  <a:pt x="9136525" y="4217"/>
                </a:lnTo>
                <a:lnTo>
                  <a:pt x="9089471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Text Placeholder 9">
            <a:extLst>
              <a:ext uri="{FF2B5EF4-FFF2-40B4-BE49-F238E27FC236}">
                <a16:creationId xmlns:a16="http://schemas.microsoft.com/office/drawing/2014/main" id="{D8D706B8-2D24-AF24-46F9-4414897E60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7758" y="2590586"/>
            <a:ext cx="4948291" cy="2787221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GB" sz="1800" spc="-58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0" name="Text Placeholder 9">
            <a:extLst>
              <a:ext uri="{FF2B5EF4-FFF2-40B4-BE49-F238E27FC236}">
                <a16:creationId xmlns:a16="http://schemas.microsoft.com/office/drawing/2014/main" id="{F780A55E-B0B2-29CE-AE5D-36AD6FB1973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514871" y="2251768"/>
            <a:ext cx="4964146" cy="571727"/>
          </a:xfrm>
          <a:prstGeom prst="rect">
            <a:avLst/>
          </a:prstGeom>
        </p:spPr>
        <p:txBody>
          <a:bodyPr>
            <a:noAutofit/>
          </a:bodyPr>
          <a:lstStyle>
            <a:lvl1pPr marL="35425" algn="l">
              <a:lnSpc>
                <a:spcPts val="1500"/>
              </a:lnSpc>
              <a:spcBef>
                <a:spcPts val="1704"/>
              </a:spcBef>
              <a:defRPr lang="en-GB" sz="2486" spc="-73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8" name="Text Placeholder 9">
            <a:extLst>
              <a:ext uri="{FF2B5EF4-FFF2-40B4-BE49-F238E27FC236}">
                <a16:creationId xmlns:a16="http://schemas.microsoft.com/office/drawing/2014/main" id="{1DC6FA31-4AAA-F92B-6D04-2E207B629FB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33400" y="2590586"/>
            <a:ext cx="4948291" cy="2787221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lang="en-GB" sz="1800" spc="-58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9" name="Text Placeholder 9">
            <a:extLst>
              <a:ext uri="{FF2B5EF4-FFF2-40B4-BE49-F238E27FC236}">
                <a16:creationId xmlns:a16="http://schemas.microsoft.com/office/drawing/2014/main" id="{EFF29024-CF74-5935-D2AC-3C23060F02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00513" y="2251768"/>
            <a:ext cx="4964146" cy="571727"/>
          </a:xfrm>
          <a:prstGeom prst="rect">
            <a:avLst/>
          </a:prstGeom>
        </p:spPr>
        <p:txBody>
          <a:bodyPr>
            <a:noAutofit/>
          </a:bodyPr>
          <a:lstStyle>
            <a:lvl1pPr marL="35425" algn="l">
              <a:lnSpc>
                <a:spcPts val="1500"/>
              </a:lnSpc>
              <a:spcBef>
                <a:spcPts val="1704"/>
              </a:spcBef>
              <a:defRPr lang="en-GB" sz="2486" spc="-73" dirty="0">
                <a:solidFill>
                  <a:srgbClr val="003D60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289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9">
            <a:extLst>
              <a:ext uri="{FF2B5EF4-FFF2-40B4-BE49-F238E27FC236}">
                <a16:creationId xmlns:a16="http://schemas.microsoft.com/office/drawing/2014/main" id="{40FBBE0A-F4EF-FBF6-3E05-454EF6948A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17339" y="609600"/>
            <a:ext cx="8757322" cy="410599"/>
          </a:xfrm>
          <a:prstGeom prst="rect">
            <a:avLst/>
          </a:prstGeom>
        </p:spPr>
        <p:txBody>
          <a:bodyPr/>
          <a:lstStyle>
            <a:lvl1pPr algn="ctr">
              <a:defRPr kumimoji="0" lang="en-GB" sz="3729" b="1" i="0" u="none" strike="noStrike" kern="0" cap="none" spc="0" normalizeH="0" baseline="0" dirty="0">
                <a:ln>
                  <a:noFill/>
                </a:ln>
                <a:solidFill>
                  <a:srgbClr val="003D61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800797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ach Stri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979AAFF-3E18-1C7B-95F1-921EDC477360}"/>
              </a:ext>
            </a:extLst>
          </p:cNvPr>
          <p:cNvSpPr/>
          <p:nvPr userDrawn="1"/>
        </p:nvSpPr>
        <p:spPr>
          <a:xfrm>
            <a:off x="1482" y="0"/>
            <a:ext cx="2989641" cy="6857615"/>
          </a:xfrm>
          <a:custGeom>
            <a:avLst/>
            <a:gdLst/>
            <a:ahLst/>
            <a:cxnLst/>
            <a:rect l="l" t="t" r="r" b="b"/>
            <a:pathLst>
              <a:path w="4930140" h="11308715">
                <a:moveTo>
                  <a:pt x="4930048" y="0"/>
                </a:moveTo>
                <a:lnTo>
                  <a:pt x="0" y="0"/>
                </a:lnTo>
                <a:lnTo>
                  <a:pt x="0" y="11308189"/>
                </a:lnTo>
                <a:lnTo>
                  <a:pt x="4930048" y="11308189"/>
                </a:lnTo>
                <a:lnTo>
                  <a:pt x="4930048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11174881" y="6540002"/>
            <a:ext cx="772773" cy="194777"/>
            <a:chOff x="1508133" y="1037131"/>
            <a:chExt cx="13913100" cy="3507037"/>
          </a:xfrm>
          <a:solidFill>
            <a:schemeClr val="tx1"/>
          </a:solidFill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grpFill/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grpFill/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358CFCB-0C9B-3DD1-D1F2-2E09066315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686800" y="1760250"/>
            <a:ext cx="3119645" cy="410599"/>
          </a:xfrm>
          <a:prstGeom prst="rect">
            <a:avLst/>
          </a:prstGeom>
        </p:spPr>
        <p:txBody>
          <a:bodyPr/>
          <a:lstStyle>
            <a:lvl1pPr>
              <a:defRPr kumimoji="0" lang="en-GB" sz="2400" b="1" i="0" u="none" strike="noStrike" kern="0" cap="none" spc="0" normalizeH="0" baseline="0" dirty="0">
                <a:ln>
                  <a:noFill/>
                </a:ln>
                <a:solidFill>
                  <a:srgbClr val="003D60"/>
                </a:solidFill>
                <a:effectLst/>
                <a:uLnTx/>
                <a:uFillTx/>
                <a:latin typeface="Poppins" panose="00000500000000000000" pitchFamily="2" charset="0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marL="7701" marR="0" lvl="0" indent="0" defTabSz="914400" eaLnBrk="1" fontAlgn="auto" latinLnBrk="0" hangingPunct="1">
              <a:lnSpc>
                <a:spcPct val="100000"/>
              </a:lnSpc>
              <a:spcBef>
                <a:spcPts val="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3E78EB67-7706-A5E3-D8D7-815DFBEF51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686800" y="2661707"/>
            <a:ext cx="3119645" cy="322125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ts val="1500"/>
              </a:lnSpc>
              <a:defRPr lang="en-US" sz="1400" b="0" i="0" spc="0" dirty="0" smtClean="0">
                <a:solidFill>
                  <a:srgbClr val="003C5F"/>
                </a:solidFill>
                <a:latin typeface="+mn-lt"/>
                <a:ea typeface="+mj-ea"/>
                <a:cs typeface="Poppins" panose="00000500000000000000" pitchFamily="2" charset="0"/>
              </a:defRPr>
            </a:lvl1pPr>
            <a:lvl2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2pPr>
            <a:lvl3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3pPr>
            <a:lvl4pPr>
              <a:defRPr lang="en-US" sz="4487" b="0" i="0" spc="-12" dirty="0" smtClean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4pPr>
            <a:lvl5pPr>
              <a:defRPr lang="en-GB" sz="4487" b="0" i="0" spc="-12" dirty="0">
                <a:solidFill>
                  <a:srgbClr val="FFFFFF"/>
                </a:solidFill>
                <a:latin typeface="Sofia Pro"/>
                <a:ea typeface="+mj-ea"/>
                <a:cs typeface="Sofia Pro"/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259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(Head Offic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342378" y="282470"/>
            <a:ext cx="1600200" cy="403330"/>
            <a:chOff x="1508133" y="1037131"/>
            <a:chExt cx="13913100" cy="350703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6" name="object 2">
            <a:extLst>
              <a:ext uri="{FF2B5EF4-FFF2-40B4-BE49-F238E27FC236}">
                <a16:creationId xmlns:a16="http://schemas.microsoft.com/office/drawing/2014/main" id="{7E191998-8650-A67A-AC49-830611460A8A}"/>
              </a:ext>
            </a:extLst>
          </p:cNvPr>
          <p:cNvSpPr txBox="1"/>
          <p:nvPr userDrawn="1"/>
        </p:nvSpPr>
        <p:spPr>
          <a:xfrm>
            <a:off x="334015" y="5105871"/>
            <a:ext cx="1554121" cy="29630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sz="188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Head</a:t>
            </a:r>
            <a:r>
              <a:rPr sz="1880" b="1" spc="-67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80" b="1" spc="-6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Office</a:t>
            </a:r>
            <a:endParaRPr sz="188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B0B4BC35-C9B2-8356-779C-4EB1A3A1EF1F}"/>
              </a:ext>
            </a:extLst>
          </p:cNvPr>
          <p:cNvSpPr txBox="1"/>
          <p:nvPr userDrawn="1"/>
        </p:nvSpPr>
        <p:spPr>
          <a:xfrm>
            <a:off x="334015" y="5526847"/>
            <a:ext cx="1973456" cy="982027"/>
          </a:xfrm>
          <a:prstGeom prst="rect">
            <a:avLst/>
          </a:prstGeom>
        </p:spPr>
        <p:txBody>
          <a:bodyPr vert="horz" wrap="square" lIns="0" tIns="74703" rIns="0" bIns="0" rtlCol="0">
            <a:spAutoFit/>
          </a:bodyPr>
          <a:lstStyle/>
          <a:p>
            <a:pPr marL="7701">
              <a:spcBef>
                <a:spcPts val="588"/>
              </a:spcBef>
            </a:pPr>
            <a:r>
              <a:rPr sz="1182" b="1" spc="27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Hachette</a:t>
            </a:r>
            <a:r>
              <a:rPr sz="1182" b="1" spc="55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182" b="1" spc="-6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Learning</a:t>
            </a:r>
            <a:endParaRPr sz="1182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701">
              <a:spcBef>
                <a:spcPts val="531"/>
              </a:spcBef>
            </a:pPr>
            <a:r>
              <a:rPr sz="1182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Carmelite</a:t>
            </a:r>
            <a:r>
              <a:rPr lang="en-GB" sz="1182" spc="3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182" spc="18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House</a:t>
            </a:r>
            <a:endParaRPr sz="1182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701" marR="3081">
              <a:lnSpc>
                <a:spcPct val="137400"/>
              </a:lnSpc>
            </a:pPr>
            <a:r>
              <a:rPr sz="1182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50</a:t>
            </a:r>
            <a:r>
              <a:rPr sz="1182" spc="176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182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Victoria</a:t>
            </a:r>
            <a:r>
              <a:rPr sz="1182" spc="182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182" spc="-6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Embankment </a:t>
            </a:r>
            <a:r>
              <a:rPr sz="1182" spc="27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London,</a:t>
            </a:r>
            <a:r>
              <a:rPr sz="1182" spc="1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182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EC4Y</a:t>
            </a:r>
            <a:r>
              <a:rPr sz="1182" spc="100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182" spc="-15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0DZ</a:t>
            </a:r>
            <a:endParaRPr sz="1182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5ADC84-34B5-8462-E140-66ED54BBF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rot="5400000" flipV="1">
            <a:off x="8763003" y="3429002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31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 for editing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2F841C5B-5B16-B26D-4922-217FFCDEB052}"/>
              </a:ext>
            </a:extLst>
          </p:cNvPr>
          <p:cNvGrpSpPr/>
          <p:nvPr userDrawn="1"/>
        </p:nvGrpSpPr>
        <p:grpSpPr>
          <a:xfrm>
            <a:off x="342378" y="282470"/>
            <a:ext cx="1600200" cy="403330"/>
            <a:chOff x="1508133" y="1037131"/>
            <a:chExt cx="13913100" cy="350703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E4DB3F3-8983-6334-9EC6-16777A30647C}"/>
                </a:ext>
              </a:extLst>
            </p:cNvPr>
            <p:cNvSpPr/>
            <p:nvPr/>
          </p:nvSpPr>
          <p:spPr>
            <a:xfrm>
              <a:off x="5236702" y="1037131"/>
              <a:ext cx="10184531" cy="2236508"/>
            </a:xfrm>
            <a:custGeom>
              <a:avLst/>
              <a:gdLst>
                <a:gd name="connsiteX0" fmla="*/ 215932 w 2150078"/>
                <a:gd name="connsiteY0" fmla="*/ 468249 h 472154"/>
                <a:gd name="connsiteX1" fmla="*/ 259080 w 2150078"/>
                <a:gd name="connsiteY1" fmla="*/ 468249 h 472154"/>
                <a:gd name="connsiteX2" fmla="*/ 259080 w 2150078"/>
                <a:gd name="connsiteY2" fmla="*/ 262604 h 472154"/>
                <a:gd name="connsiteX3" fmla="*/ 138113 w 2150078"/>
                <a:gd name="connsiteY3" fmla="*/ 143256 h 472154"/>
                <a:gd name="connsiteX4" fmla="*/ 43148 w 2150078"/>
                <a:gd name="connsiteY4" fmla="*/ 183737 h 472154"/>
                <a:gd name="connsiteX5" fmla="*/ 43148 w 2150078"/>
                <a:gd name="connsiteY5" fmla="*/ 0 h 472154"/>
                <a:gd name="connsiteX6" fmla="*/ 0 w 2150078"/>
                <a:gd name="connsiteY6" fmla="*/ 0 h 472154"/>
                <a:gd name="connsiteX7" fmla="*/ 0 w 2150078"/>
                <a:gd name="connsiteY7" fmla="*/ 468249 h 472154"/>
                <a:gd name="connsiteX8" fmla="*/ 43148 w 2150078"/>
                <a:gd name="connsiteY8" fmla="*/ 468249 h 472154"/>
                <a:gd name="connsiteX9" fmla="*/ 43148 w 2150078"/>
                <a:gd name="connsiteY9" fmla="*/ 269653 h 472154"/>
                <a:gd name="connsiteX10" fmla="*/ 130397 w 2150078"/>
                <a:gd name="connsiteY10" fmla="*/ 180213 h 472154"/>
                <a:gd name="connsiteX11" fmla="*/ 215932 w 2150078"/>
                <a:gd name="connsiteY11" fmla="*/ 269653 h 472154"/>
                <a:gd name="connsiteX12" fmla="*/ 215932 w 2150078"/>
                <a:gd name="connsiteY12" fmla="*/ 468249 h 472154"/>
                <a:gd name="connsiteX13" fmla="*/ 531781 w 2150078"/>
                <a:gd name="connsiteY13" fmla="*/ 468249 h 472154"/>
                <a:gd name="connsiteX14" fmla="*/ 574548 w 2150078"/>
                <a:gd name="connsiteY14" fmla="*/ 468249 h 472154"/>
                <a:gd name="connsiteX15" fmla="*/ 574548 w 2150078"/>
                <a:gd name="connsiteY15" fmla="*/ 249746 h 472154"/>
                <a:gd name="connsiteX16" fmla="*/ 443484 w 2150078"/>
                <a:gd name="connsiteY16" fmla="*/ 143256 h 472154"/>
                <a:gd name="connsiteX17" fmla="*/ 325660 w 2150078"/>
                <a:gd name="connsiteY17" fmla="*/ 191738 h 472154"/>
                <a:gd name="connsiteX18" fmla="*/ 355854 w 2150078"/>
                <a:gd name="connsiteY18" fmla="*/ 217742 h 472154"/>
                <a:gd name="connsiteX19" fmla="*/ 442912 w 2150078"/>
                <a:gd name="connsiteY19" fmla="*/ 179546 h 472154"/>
                <a:gd name="connsiteX20" fmla="*/ 531495 w 2150078"/>
                <a:gd name="connsiteY20" fmla="*/ 253460 h 472154"/>
                <a:gd name="connsiteX21" fmla="*/ 531495 w 2150078"/>
                <a:gd name="connsiteY21" fmla="*/ 355283 h 472154"/>
                <a:gd name="connsiteX22" fmla="*/ 513874 w 2150078"/>
                <a:gd name="connsiteY22" fmla="*/ 413099 h 472154"/>
                <a:gd name="connsiteX23" fmla="*/ 436150 w 2150078"/>
                <a:gd name="connsiteY23" fmla="*/ 436150 h 472154"/>
                <a:gd name="connsiteX24" fmla="*/ 355663 w 2150078"/>
                <a:gd name="connsiteY24" fmla="*/ 378047 h 472154"/>
                <a:gd name="connsiteX25" fmla="*/ 434245 w 2150078"/>
                <a:gd name="connsiteY25" fmla="*/ 318326 h 472154"/>
                <a:gd name="connsiteX26" fmla="*/ 487966 w 2150078"/>
                <a:gd name="connsiteY26" fmla="*/ 318326 h 472154"/>
                <a:gd name="connsiteX27" fmla="*/ 487966 w 2150078"/>
                <a:gd name="connsiteY27" fmla="*/ 285560 h 472154"/>
                <a:gd name="connsiteX28" fmla="*/ 428720 w 2150078"/>
                <a:gd name="connsiteY28" fmla="*/ 285560 h 472154"/>
                <a:gd name="connsiteX29" fmla="*/ 313087 w 2150078"/>
                <a:gd name="connsiteY29" fmla="*/ 378333 h 472154"/>
                <a:gd name="connsiteX30" fmla="*/ 337757 w 2150078"/>
                <a:gd name="connsiteY30" fmla="*/ 442722 h 472154"/>
                <a:gd name="connsiteX31" fmla="*/ 433483 w 2150078"/>
                <a:gd name="connsiteY31" fmla="*/ 472059 h 472154"/>
                <a:gd name="connsiteX32" fmla="*/ 531686 w 2150078"/>
                <a:gd name="connsiteY32" fmla="*/ 436912 h 472154"/>
                <a:gd name="connsiteX33" fmla="*/ 531686 w 2150078"/>
                <a:gd name="connsiteY33" fmla="*/ 468154 h 472154"/>
                <a:gd name="connsiteX34" fmla="*/ 703898 w 2150078"/>
                <a:gd name="connsiteY34" fmla="*/ 396145 h 472154"/>
                <a:gd name="connsiteX35" fmla="*/ 681895 w 2150078"/>
                <a:gd name="connsiteY35" fmla="*/ 307562 h 472154"/>
                <a:gd name="connsiteX36" fmla="*/ 703898 w 2150078"/>
                <a:gd name="connsiteY36" fmla="*/ 219170 h 472154"/>
                <a:gd name="connsiteX37" fmla="*/ 785527 w 2150078"/>
                <a:gd name="connsiteY37" fmla="*/ 180118 h 472154"/>
                <a:gd name="connsiteX38" fmla="*/ 865632 w 2150078"/>
                <a:gd name="connsiteY38" fmla="*/ 218123 h 472154"/>
                <a:gd name="connsiteX39" fmla="*/ 895255 w 2150078"/>
                <a:gd name="connsiteY39" fmla="*/ 191357 h 472154"/>
                <a:gd name="connsiteX40" fmla="*/ 785622 w 2150078"/>
                <a:gd name="connsiteY40" fmla="*/ 143161 h 472154"/>
                <a:gd name="connsiteX41" fmla="*/ 638842 w 2150078"/>
                <a:gd name="connsiteY41" fmla="*/ 307467 h 472154"/>
                <a:gd name="connsiteX42" fmla="*/ 785622 w 2150078"/>
                <a:gd name="connsiteY42" fmla="*/ 471964 h 472154"/>
                <a:gd name="connsiteX43" fmla="*/ 895255 w 2150078"/>
                <a:gd name="connsiteY43" fmla="*/ 423577 h 472154"/>
                <a:gd name="connsiteX44" fmla="*/ 865632 w 2150078"/>
                <a:gd name="connsiteY44" fmla="*/ 397002 h 472154"/>
                <a:gd name="connsiteX45" fmla="*/ 785527 w 2150078"/>
                <a:gd name="connsiteY45" fmla="*/ 435007 h 472154"/>
                <a:gd name="connsiteX46" fmla="*/ 703898 w 2150078"/>
                <a:gd name="connsiteY46" fmla="*/ 395954 h 472154"/>
                <a:gd name="connsiteX47" fmla="*/ 1150525 w 2150078"/>
                <a:gd name="connsiteY47" fmla="*/ 468249 h 472154"/>
                <a:gd name="connsiteX48" fmla="*/ 1193673 w 2150078"/>
                <a:gd name="connsiteY48" fmla="*/ 468249 h 472154"/>
                <a:gd name="connsiteX49" fmla="*/ 1193673 w 2150078"/>
                <a:gd name="connsiteY49" fmla="*/ 262604 h 472154"/>
                <a:gd name="connsiteX50" fmla="*/ 1072706 w 2150078"/>
                <a:gd name="connsiteY50" fmla="*/ 143256 h 472154"/>
                <a:gd name="connsiteX51" fmla="*/ 977741 w 2150078"/>
                <a:gd name="connsiteY51" fmla="*/ 183737 h 472154"/>
                <a:gd name="connsiteX52" fmla="*/ 977741 w 2150078"/>
                <a:gd name="connsiteY52" fmla="*/ 0 h 472154"/>
                <a:gd name="connsiteX53" fmla="*/ 934593 w 2150078"/>
                <a:gd name="connsiteY53" fmla="*/ 0 h 472154"/>
                <a:gd name="connsiteX54" fmla="*/ 934593 w 2150078"/>
                <a:gd name="connsiteY54" fmla="*/ 468249 h 472154"/>
                <a:gd name="connsiteX55" fmla="*/ 977741 w 2150078"/>
                <a:gd name="connsiteY55" fmla="*/ 468249 h 472154"/>
                <a:gd name="connsiteX56" fmla="*/ 977741 w 2150078"/>
                <a:gd name="connsiteY56" fmla="*/ 269653 h 472154"/>
                <a:gd name="connsiteX57" fmla="*/ 1064990 w 2150078"/>
                <a:gd name="connsiteY57" fmla="*/ 180213 h 472154"/>
                <a:gd name="connsiteX58" fmla="*/ 1150525 w 2150078"/>
                <a:gd name="connsiteY58" fmla="*/ 269653 h 472154"/>
                <a:gd name="connsiteX59" fmla="*/ 1150525 w 2150078"/>
                <a:gd name="connsiteY59" fmla="*/ 468249 h 472154"/>
                <a:gd name="connsiteX60" fmla="*/ 1340072 w 2150078"/>
                <a:gd name="connsiteY60" fmla="*/ 318516 h 472154"/>
                <a:gd name="connsiteX61" fmla="*/ 1524000 w 2150078"/>
                <a:gd name="connsiteY61" fmla="*/ 318516 h 472154"/>
                <a:gd name="connsiteX62" fmla="*/ 1524000 w 2150078"/>
                <a:gd name="connsiteY62" fmla="*/ 299276 h 472154"/>
                <a:gd name="connsiteX63" fmla="*/ 1388840 w 2150078"/>
                <a:gd name="connsiteY63" fmla="*/ 143351 h 472154"/>
                <a:gd name="connsiteX64" fmla="*/ 1253681 w 2150078"/>
                <a:gd name="connsiteY64" fmla="*/ 307658 h 472154"/>
                <a:gd name="connsiteX65" fmla="*/ 1397222 w 2150078"/>
                <a:gd name="connsiteY65" fmla="*/ 472154 h 472154"/>
                <a:gd name="connsiteX66" fmla="*/ 1518380 w 2150078"/>
                <a:gd name="connsiteY66" fmla="*/ 422720 h 472154"/>
                <a:gd name="connsiteX67" fmla="*/ 1488091 w 2150078"/>
                <a:gd name="connsiteY67" fmla="*/ 398050 h 472154"/>
                <a:gd name="connsiteX68" fmla="*/ 1399127 w 2150078"/>
                <a:gd name="connsiteY68" fmla="*/ 435197 h 472154"/>
                <a:gd name="connsiteX69" fmla="*/ 1302163 w 2150078"/>
                <a:gd name="connsiteY69" fmla="*/ 361855 h 472154"/>
                <a:gd name="connsiteX70" fmla="*/ 1296448 w 2150078"/>
                <a:gd name="connsiteY70" fmla="*/ 307372 h 472154"/>
                <a:gd name="connsiteX71" fmla="*/ 1307783 w 2150078"/>
                <a:gd name="connsiteY71" fmla="*/ 229743 h 472154"/>
                <a:gd name="connsiteX72" fmla="*/ 1388936 w 2150078"/>
                <a:gd name="connsiteY72" fmla="*/ 179165 h 472154"/>
                <a:gd name="connsiteX73" fmla="*/ 1469993 w 2150078"/>
                <a:gd name="connsiteY73" fmla="*/ 229743 h 472154"/>
                <a:gd name="connsiteX74" fmla="*/ 1481042 w 2150078"/>
                <a:gd name="connsiteY74" fmla="*/ 285560 h 472154"/>
                <a:gd name="connsiteX75" fmla="*/ 1340168 w 2150078"/>
                <a:gd name="connsiteY75" fmla="*/ 285560 h 472154"/>
                <a:gd name="connsiteX76" fmla="*/ 1340168 w 2150078"/>
                <a:gd name="connsiteY76" fmla="*/ 318421 h 472154"/>
                <a:gd name="connsiteX77" fmla="*/ 1669447 w 2150078"/>
                <a:gd name="connsiteY77" fmla="*/ 468249 h 472154"/>
                <a:gd name="connsiteX78" fmla="*/ 1699832 w 2150078"/>
                <a:gd name="connsiteY78" fmla="*/ 468249 h 472154"/>
                <a:gd name="connsiteX79" fmla="*/ 1699832 w 2150078"/>
                <a:gd name="connsiteY79" fmla="*/ 431959 h 472154"/>
                <a:gd name="connsiteX80" fmla="*/ 1677162 w 2150078"/>
                <a:gd name="connsiteY80" fmla="*/ 431959 h 472154"/>
                <a:gd name="connsiteX81" fmla="*/ 1629728 w 2150078"/>
                <a:gd name="connsiteY81" fmla="*/ 382715 h 472154"/>
                <a:gd name="connsiteX82" fmla="*/ 1629728 w 2150078"/>
                <a:gd name="connsiteY82" fmla="*/ 180023 h 472154"/>
                <a:gd name="connsiteX83" fmla="*/ 1692212 w 2150078"/>
                <a:gd name="connsiteY83" fmla="*/ 180023 h 472154"/>
                <a:gd name="connsiteX84" fmla="*/ 1692212 w 2150078"/>
                <a:gd name="connsiteY84" fmla="*/ 148685 h 472154"/>
                <a:gd name="connsiteX85" fmla="*/ 1629728 w 2150078"/>
                <a:gd name="connsiteY85" fmla="*/ 148685 h 472154"/>
                <a:gd name="connsiteX86" fmla="*/ 1629728 w 2150078"/>
                <a:gd name="connsiteY86" fmla="*/ 47339 h 472154"/>
                <a:gd name="connsiteX87" fmla="*/ 1586579 w 2150078"/>
                <a:gd name="connsiteY87" fmla="*/ 47339 h 472154"/>
                <a:gd name="connsiteX88" fmla="*/ 1586579 w 2150078"/>
                <a:gd name="connsiteY88" fmla="*/ 148685 h 472154"/>
                <a:gd name="connsiteX89" fmla="*/ 1542955 w 2150078"/>
                <a:gd name="connsiteY89" fmla="*/ 148685 h 472154"/>
                <a:gd name="connsiteX90" fmla="*/ 1542955 w 2150078"/>
                <a:gd name="connsiteY90" fmla="*/ 180023 h 472154"/>
                <a:gd name="connsiteX91" fmla="*/ 1586579 w 2150078"/>
                <a:gd name="connsiteY91" fmla="*/ 180023 h 472154"/>
                <a:gd name="connsiteX92" fmla="*/ 1586579 w 2150078"/>
                <a:gd name="connsiteY92" fmla="*/ 383000 h 472154"/>
                <a:gd name="connsiteX93" fmla="*/ 1669447 w 2150078"/>
                <a:gd name="connsiteY93" fmla="*/ 468249 h 472154"/>
                <a:gd name="connsiteX94" fmla="*/ 1839658 w 2150078"/>
                <a:gd name="connsiteY94" fmla="*/ 468249 h 472154"/>
                <a:gd name="connsiteX95" fmla="*/ 1870043 w 2150078"/>
                <a:gd name="connsiteY95" fmla="*/ 468249 h 472154"/>
                <a:gd name="connsiteX96" fmla="*/ 1870043 w 2150078"/>
                <a:gd name="connsiteY96" fmla="*/ 431959 h 472154"/>
                <a:gd name="connsiteX97" fmla="*/ 1847374 w 2150078"/>
                <a:gd name="connsiteY97" fmla="*/ 431959 h 472154"/>
                <a:gd name="connsiteX98" fmla="*/ 1799939 w 2150078"/>
                <a:gd name="connsiteY98" fmla="*/ 382715 h 472154"/>
                <a:gd name="connsiteX99" fmla="*/ 1799939 w 2150078"/>
                <a:gd name="connsiteY99" fmla="*/ 180023 h 472154"/>
                <a:gd name="connsiteX100" fmla="*/ 1862423 w 2150078"/>
                <a:gd name="connsiteY100" fmla="*/ 180023 h 472154"/>
                <a:gd name="connsiteX101" fmla="*/ 1862423 w 2150078"/>
                <a:gd name="connsiteY101" fmla="*/ 148685 h 472154"/>
                <a:gd name="connsiteX102" fmla="*/ 1799939 w 2150078"/>
                <a:gd name="connsiteY102" fmla="*/ 148685 h 472154"/>
                <a:gd name="connsiteX103" fmla="*/ 1799939 w 2150078"/>
                <a:gd name="connsiteY103" fmla="*/ 47339 h 472154"/>
                <a:gd name="connsiteX104" fmla="*/ 1756791 w 2150078"/>
                <a:gd name="connsiteY104" fmla="*/ 47339 h 472154"/>
                <a:gd name="connsiteX105" fmla="*/ 1756791 w 2150078"/>
                <a:gd name="connsiteY105" fmla="*/ 148685 h 472154"/>
                <a:gd name="connsiteX106" fmla="*/ 1713071 w 2150078"/>
                <a:gd name="connsiteY106" fmla="*/ 148685 h 472154"/>
                <a:gd name="connsiteX107" fmla="*/ 1713071 w 2150078"/>
                <a:gd name="connsiteY107" fmla="*/ 180023 h 472154"/>
                <a:gd name="connsiteX108" fmla="*/ 1756791 w 2150078"/>
                <a:gd name="connsiteY108" fmla="*/ 180023 h 472154"/>
                <a:gd name="connsiteX109" fmla="*/ 1756791 w 2150078"/>
                <a:gd name="connsiteY109" fmla="*/ 383000 h 472154"/>
                <a:gd name="connsiteX110" fmla="*/ 1839658 w 2150078"/>
                <a:gd name="connsiteY110" fmla="*/ 468249 h 472154"/>
                <a:gd name="connsiteX111" fmla="*/ 2149983 w 2150078"/>
                <a:gd name="connsiteY111" fmla="*/ 318516 h 472154"/>
                <a:gd name="connsiteX112" fmla="*/ 2149983 w 2150078"/>
                <a:gd name="connsiteY112" fmla="*/ 299276 h 472154"/>
                <a:gd name="connsiteX113" fmla="*/ 2014823 w 2150078"/>
                <a:gd name="connsiteY113" fmla="*/ 143351 h 472154"/>
                <a:gd name="connsiteX114" fmla="*/ 1879664 w 2150078"/>
                <a:gd name="connsiteY114" fmla="*/ 307658 h 472154"/>
                <a:gd name="connsiteX115" fmla="*/ 2023110 w 2150078"/>
                <a:gd name="connsiteY115" fmla="*/ 472154 h 472154"/>
                <a:gd name="connsiteX116" fmla="*/ 2144363 w 2150078"/>
                <a:gd name="connsiteY116" fmla="*/ 422720 h 472154"/>
                <a:gd name="connsiteX117" fmla="*/ 2114074 w 2150078"/>
                <a:gd name="connsiteY117" fmla="*/ 398050 h 472154"/>
                <a:gd name="connsiteX118" fmla="*/ 2025110 w 2150078"/>
                <a:gd name="connsiteY118" fmla="*/ 435197 h 472154"/>
                <a:gd name="connsiteX119" fmla="*/ 1928146 w 2150078"/>
                <a:gd name="connsiteY119" fmla="*/ 361855 h 472154"/>
                <a:gd name="connsiteX120" fmla="*/ 1922431 w 2150078"/>
                <a:gd name="connsiteY120" fmla="*/ 307372 h 472154"/>
                <a:gd name="connsiteX121" fmla="*/ 1933766 w 2150078"/>
                <a:gd name="connsiteY121" fmla="*/ 229743 h 472154"/>
                <a:gd name="connsiteX122" fmla="*/ 2014918 w 2150078"/>
                <a:gd name="connsiteY122" fmla="*/ 179165 h 472154"/>
                <a:gd name="connsiteX123" fmla="*/ 2095976 w 2150078"/>
                <a:gd name="connsiteY123" fmla="*/ 229743 h 472154"/>
                <a:gd name="connsiteX124" fmla="*/ 2107025 w 2150078"/>
                <a:gd name="connsiteY124" fmla="*/ 285560 h 472154"/>
                <a:gd name="connsiteX125" fmla="*/ 1966150 w 2150078"/>
                <a:gd name="connsiteY125" fmla="*/ 285560 h 472154"/>
                <a:gd name="connsiteX126" fmla="*/ 1966150 w 2150078"/>
                <a:gd name="connsiteY126" fmla="*/ 318421 h 472154"/>
                <a:gd name="connsiteX127" fmla="*/ 2150078 w 2150078"/>
                <a:gd name="connsiteY127" fmla="*/ 318421 h 472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2150078" h="472154">
                  <a:moveTo>
                    <a:pt x="215932" y="468249"/>
                  </a:moveTo>
                  <a:lnTo>
                    <a:pt x="259080" y="468249"/>
                  </a:lnTo>
                  <a:lnTo>
                    <a:pt x="259080" y="262604"/>
                  </a:lnTo>
                  <a:cubicBezTo>
                    <a:pt x="259080" y="189738"/>
                    <a:pt x="213550" y="143256"/>
                    <a:pt x="138113" y="143256"/>
                  </a:cubicBezTo>
                  <a:cubicBezTo>
                    <a:pt x="99917" y="143256"/>
                    <a:pt x="67532" y="156782"/>
                    <a:pt x="43148" y="183737"/>
                  </a:cubicBezTo>
                  <a:lnTo>
                    <a:pt x="43148" y="0"/>
                  </a:lnTo>
                  <a:lnTo>
                    <a:pt x="0" y="0"/>
                  </a:lnTo>
                  <a:lnTo>
                    <a:pt x="0" y="468249"/>
                  </a:lnTo>
                  <a:lnTo>
                    <a:pt x="43148" y="468249"/>
                  </a:lnTo>
                  <a:lnTo>
                    <a:pt x="43148" y="269653"/>
                  </a:lnTo>
                  <a:cubicBezTo>
                    <a:pt x="43148" y="212217"/>
                    <a:pt x="76581" y="180213"/>
                    <a:pt x="130397" y="180213"/>
                  </a:cubicBezTo>
                  <a:cubicBezTo>
                    <a:pt x="184213" y="180213"/>
                    <a:pt x="215932" y="211074"/>
                    <a:pt x="215932" y="269653"/>
                  </a:cubicBezTo>
                  <a:lnTo>
                    <a:pt x="215932" y="468249"/>
                  </a:lnTo>
                  <a:close/>
                  <a:moveTo>
                    <a:pt x="531781" y="468249"/>
                  </a:moveTo>
                  <a:lnTo>
                    <a:pt x="574548" y="468249"/>
                  </a:lnTo>
                  <a:lnTo>
                    <a:pt x="574548" y="249746"/>
                  </a:lnTo>
                  <a:cubicBezTo>
                    <a:pt x="574548" y="181070"/>
                    <a:pt x="532066" y="143256"/>
                    <a:pt x="443484" y="143256"/>
                  </a:cubicBezTo>
                  <a:cubicBezTo>
                    <a:pt x="389382" y="143256"/>
                    <a:pt x="354711" y="154400"/>
                    <a:pt x="325660" y="191738"/>
                  </a:cubicBezTo>
                  <a:lnTo>
                    <a:pt x="355854" y="217742"/>
                  </a:lnTo>
                  <a:cubicBezTo>
                    <a:pt x="375952" y="190119"/>
                    <a:pt x="398526" y="179546"/>
                    <a:pt x="442912" y="179546"/>
                  </a:cubicBezTo>
                  <a:cubicBezTo>
                    <a:pt x="506540" y="179546"/>
                    <a:pt x="531495" y="204883"/>
                    <a:pt x="531495" y="253460"/>
                  </a:cubicBezTo>
                  <a:lnTo>
                    <a:pt x="531495" y="355283"/>
                  </a:lnTo>
                  <a:cubicBezTo>
                    <a:pt x="531495" y="383477"/>
                    <a:pt x="525685" y="402241"/>
                    <a:pt x="513874" y="413099"/>
                  </a:cubicBezTo>
                  <a:cubicBezTo>
                    <a:pt x="491871" y="433673"/>
                    <a:pt x="465391" y="436150"/>
                    <a:pt x="436150" y="436150"/>
                  </a:cubicBezTo>
                  <a:cubicBezTo>
                    <a:pt x="380619" y="436150"/>
                    <a:pt x="355663" y="417100"/>
                    <a:pt x="355663" y="378047"/>
                  </a:cubicBezTo>
                  <a:cubicBezTo>
                    <a:pt x="355663" y="338995"/>
                    <a:pt x="381476" y="318326"/>
                    <a:pt x="434245" y="318326"/>
                  </a:cubicBezTo>
                  <a:lnTo>
                    <a:pt x="487966" y="318326"/>
                  </a:lnTo>
                  <a:lnTo>
                    <a:pt x="487966" y="285560"/>
                  </a:lnTo>
                  <a:lnTo>
                    <a:pt x="428720" y="285560"/>
                  </a:lnTo>
                  <a:cubicBezTo>
                    <a:pt x="355378" y="285560"/>
                    <a:pt x="313087" y="320802"/>
                    <a:pt x="313087" y="378333"/>
                  </a:cubicBezTo>
                  <a:cubicBezTo>
                    <a:pt x="313087" y="403193"/>
                    <a:pt x="322136" y="426911"/>
                    <a:pt x="337757" y="442722"/>
                  </a:cubicBezTo>
                  <a:cubicBezTo>
                    <a:pt x="358902" y="463677"/>
                    <a:pt x="386429" y="472059"/>
                    <a:pt x="433483" y="472059"/>
                  </a:cubicBezTo>
                  <a:cubicBezTo>
                    <a:pt x="480536" y="472059"/>
                    <a:pt x="504444" y="463201"/>
                    <a:pt x="531686" y="436912"/>
                  </a:cubicBezTo>
                  <a:lnTo>
                    <a:pt x="531686" y="468154"/>
                  </a:lnTo>
                  <a:close/>
                  <a:moveTo>
                    <a:pt x="703898" y="396145"/>
                  </a:moveTo>
                  <a:cubicBezTo>
                    <a:pt x="687895" y="374237"/>
                    <a:pt x="681895" y="349377"/>
                    <a:pt x="681895" y="307562"/>
                  </a:cubicBezTo>
                  <a:cubicBezTo>
                    <a:pt x="681895" y="265748"/>
                    <a:pt x="687895" y="241078"/>
                    <a:pt x="703898" y="219170"/>
                  </a:cubicBezTo>
                  <a:cubicBezTo>
                    <a:pt x="722471" y="193548"/>
                    <a:pt x="751237" y="180118"/>
                    <a:pt x="785527" y="180118"/>
                  </a:cubicBezTo>
                  <a:cubicBezTo>
                    <a:pt x="819817" y="180118"/>
                    <a:pt x="839153" y="189643"/>
                    <a:pt x="865632" y="218123"/>
                  </a:cubicBezTo>
                  <a:lnTo>
                    <a:pt x="895255" y="191357"/>
                  </a:lnTo>
                  <a:cubicBezTo>
                    <a:pt x="860489" y="154781"/>
                    <a:pt x="831247" y="143161"/>
                    <a:pt x="785622" y="143161"/>
                  </a:cubicBezTo>
                  <a:cubicBezTo>
                    <a:pt x="699135" y="143161"/>
                    <a:pt x="638842" y="200978"/>
                    <a:pt x="638842" y="307467"/>
                  </a:cubicBezTo>
                  <a:cubicBezTo>
                    <a:pt x="638842" y="413957"/>
                    <a:pt x="699135" y="471964"/>
                    <a:pt x="785622" y="471964"/>
                  </a:cubicBezTo>
                  <a:cubicBezTo>
                    <a:pt x="831247" y="471964"/>
                    <a:pt x="860489" y="460153"/>
                    <a:pt x="895255" y="423577"/>
                  </a:cubicBezTo>
                  <a:lnTo>
                    <a:pt x="865632" y="397002"/>
                  </a:lnTo>
                  <a:cubicBezTo>
                    <a:pt x="839153" y="425482"/>
                    <a:pt x="818483" y="435007"/>
                    <a:pt x="785527" y="435007"/>
                  </a:cubicBezTo>
                  <a:cubicBezTo>
                    <a:pt x="752570" y="435007"/>
                    <a:pt x="722471" y="421481"/>
                    <a:pt x="703898" y="395954"/>
                  </a:cubicBezTo>
                  <a:moveTo>
                    <a:pt x="1150525" y="468249"/>
                  </a:moveTo>
                  <a:lnTo>
                    <a:pt x="1193673" y="468249"/>
                  </a:lnTo>
                  <a:lnTo>
                    <a:pt x="1193673" y="262604"/>
                  </a:lnTo>
                  <a:cubicBezTo>
                    <a:pt x="1193673" y="189738"/>
                    <a:pt x="1148144" y="143256"/>
                    <a:pt x="1072706" y="143256"/>
                  </a:cubicBezTo>
                  <a:cubicBezTo>
                    <a:pt x="1034510" y="143256"/>
                    <a:pt x="1002125" y="156782"/>
                    <a:pt x="977741" y="183737"/>
                  </a:cubicBezTo>
                  <a:lnTo>
                    <a:pt x="977741" y="0"/>
                  </a:lnTo>
                  <a:lnTo>
                    <a:pt x="934593" y="0"/>
                  </a:lnTo>
                  <a:lnTo>
                    <a:pt x="934593" y="468249"/>
                  </a:lnTo>
                  <a:lnTo>
                    <a:pt x="977741" y="468249"/>
                  </a:lnTo>
                  <a:lnTo>
                    <a:pt x="977741" y="269653"/>
                  </a:lnTo>
                  <a:cubicBezTo>
                    <a:pt x="977741" y="212217"/>
                    <a:pt x="1011174" y="180213"/>
                    <a:pt x="1064990" y="180213"/>
                  </a:cubicBezTo>
                  <a:cubicBezTo>
                    <a:pt x="1118807" y="180213"/>
                    <a:pt x="1150525" y="211074"/>
                    <a:pt x="1150525" y="269653"/>
                  </a:cubicBezTo>
                  <a:lnTo>
                    <a:pt x="1150525" y="468249"/>
                  </a:lnTo>
                  <a:close/>
                  <a:moveTo>
                    <a:pt x="1340072" y="318516"/>
                  </a:moveTo>
                  <a:lnTo>
                    <a:pt x="1524000" y="318516"/>
                  </a:lnTo>
                  <a:lnTo>
                    <a:pt x="1524000" y="299276"/>
                  </a:lnTo>
                  <a:cubicBezTo>
                    <a:pt x="1524000" y="203073"/>
                    <a:pt x="1473232" y="143351"/>
                    <a:pt x="1388840" y="143351"/>
                  </a:cubicBezTo>
                  <a:cubicBezTo>
                    <a:pt x="1304449" y="143351"/>
                    <a:pt x="1253681" y="204311"/>
                    <a:pt x="1253681" y="307658"/>
                  </a:cubicBezTo>
                  <a:cubicBezTo>
                    <a:pt x="1253681" y="418624"/>
                    <a:pt x="1307497" y="472154"/>
                    <a:pt x="1397222" y="472154"/>
                  </a:cubicBezTo>
                  <a:cubicBezTo>
                    <a:pt x="1453229" y="472154"/>
                    <a:pt x="1484566" y="455390"/>
                    <a:pt x="1518380" y="422720"/>
                  </a:cubicBezTo>
                  <a:lnTo>
                    <a:pt x="1488091" y="398050"/>
                  </a:lnTo>
                  <a:cubicBezTo>
                    <a:pt x="1460945" y="424244"/>
                    <a:pt x="1437894" y="435197"/>
                    <a:pt x="1399127" y="435197"/>
                  </a:cubicBezTo>
                  <a:cubicBezTo>
                    <a:pt x="1346264" y="435197"/>
                    <a:pt x="1314450" y="409099"/>
                    <a:pt x="1302163" y="361855"/>
                  </a:cubicBezTo>
                  <a:cubicBezTo>
                    <a:pt x="1297877" y="346043"/>
                    <a:pt x="1296448" y="329470"/>
                    <a:pt x="1296448" y="307372"/>
                  </a:cubicBezTo>
                  <a:cubicBezTo>
                    <a:pt x="1296448" y="270034"/>
                    <a:pt x="1298067" y="250793"/>
                    <a:pt x="1307783" y="229743"/>
                  </a:cubicBezTo>
                  <a:cubicBezTo>
                    <a:pt x="1323308" y="196025"/>
                    <a:pt x="1354836" y="179165"/>
                    <a:pt x="1388936" y="179165"/>
                  </a:cubicBezTo>
                  <a:cubicBezTo>
                    <a:pt x="1425321" y="179165"/>
                    <a:pt x="1456563" y="198787"/>
                    <a:pt x="1469993" y="229743"/>
                  </a:cubicBezTo>
                  <a:cubicBezTo>
                    <a:pt x="1477804" y="248222"/>
                    <a:pt x="1479899" y="258032"/>
                    <a:pt x="1481042" y="285560"/>
                  </a:cubicBezTo>
                  <a:lnTo>
                    <a:pt x="1340168" y="285560"/>
                  </a:lnTo>
                  <a:lnTo>
                    <a:pt x="1340168" y="318421"/>
                  </a:lnTo>
                  <a:close/>
                  <a:moveTo>
                    <a:pt x="1669447" y="468249"/>
                  </a:moveTo>
                  <a:lnTo>
                    <a:pt x="1699832" y="468249"/>
                  </a:lnTo>
                  <a:lnTo>
                    <a:pt x="1699832" y="431959"/>
                  </a:lnTo>
                  <a:lnTo>
                    <a:pt x="1677162" y="431959"/>
                  </a:lnTo>
                  <a:cubicBezTo>
                    <a:pt x="1644587" y="431959"/>
                    <a:pt x="1629728" y="413480"/>
                    <a:pt x="1629728" y="382715"/>
                  </a:cubicBezTo>
                  <a:lnTo>
                    <a:pt x="1629728" y="180023"/>
                  </a:lnTo>
                  <a:lnTo>
                    <a:pt x="1692212" y="180023"/>
                  </a:lnTo>
                  <a:lnTo>
                    <a:pt x="1692212" y="148685"/>
                  </a:lnTo>
                  <a:lnTo>
                    <a:pt x="1629728" y="148685"/>
                  </a:lnTo>
                  <a:lnTo>
                    <a:pt x="1629728" y="47339"/>
                  </a:lnTo>
                  <a:lnTo>
                    <a:pt x="1586579" y="47339"/>
                  </a:lnTo>
                  <a:lnTo>
                    <a:pt x="1586579" y="148685"/>
                  </a:lnTo>
                  <a:lnTo>
                    <a:pt x="1542955" y="148685"/>
                  </a:lnTo>
                  <a:lnTo>
                    <a:pt x="1542955" y="180023"/>
                  </a:lnTo>
                  <a:lnTo>
                    <a:pt x="1586579" y="180023"/>
                  </a:lnTo>
                  <a:lnTo>
                    <a:pt x="1586579" y="383000"/>
                  </a:lnTo>
                  <a:cubicBezTo>
                    <a:pt x="1586579" y="431006"/>
                    <a:pt x="1614488" y="468249"/>
                    <a:pt x="1669447" y="468249"/>
                  </a:cubicBezTo>
                  <a:moveTo>
                    <a:pt x="1839658" y="468249"/>
                  </a:moveTo>
                  <a:lnTo>
                    <a:pt x="1870043" y="468249"/>
                  </a:lnTo>
                  <a:lnTo>
                    <a:pt x="1870043" y="431959"/>
                  </a:lnTo>
                  <a:lnTo>
                    <a:pt x="1847374" y="431959"/>
                  </a:lnTo>
                  <a:cubicBezTo>
                    <a:pt x="1814798" y="431959"/>
                    <a:pt x="1799939" y="413480"/>
                    <a:pt x="1799939" y="382715"/>
                  </a:cubicBezTo>
                  <a:lnTo>
                    <a:pt x="1799939" y="180023"/>
                  </a:lnTo>
                  <a:lnTo>
                    <a:pt x="1862423" y="180023"/>
                  </a:lnTo>
                  <a:lnTo>
                    <a:pt x="1862423" y="148685"/>
                  </a:lnTo>
                  <a:lnTo>
                    <a:pt x="1799939" y="148685"/>
                  </a:lnTo>
                  <a:lnTo>
                    <a:pt x="1799939" y="47339"/>
                  </a:lnTo>
                  <a:lnTo>
                    <a:pt x="1756791" y="47339"/>
                  </a:lnTo>
                  <a:lnTo>
                    <a:pt x="1756791" y="148685"/>
                  </a:lnTo>
                  <a:lnTo>
                    <a:pt x="1713071" y="148685"/>
                  </a:lnTo>
                  <a:lnTo>
                    <a:pt x="1713071" y="180023"/>
                  </a:lnTo>
                  <a:lnTo>
                    <a:pt x="1756791" y="180023"/>
                  </a:lnTo>
                  <a:lnTo>
                    <a:pt x="1756791" y="383000"/>
                  </a:lnTo>
                  <a:cubicBezTo>
                    <a:pt x="1756791" y="431006"/>
                    <a:pt x="1784699" y="468249"/>
                    <a:pt x="1839658" y="468249"/>
                  </a:cubicBezTo>
                  <a:moveTo>
                    <a:pt x="2149983" y="318516"/>
                  </a:moveTo>
                  <a:lnTo>
                    <a:pt x="2149983" y="299276"/>
                  </a:lnTo>
                  <a:cubicBezTo>
                    <a:pt x="2149983" y="203073"/>
                    <a:pt x="2099215" y="143351"/>
                    <a:pt x="2014823" y="143351"/>
                  </a:cubicBezTo>
                  <a:cubicBezTo>
                    <a:pt x="1930432" y="143351"/>
                    <a:pt x="1879664" y="204311"/>
                    <a:pt x="1879664" y="307658"/>
                  </a:cubicBezTo>
                  <a:cubicBezTo>
                    <a:pt x="1879664" y="418624"/>
                    <a:pt x="1933480" y="472154"/>
                    <a:pt x="2023110" y="472154"/>
                  </a:cubicBezTo>
                  <a:cubicBezTo>
                    <a:pt x="2079117" y="472154"/>
                    <a:pt x="2110454" y="455390"/>
                    <a:pt x="2144363" y="422720"/>
                  </a:cubicBezTo>
                  <a:lnTo>
                    <a:pt x="2114074" y="398050"/>
                  </a:lnTo>
                  <a:cubicBezTo>
                    <a:pt x="2086928" y="424244"/>
                    <a:pt x="2063972" y="435197"/>
                    <a:pt x="2025110" y="435197"/>
                  </a:cubicBezTo>
                  <a:cubicBezTo>
                    <a:pt x="1972247" y="435197"/>
                    <a:pt x="1940433" y="409099"/>
                    <a:pt x="1928146" y="361855"/>
                  </a:cubicBezTo>
                  <a:cubicBezTo>
                    <a:pt x="1923859" y="346043"/>
                    <a:pt x="1922431" y="329470"/>
                    <a:pt x="1922431" y="307372"/>
                  </a:cubicBezTo>
                  <a:cubicBezTo>
                    <a:pt x="1922431" y="270034"/>
                    <a:pt x="1924050" y="250793"/>
                    <a:pt x="1933766" y="229743"/>
                  </a:cubicBezTo>
                  <a:cubicBezTo>
                    <a:pt x="1949387" y="196025"/>
                    <a:pt x="1980819" y="179165"/>
                    <a:pt x="2014918" y="179165"/>
                  </a:cubicBezTo>
                  <a:cubicBezTo>
                    <a:pt x="2051209" y="179165"/>
                    <a:pt x="2082451" y="198787"/>
                    <a:pt x="2095976" y="229743"/>
                  </a:cubicBezTo>
                  <a:cubicBezTo>
                    <a:pt x="2103692" y="248222"/>
                    <a:pt x="2105787" y="258032"/>
                    <a:pt x="2107025" y="285560"/>
                  </a:cubicBezTo>
                  <a:lnTo>
                    <a:pt x="1966150" y="285560"/>
                  </a:lnTo>
                  <a:lnTo>
                    <a:pt x="1966150" y="318421"/>
                  </a:lnTo>
                  <a:lnTo>
                    <a:pt x="2150078" y="318421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D47B49F-8356-670A-D687-A76140467D1B}"/>
                </a:ext>
              </a:extLst>
            </p:cNvPr>
            <p:cNvSpPr/>
            <p:nvPr/>
          </p:nvSpPr>
          <p:spPr>
            <a:xfrm>
              <a:off x="1508133" y="1741425"/>
              <a:ext cx="2903808" cy="2802288"/>
            </a:xfrm>
            <a:custGeom>
              <a:avLst/>
              <a:gdLst>
                <a:gd name="connsiteX0" fmla="*/ 423482 w 613029"/>
                <a:gd name="connsiteY0" fmla="*/ 182880 h 591597"/>
                <a:gd name="connsiteX1" fmla="*/ 233934 w 613029"/>
                <a:gd name="connsiteY1" fmla="*/ 182880 h 591597"/>
                <a:gd name="connsiteX2" fmla="*/ 233934 w 613029"/>
                <a:gd name="connsiteY2" fmla="*/ 0 h 591597"/>
                <a:gd name="connsiteX3" fmla="*/ 0 w 613029"/>
                <a:gd name="connsiteY3" fmla="*/ 0 h 591597"/>
                <a:gd name="connsiteX4" fmla="*/ 0 w 613029"/>
                <a:gd name="connsiteY4" fmla="*/ 591598 h 591597"/>
                <a:gd name="connsiteX5" fmla="*/ 233934 w 613029"/>
                <a:gd name="connsiteY5" fmla="*/ 591598 h 591597"/>
                <a:gd name="connsiteX6" fmla="*/ 233934 w 613029"/>
                <a:gd name="connsiteY6" fmla="*/ 548735 h 591597"/>
                <a:gd name="connsiteX7" fmla="*/ 44387 w 613029"/>
                <a:gd name="connsiteY7" fmla="*/ 548735 h 591597"/>
                <a:gd name="connsiteX8" fmla="*/ 44387 w 613029"/>
                <a:gd name="connsiteY8" fmla="*/ 42863 h 591597"/>
                <a:gd name="connsiteX9" fmla="*/ 189547 w 613029"/>
                <a:gd name="connsiteY9" fmla="*/ 42863 h 591597"/>
                <a:gd name="connsiteX10" fmla="*/ 189547 w 613029"/>
                <a:gd name="connsiteY10" fmla="*/ 225743 h 591597"/>
                <a:gd name="connsiteX11" fmla="*/ 423482 w 613029"/>
                <a:gd name="connsiteY11" fmla="*/ 225743 h 591597"/>
                <a:gd name="connsiteX12" fmla="*/ 423482 w 613029"/>
                <a:gd name="connsiteY12" fmla="*/ 182880 h 591597"/>
                <a:gd name="connsiteX13" fmla="*/ 613029 w 613029"/>
                <a:gd name="connsiteY13" fmla="*/ 591598 h 591597"/>
                <a:gd name="connsiteX14" fmla="*/ 613029 w 613029"/>
                <a:gd name="connsiteY14" fmla="*/ 0 h 591597"/>
                <a:gd name="connsiteX15" fmla="*/ 379095 w 613029"/>
                <a:gd name="connsiteY15" fmla="*/ 0 h 591597"/>
                <a:gd name="connsiteX16" fmla="*/ 379095 w 613029"/>
                <a:gd name="connsiteY16" fmla="*/ 42863 h 591597"/>
                <a:gd name="connsiteX17" fmla="*/ 568643 w 613029"/>
                <a:gd name="connsiteY17" fmla="*/ 42863 h 591597"/>
                <a:gd name="connsiteX18" fmla="*/ 568643 w 613029"/>
                <a:gd name="connsiteY18" fmla="*/ 548735 h 591597"/>
                <a:gd name="connsiteX19" fmla="*/ 423482 w 613029"/>
                <a:gd name="connsiteY19" fmla="*/ 548735 h 591597"/>
                <a:gd name="connsiteX20" fmla="*/ 423482 w 613029"/>
                <a:gd name="connsiteY20" fmla="*/ 365855 h 591597"/>
                <a:gd name="connsiteX21" fmla="*/ 189547 w 613029"/>
                <a:gd name="connsiteY21" fmla="*/ 365855 h 591597"/>
                <a:gd name="connsiteX22" fmla="*/ 189547 w 613029"/>
                <a:gd name="connsiteY22" fmla="*/ 408718 h 591597"/>
                <a:gd name="connsiteX23" fmla="*/ 379095 w 613029"/>
                <a:gd name="connsiteY23" fmla="*/ 408718 h 591597"/>
                <a:gd name="connsiteX24" fmla="*/ 379095 w 613029"/>
                <a:gd name="connsiteY24" fmla="*/ 591598 h 591597"/>
                <a:gd name="connsiteX25" fmla="*/ 613029 w 613029"/>
                <a:gd name="connsiteY25" fmla="*/ 591598 h 591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13029" h="591597">
                  <a:moveTo>
                    <a:pt x="423482" y="182880"/>
                  </a:moveTo>
                  <a:lnTo>
                    <a:pt x="233934" y="182880"/>
                  </a:lnTo>
                  <a:lnTo>
                    <a:pt x="233934" y="0"/>
                  </a:lnTo>
                  <a:lnTo>
                    <a:pt x="0" y="0"/>
                  </a:lnTo>
                  <a:lnTo>
                    <a:pt x="0" y="591598"/>
                  </a:lnTo>
                  <a:lnTo>
                    <a:pt x="233934" y="591598"/>
                  </a:lnTo>
                  <a:lnTo>
                    <a:pt x="233934" y="548735"/>
                  </a:lnTo>
                  <a:lnTo>
                    <a:pt x="44387" y="548735"/>
                  </a:lnTo>
                  <a:lnTo>
                    <a:pt x="44387" y="42863"/>
                  </a:lnTo>
                  <a:lnTo>
                    <a:pt x="189547" y="42863"/>
                  </a:lnTo>
                  <a:lnTo>
                    <a:pt x="189547" y="225743"/>
                  </a:lnTo>
                  <a:lnTo>
                    <a:pt x="423482" y="225743"/>
                  </a:lnTo>
                  <a:lnTo>
                    <a:pt x="423482" y="182880"/>
                  </a:lnTo>
                  <a:close/>
                  <a:moveTo>
                    <a:pt x="613029" y="591598"/>
                  </a:moveTo>
                  <a:lnTo>
                    <a:pt x="613029" y="0"/>
                  </a:lnTo>
                  <a:lnTo>
                    <a:pt x="379095" y="0"/>
                  </a:lnTo>
                  <a:lnTo>
                    <a:pt x="379095" y="42863"/>
                  </a:lnTo>
                  <a:lnTo>
                    <a:pt x="568643" y="42863"/>
                  </a:lnTo>
                  <a:lnTo>
                    <a:pt x="568643" y="548735"/>
                  </a:lnTo>
                  <a:lnTo>
                    <a:pt x="423482" y="548735"/>
                  </a:lnTo>
                  <a:lnTo>
                    <a:pt x="423482" y="365855"/>
                  </a:lnTo>
                  <a:lnTo>
                    <a:pt x="189547" y="365855"/>
                  </a:lnTo>
                  <a:lnTo>
                    <a:pt x="189547" y="408718"/>
                  </a:lnTo>
                  <a:lnTo>
                    <a:pt x="379095" y="408718"/>
                  </a:lnTo>
                  <a:lnTo>
                    <a:pt x="379095" y="591598"/>
                  </a:lnTo>
                  <a:lnTo>
                    <a:pt x="613029" y="59159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EF476CBF-6D5D-EA55-91F0-AE8BC156A4E8}"/>
                </a:ext>
              </a:extLst>
            </p:cNvPr>
            <p:cNvSpPr/>
            <p:nvPr/>
          </p:nvSpPr>
          <p:spPr>
            <a:xfrm>
              <a:off x="5236252" y="3701360"/>
              <a:ext cx="508479" cy="827016"/>
            </a:xfrm>
            <a:custGeom>
              <a:avLst/>
              <a:gdLst>
                <a:gd name="connsiteX0" fmla="*/ 0 w 107346"/>
                <a:gd name="connsiteY0" fmla="*/ 0 h 174593"/>
                <a:gd name="connsiteX1" fmla="*/ 32099 w 107346"/>
                <a:gd name="connsiteY1" fmla="*/ 0 h 174593"/>
                <a:gd name="connsiteX2" fmla="*/ 32099 w 107346"/>
                <a:gd name="connsiteY2" fmla="*/ 148590 h 174593"/>
                <a:gd name="connsiteX3" fmla="*/ 107347 w 107346"/>
                <a:gd name="connsiteY3" fmla="*/ 148590 h 174593"/>
                <a:gd name="connsiteX4" fmla="*/ 107347 w 107346"/>
                <a:gd name="connsiteY4" fmla="*/ 174593 h 174593"/>
                <a:gd name="connsiteX5" fmla="*/ 0 w 107346"/>
                <a:gd name="connsiteY5" fmla="*/ 174593 h 174593"/>
                <a:gd name="connsiteX6" fmla="*/ 0 w 107346"/>
                <a:gd name="connsiteY6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7346" h="174593">
                  <a:moveTo>
                    <a:pt x="0" y="0"/>
                  </a:moveTo>
                  <a:lnTo>
                    <a:pt x="32099" y="0"/>
                  </a:lnTo>
                  <a:lnTo>
                    <a:pt x="32099" y="148590"/>
                  </a:lnTo>
                  <a:lnTo>
                    <a:pt x="107347" y="148590"/>
                  </a:lnTo>
                  <a:lnTo>
                    <a:pt x="107347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899074F9-EE5D-CB69-EBF7-0312E8362A6B}"/>
                </a:ext>
              </a:extLst>
            </p:cNvPr>
            <p:cNvSpPr/>
            <p:nvPr/>
          </p:nvSpPr>
          <p:spPr>
            <a:xfrm>
              <a:off x="5927008" y="3701360"/>
              <a:ext cx="529235" cy="827016"/>
            </a:xfrm>
            <a:custGeom>
              <a:avLst/>
              <a:gdLst>
                <a:gd name="connsiteX0" fmla="*/ 0 w 111728"/>
                <a:gd name="connsiteY0" fmla="*/ 0 h 174593"/>
                <a:gd name="connsiteX1" fmla="*/ 108966 w 111728"/>
                <a:gd name="connsiteY1" fmla="*/ 0 h 174593"/>
                <a:gd name="connsiteX2" fmla="*/ 108966 w 111728"/>
                <a:gd name="connsiteY2" fmla="*/ 26003 h 174593"/>
                <a:gd name="connsiteX3" fmla="*/ 32099 w 111728"/>
                <a:gd name="connsiteY3" fmla="*/ 26003 h 174593"/>
                <a:gd name="connsiteX4" fmla="*/ 32099 w 111728"/>
                <a:gd name="connsiteY4" fmla="*/ 70771 h 174593"/>
                <a:gd name="connsiteX5" fmla="*/ 97250 w 111728"/>
                <a:gd name="connsiteY5" fmla="*/ 70771 h 174593"/>
                <a:gd name="connsiteX6" fmla="*/ 97250 w 111728"/>
                <a:gd name="connsiteY6" fmla="*/ 96869 h 174593"/>
                <a:gd name="connsiteX7" fmla="*/ 32099 w 111728"/>
                <a:gd name="connsiteY7" fmla="*/ 96869 h 174593"/>
                <a:gd name="connsiteX8" fmla="*/ 32099 w 111728"/>
                <a:gd name="connsiteY8" fmla="*/ 148590 h 174593"/>
                <a:gd name="connsiteX9" fmla="*/ 111728 w 111728"/>
                <a:gd name="connsiteY9" fmla="*/ 148590 h 174593"/>
                <a:gd name="connsiteX10" fmla="*/ 111728 w 111728"/>
                <a:gd name="connsiteY10" fmla="*/ 174593 h 174593"/>
                <a:gd name="connsiteX11" fmla="*/ 0 w 111728"/>
                <a:gd name="connsiteY11" fmla="*/ 174593 h 174593"/>
                <a:gd name="connsiteX12" fmla="*/ 0 w 111728"/>
                <a:gd name="connsiteY12" fmla="*/ 0 h 1745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1728" h="174593">
                  <a:moveTo>
                    <a:pt x="0" y="0"/>
                  </a:moveTo>
                  <a:lnTo>
                    <a:pt x="108966" y="0"/>
                  </a:lnTo>
                  <a:lnTo>
                    <a:pt x="108966" y="26003"/>
                  </a:lnTo>
                  <a:lnTo>
                    <a:pt x="32099" y="26003"/>
                  </a:lnTo>
                  <a:lnTo>
                    <a:pt x="32099" y="70771"/>
                  </a:lnTo>
                  <a:lnTo>
                    <a:pt x="97250" y="70771"/>
                  </a:lnTo>
                  <a:lnTo>
                    <a:pt x="97250" y="96869"/>
                  </a:lnTo>
                  <a:lnTo>
                    <a:pt x="32099" y="96869"/>
                  </a:lnTo>
                  <a:lnTo>
                    <a:pt x="32099" y="148590"/>
                  </a:lnTo>
                  <a:lnTo>
                    <a:pt x="111728" y="148590"/>
                  </a:lnTo>
                  <a:lnTo>
                    <a:pt x="111728" y="174593"/>
                  </a:lnTo>
                  <a:lnTo>
                    <a:pt x="0" y="1745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FDB8ABC-AEC2-4B97-C7AA-E7FA1C917FB1}"/>
                </a:ext>
              </a:extLst>
            </p:cNvPr>
            <p:cNvSpPr/>
            <p:nvPr/>
          </p:nvSpPr>
          <p:spPr>
            <a:xfrm>
              <a:off x="8230295" y="3701360"/>
              <a:ext cx="642029" cy="827916"/>
            </a:xfrm>
            <a:custGeom>
              <a:avLst/>
              <a:gdLst>
                <a:gd name="connsiteX0" fmla="*/ 0 w 135540"/>
                <a:gd name="connsiteY0" fmla="*/ 0 h 174783"/>
                <a:gd name="connsiteX1" fmla="*/ 32957 w 135540"/>
                <a:gd name="connsiteY1" fmla="*/ 0 h 174783"/>
                <a:gd name="connsiteX2" fmla="*/ 89249 w 135540"/>
                <a:gd name="connsiteY2" fmla="*/ 98203 h 174783"/>
                <a:gd name="connsiteX3" fmla="*/ 107918 w 135540"/>
                <a:gd name="connsiteY3" fmla="*/ 135541 h 174783"/>
                <a:gd name="connsiteX4" fmla="*/ 109061 w 135540"/>
                <a:gd name="connsiteY4" fmla="*/ 135541 h 174783"/>
                <a:gd name="connsiteX5" fmla="*/ 104966 w 135540"/>
                <a:gd name="connsiteY5" fmla="*/ 75914 h 174783"/>
                <a:gd name="connsiteX6" fmla="*/ 104966 w 135540"/>
                <a:gd name="connsiteY6" fmla="*/ 95 h 174783"/>
                <a:gd name="connsiteX7" fmla="*/ 135541 w 135540"/>
                <a:gd name="connsiteY7" fmla="*/ 95 h 174783"/>
                <a:gd name="connsiteX8" fmla="*/ 135541 w 135540"/>
                <a:gd name="connsiteY8" fmla="*/ 174784 h 174783"/>
                <a:gd name="connsiteX9" fmla="*/ 102584 w 135540"/>
                <a:gd name="connsiteY9" fmla="*/ 174784 h 174783"/>
                <a:gd name="connsiteX10" fmla="*/ 46387 w 135540"/>
                <a:gd name="connsiteY10" fmla="*/ 76486 h 174783"/>
                <a:gd name="connsiteX11" fmla="*/ 27718 w 135540"/>
                <a:gd name="connsiteY11" fmla="*/ 39338 h 174783"/>
                <a:gd name="connsiteX12" fmla="*/ 26575 w 135540"/>
                <a:gd name="connsiteY12" fmla="*/ 39338 h 174783"/>
                <a:gd name="connsiteX13" fmla="*/ 30671 w 135540"/>
                <a:gd name="connsiteY13" fmla="*/ 98298 h 174783"/>
                <a:gd name="connsiteX14" fmla="*/ 30671 w 135540"/>
                <a:gd name="connsiteY14" fmla="*/ 174784 h 174783"/>
                <a:gd name="connsiteX15" fmla="*/ 95 w 135540"/>
                <a:gd name="connsiteY15" fmla="*/ 174784 h 174783"/>
                <a:gd name="connsiteX16" fmla="*/ 95 w 135540"/>
                <a:gd name="connsiteY16" fmla="*/ 95 h 1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5540" h="174783">
                  <a:moveTo>
                    <a:pt x="0" y="0"/>
                  </a:moveTo>
                  <a:lnTo>
                    <a:pt x="32957" y="0"/>
                  </a:lnTo>
                  <a:lnTo>
                    <a:pt x="89249" y="98203"/>
                  </a:lnTo>
                  <a:lnTo>
                    <a:pt x="107918" y="135541"/>
                  </a:lnTo>
                  <a:lnTo>
                    <a:pt x="109061" y="135541"/>
                  </a:lnTo>
                  <a:cubicBezTo>
                    <a:pt x="107537" y="117443"/>
                    <a:pt x="104966" y="95345"/>
                    <a:pt x="104966" y="75914"/>
                  </a:cubicBezTo>
                  <a:lnTo>
                    <a:pt x="104966" y="95"/>
                  </a:lnTo>
                  <a:lnTo>
                    <a:pt x="135541" y="95"/>
                  </a:lnTo>
                  <a:lnTo>
                    <a:pt x="135541" y="174784"/>
                  </a:lnTo>
                  <a:lnTo>
                    <a:pt x="102584" y="174784"/>
                  </a:lnTo>
                  <a:lnTo>
                    <a:pt x="46387" y="76486"/>
                  </a:lnTo>
                  <a:lnTo>
                    <a:pt x="27718" y="39338"/>
                  </a:lnTo>
                  <a:lnTo>
                    <a:pt x="26575" y="39338"/>
                  </a:lnTo>
                  <a:cubicBezTo>
                    <a:pt x="28099" y="57817"/>
                    <a:pt x="30671" y="78867"/>
                    <a:pt x="30671" y="98298"/>
                  </a:cubicBezTo>
                  <a:lnTo>
                    <a:pt x="30671" y="174784"/>
                  </a:lnTo>
                  <a:lnTo>
                    <a:pt x="95" y="174784"/>
                  </a:lnTo>
                  <a:lnTo>
                    <a:pt x="95" y="95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063B91C-5B83-1EC1-D4B6-A806F7283B69}"/>
                </a:ext>
              </a:extLst>
            </p:cNvPr>
            <p:cNvSpPr/>
            <p:nvPr/>
          </p:nvSpPr>
          <p:spPr>
            <a:xfrm>
              <a:off x="9123186" y="3701365"/>
              <a:ext cx="152047" cy="827466"/>
            </a:xfrm>
            <a:custGeom>
              <a:avLst/>
              <a:gdLst>
                <a:gd name="connsiteX0" fmla="*/ 0 w 32099"/>
                <a:gd name="connsiteY0" fmla="*/ 0 h 174688"/>
                <a:gd name="connsiteX1" fmla="*/ 32099 w 32099"/>
                <a:gd name="connsiteY1" fmla="*/ 0 h 174688"/>
                <a:gd name="connsiteX2" fmla="*/ 32099 w 32099"/>
                <a:gd name="connsiteY2" fmla="*/ 174688 h 174688"/>
                <a:gd name="connsiteX3" fmla="*/ 0 w 32099"/>
                <a:gd name="connsiteY3" fmla="*/ 174688 h 174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099" h="174688">
                  <a:moveTo>
                    <a:pt x="0" y="0"/>
                  </a:moveTo>
                  <a:lnTo>
                    <a:pt x="32099" y="0"/>
                  </a:lnTo>
                  <a:lnTo>
                    <a:pt x="32099" y="174688"/>
                  </a:lnTo>
                  <a:lnTo>
                    <a:pt x="0" y="174688"/>
                  </a:ln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grpSp>
          <p:nvGrpSpPr>
            <p:cNvPr id="32" name="Graphic 13">
              <a:extLst>
                <a:ext uri="{FF2B5EF4-FFF2-40B4-BE49-F238E27FC236}">
                  <a16:creationId xmlns:a16="http://schemas.microsoft.com/office/drawing/2014/main" id="{D5975848-AB72-96FB-2EEE-C56BF6B08233}"/>
                </a:ext>
              </a:extLst>
            </p:cNvPr>
            <p:cNvGrpSpPr/>
            <p:nvPr/>
          </p:nvGrpSpPr>
          <p:grpSpPr>
            <a:xfrm>
              <a:off x="9525641" y="3686022"/>
              <a:ext cx="1525445" cy="858146"/>
              <a:chOff x="12772390" y="2478251"/>
              <a:chExt cx="322040" cy="181165"/>
            </a:xfrm>
            <a:solidFill>
              <a:srgbClr val="FFFFFF"/>
            </a:solidFill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8A52887-3CB1-C36B-E5A7-90E7316554FC}"/>
                  </a:ext>
                </a:extLst>
              </p:cNvPr>
              <p:cNvSpPr/>
              <p:nvPr/>
            </p:nvSpPr>
            <p:spPr>
              <a:xfrm>
                <a:off x="12772390" y="2481489"/>
                <a:ext cx="135540" cy="174783"/>
              </a:xfrm>
              <a:custGeom>
                <a:avLst/>
                <a:gdLst>
                  <a:gd name="connsiteX0" fmla="*/ 0 w 135540"/>
                  <a:gd name="connsiteY0" fmla="*/ 0 h 174783"/>
                  <a:gd name="connsiteX1" fmla="*/ 32956 w 135540"/>
                  <a:gd name="connsiteY1" fmla="*/ 0 h 174783"/>
                  <a:gd name="connsiteX2" fmla="*/ 89249 w 135540"/>
                  <a:gd name="connsiteY2" fmla="*/ 98203 h 174783"/>
                  <a:gd name="connsiteX3" fmla="*/ 107918 w 135540"/>
                  <a:gd name="connsiteY3" fmla="*/ 135541 h 174783"/>
                  <a:gd name="connsiteX4" fmla="*/ 109061 w 135540"/>
                  <a:gd name="connsiteY4" fmla="*/ 135541 h 174783"/>
                  <a:gd name="connsiteX5" fmla="*/ 104965 w 135540"/>
                  <a:gd name="connsiteY5" fmla="*/ 75914 h 174783"/>
                  <a:gd name="connsiteX6" fmla="*/ 104965 w 135540"/>
                  <a:gd name="connsiteY6" fmla="*/ 95 h 174783"/>
                  <a:gd name="connsiteX7" fmla="*/ 135541 w 135540"/>
                  <a:gd name="connsiteY7" fmla="*/ 95 h 174783"/>
                  <a:gd name="connsiteX8" fmla="*/ 135541 w 135540"/>
                  <a:gd name="connsiteY8" fmla="*/ 174784 h 174783"/>
                  <a:gd name="connsiteX9" fmla="*/ 102584 w 135540"/>
                  <a:gd name="connsiteY9" fmla="*/ 174784 h 174783"/>
                  <a:gd name="connsiteX10" fmla="*/ 46387 w 135540"/>
                  <a:gd name="connsiteY10" fmla="*/ 76486 h 174783"/>
                  <a:gd name="connsiteX11" fmla="*/ 27718 w 135540"/>
                  <a:gd name="connsiteY11" fmla="*/ 39338 h 174783"/>
                  <a:gd name="connsiteX12" fmla="*/ 26575 w 135540"/>
                  <a:gd name="connsiteY12" fmla="*/ 39338 h 174783"/>
                  <a:gd name="connsiteX13" fmla="*/ 30671 w 135540"/>
                  <a:gd name="connsiteY13" fmla="*/ 98298 h 174783"/>
                  <a:gd name="connsiteX14" fmla="*/ 30671 w 135540"/>
                  <a:gd name="connsiteY14" fmla="*/ 174784 h 174783"/>
                  <a:gd name="connsiteX15" fmla="*/ 95 w 135540"/>
                  <a:gd name="connsiteY15" fmla="*/ 174784 h 174783"/>
                  <a:gd name="connsiteX16" fmla="*/ 95 w 135540"/>
                  <a:gd name="connsiteY16" fmla="*/ 95 h 1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35540" h="174783">
                    <a:moveTo>
                      <a:pt x="0" y="0"/>
                    </a:moveTo>
                    <a:lnTo>
                      <a:pt x="32956" y="0"/>
                    </a:lnTo>
                    <a:lnTo>
                      <a:pt x="89249" y="98203"/>
                    </a:lnTo>
                    <a:lnTo>
                      <a:pt x="107918" y="135541"/>
                    </a:lnTo>
                    <a:lnTo>
                      <a:pt x="109061" y="135541"/>
                    </a:lnTo>
                    <a:cubicBezTo>
                      <a:pt x="107537" y="117443"/>
                      <a:pt x="104965" y="95345"/>
                      <a:pt x="104965" y="75914"/>
                    </a:cubicBezTo>
                    <a:lnTo>
                      <a:pt x="104965" y="95"/>
                    </a:lnTo>
                    <a:lnTo>
                      <a:pt x="135541" y="95"/>
                    </a:lnTo>
                    <a:lnTo>
                      <a:pt x="135541" y="174784"/>
                    </a:lnTo>
                    <a:lnTo>
                      <a:pt x="102584" y="174784"/>
                    </a:lnTo>
                    <a:lnTo>
                      <a:pt x="46387" y="76486"/>
                    </a:lnTo>
                    <a:lnTo>
                      <a:pt x="27718" y="39338"/>
                    </a:lnTo>
                    <a:lnTo>
                      <a:pt x="26575" y="39338"/>
                    </a:lnTo>
                    <a:cubicBezTo>
                      <a:pt x="28099" y="57817"/>
                      <a:pt x="30671" y="78867"/>
                      <a:pt x="30671" y="98298"/>
                    </a:cubicBezTo>
                    <a:lnTo>
                      <a:pt x="30671" y="174784"/>
                    </a:lnTo>
                    <a:lnTo>
                      <a:pt x="95" y="174784"/>
                    </a:lnTo>
                    <a:lnTo>
                      <a:pt x="95" y="95"/>
                    </a:lnTo>
                    <a:close/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9F7E3814-A2CA-F565-75FE-D35F2E9801D4}"/>
                  </a:ext>
                </a:extLst>
              </p:cNvPr>
              <p:cNvSpPr/>
              <p:nvPr/>
            </p:nvSpPr>
            <p:spPr>
              <a:xfrm>
                <a:off x="12951364" y="2478251"/>
                <a:ext cx="143065" cy="181165"/>
              </a:xfrm>
              <a:custGeom>
                <a:avLst/>
                <a:gdLst>
                  <a:gd name="connsiteX0" fmla="*/ 0 w 143065"/>
                  <a:gd name="connsiteY0" fmla="*/ 91154 h 181165"/>
                  <a:gd name="connsiteX1" fmla="*/ 85725 w 143065"/>
                  <a:gd name="connsiteY1" fmla="*/ 0 h 181165"/>
                  <a:gd name="connsiteX2" fmla="*/ 140399 w 143065"/>
                  <a:gd name="connsiteY2" fmla="*/ 22098 h 181165"/>
                  <a:gd name="connsiteX3" fmla="*/ 123254 w 143065"/>
                  <a:gd name="connsiteY3" fmla="*/ 42101 h 181165"/>
                  <a:gd name="connsiteX4" fmla="*/ 86773 w 143065"/>
                  <a:gd name="connsiteY4" fmla="*/ 26956 h 181165"/>
                  <a:gd name="connsiteX5" fmla="*/ 33052 w 143065"/>
                  <a:gd name="connsiteY5" fmla="*/ 90202 h 181165"/>
                  <a:gd name="connsiteX6" fmla="*/ 88487 w 143065"/>
                  <a:gd name="connsiteY6" fmla="*/ 154210 h 181165"/>
                  <a:gd name="connsiteX7" fmla="*/ 114300 w 143065"/>
                  <a:gd name="connsiteY7" fmla="*/ 146495 h 181165"/>
                  <a:gd name="connsiteX8" fmla="*/ 114300 w 143065"/>
                  <a:gd name="connsiteY8" fmla="*/ 108776 h 181165"/>
                  <a:gd name="connsiteX9" fmla="*/ 80200 w 143065"/>
                  <a:gd name="connsiteY9" fmla="*/ 108776 h 181165"/>
                  <a:gd name="connsiteX10" fmla="*/ 80200 w 143065"/>
                  <a:gd name="connsiteY10" fmla="*/ 83344 h 181165"/>
                  <a:gd name="connsiteX11" fmla="*/ 143066 w 143065"/>
                  <a:gd name="connsiteY11" fmla="*/ 83344 h 181165"/>
                  <a:gd name="connsiteX12" fmla="*/ 143066 w 143065"/>
                  <a:gd name="connsiteY12" fmla="*/ 160401 h 181165"/>
                  <a:gd name="connsiteX13" fmla="*/ 85249 w 143065"/>
                  <a:gd name="connsiteY13" fmla="*/ 181166 h 181165"/>
                  <a:gd name="connsiteX14" fmla="*/ 0 w 143065"/>
                  <a:gd name="connsiteY14" fmla="*/ 91249 h 1811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43065" h="181165">
                    <a:moveTo>
                      <a:pt x="0" y="91154"/>
                    </a:moveTo>
                    <a:cubicBezTo>
                      <a:pt x="0" y="34004"/>
                      <a:pt x="37529" y="0"/>
                      <a:pt x="85725" y="0"/>
                    </a:cubicBezTo>
                    <a:cubicBezTo>
                      <a:pt x="111442" y="0"/>
                      <a:pt x="128968" y="10859"/>
                      <a:pt x="140399" y="22098"/>
                    </a:cubicBezTo>
                    <a:lnTo>
                      <a:pt x="123254" y="42101"/>
                    </a:lnTo>
                    <a:cubicBezTo>
                      <a:pt x="114205" y="33528"/>
                      <a:pt x="103537" y="26956"/>
                      <a:pt x="86773" y="26956"/>
                    </a:cubicBezTo>
                    <a:cubicBezTo>
                      <a:pt x="54674" y="26956"/>
                      <a:pt x="33052" y="50959"/>
                      <a:pt x="33052" y="90202"/>
                    </a:cubicBezTo>
                    <a:cubicBezTo>
                      <a:pt x="33052" y="129445"/>
                      <a:pt x="52197" y="154210"/>
                      <a:pt x="88487" y="154210"/>
                    </a:cubicBezTo>
                    <a:cubicBezTo>
                      <a:pt x="98584" y="154210"/>
                      <a:pt x="108490" y="151448"/>
                      <a:pt x="114300" y="146495"/>
                    </a:cubicBezTo>
                    <a:lnTo>
                      <a:pt x="114300" y="108776"/>
                    </a:lnTo>
                    <a:lnTo>
                      <a:pt x="80200" y="108776"/>
                    </a:lnTo>
                    <a:lnTo>
                      <a:pt x="80200" y="83344"/>
                    </a:lnTo>
                    <a:lnTo>
                      <a:pt x="143066" y="83344"/>
                    </a:lnTo>
                    <a:lnTo>
                      <a:pt x="143066" y="160401"/>
                    </a:lnTo>
                    <a:cubicBezTo>
                      <a:pt x="130969" y="172117"/>
                      <a:pt x="110109" y="181166"/>
                      <a:pt x="85249" y="181166"/>
                    </a:cubicBezTo>
                    <a:cubicBezTo>
                      <a:pt x="36386" y="181166"/>
                      <a:pt x="0" y="148971"/>
                      <a:pt x="0" y="91249"/>
                    </a:cubicBezTo>
                  </a:path>
                </a:pathLst>
              </a:custGeom>
              <a:solidFill>
                <a:srgbClr val="FFFFF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GB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FE5FC2D8-E6A5-46EA-7F68-B7645AD5A7DF}"/>
                </a:ext>
              </a:extLst>
            </p:cNvPr>
            <p:cNvSpPr/>
            <p:nvPr/>
          </p:nvSpPr>
          <p:spPr>
            <a:xfrm>
              <a:off x="6552797" y="3701360"/>
              <a:ext cx="737684" cy="827471"/>
            </a:xfrm>
            <a:custGeom>
              <a:avLst/>
              <a:gdLst>
                <a:gd name="connsiteX0" fmla="*/ 363201 w 737684"/>
                <a:gd name="connsiteY0" fmla="*/ 114603 h 827471"/>
                <a:gd name="connsiteX1" fmla="*/ 286952 w 737684"/>
                <a:gd name="connsiteY1" fmla="*/ 387117 h 827471"/>
                <a:gd name="connsiteX2" fmla="*/ 256991 w 737684"/>
                <a:gd name="connsiteY2" fmla="*/ 487260 h 827471"/>
                <a:gd name="connsiteX3" fmla="*/ 475872 w 737684"/>
                <a:gd name="connsiteY3" fmla="*/ 487260 h 827471"/>
                <a:gd name="connsiteX4" fmla="*/ 446218 w 737684"/>
                <a:gd name="connsiteY4" fmla="*/ 387117 h 827471"/>
                <a:gd name="connsiteX5" fmla="*/ 368615 w 737684"/>
                <a:gd name="connsiteY5" fmla="*/ 114603 h 827471"/>
                <a:gd name="connsiteX6" fmla="*/ 279733 w 737684"/>
                <a:gd name="connsiteY6" fmla="*/ 0 h 827471"/>
                <a:gd name="connsiteX7" fmla="*/ 280183 w 737684"/>
                <a:gd name="connsiteY7" fmla="*/ 0 h 827471"/>
                <a:gd name="connsiteX8" fmla="*/ 458401 w 737684"/>
                <a:gd name="connsiteY8" fmla="*/ 0 h 827471"/>
                <a:gd name="connsiteX9" fmla="*/ 737684 w 737684"/>
                <a:gd name="connsiteY9" fmla="*/ 827471 h 827471"/>
                <a:gd name="connsiteX10" fmla="*/ 576613 w 737684"/>
                <a:gd name="connsiteY10" fmla="*/ 827471 h 827471"/>
                <a:gd name="connsiteX11" fmla="*/ 510423 w 737684"/>
                <a:gd name="connsiteY11" fmla="*/ 603940 h 827471"/>
                <a:gd name="connsiteX12" fmla="*/ 222083 w 737684"/>
                <a:gd name="connsiteY12" fmla="*/ 603940 h 827471"/>
                <a:gd name="connsiteX13" fmla="*/ 155207 w 737684"/>
                <a:gd name="connsiteY13" fmla="*/ 827471 h 827471"/>
                <a:gd name="connsiteX14" fmla="*/ 0 w 737684"/>
                <a:gd name="connsiteY14" fmla="*/ 827471 h 8274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737684" h="827471">
                  <a:moveTo>
                    <a:pt x="363201" y="114603"/>
                  </a:moveTo>
                  <a:cubicBezTo>
                    <a:pt x="339739" y="206189"/>
                    <a:pt x="314473" y="299585"/>
                    <a:pt x="286952" y="387117"/>
                  </a:cubicBezTo>
                  <a:lnTo>
                    <a:pt x="256991" y="487260"/>
                  </a:lnTo>
                  <a:lnTo>
                    <a:pt x="475872" y="487260"/>
                  </a:lnTo>
                  <a:lnTo>
                    <a:pt x="446218" y="387117"/>
                  </a:lnTo>
                  <a:cubicBezTo>
                    <a:pt x="419147" y="299585"/>
                    <a:pt x="393881" y="205289"/>
                    <a:pt x="368615" y="114603"/>
                  </a:cubicBezTo>
                  <a:close/>
                  <a:moveTo>
                    <a:pt x="279733" y="0"/>
                  </a:moveTo>
                  <a:lnTo>
                    <a:pt x="280183" y="0"/>
                  </a:lnTo>
                  <a:lnTo>
                    <a:pt x="458401" y="0"/>
                  </a:lnTo>
                  <a:lnTo>
                    <a:pt x="737684" y="827471"/>
                  </a:lnTo>
                  <a:lnTo>
                    <a:pt x="576613" y="827471"/>
                  </a:lnTo>
                  <a:lnTo>
                    <a:pt x="510423" y="603940"/>
                  </a:lnTo>
                  <a:lnTo>
                    <a:pt x="222083" y="603940"/>
                  </a:lnTo>
                  <a:lnTo>
                    <a:pt x="15520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7CB94AF-4E90-F959-2039-83A016F4F121}"/>
                </a:ext>
              </a:extLst>
            </p:cNvPr>
            <p:cNvSpPr/>
            <p:nvPr/>
          </p:nvSpPr>
          <p:spPr>
            <a:xfrm>
              <a:off x="7421776" y="3700910"/>
              <a:ext cx="637974" cy="827921"/>
            </a:xfrm>
            <a:custGeom>
              <a:avLst/>
              <a:gdLst>
                <a:gd name="connsiteX0" fmla="*/ 152047 w 637974"/>
                <a:gd name="connsiteY0" fmla="*/ 117307 h 827921"/>
                <a:gd name="connsiteX1" fmla="*/ 152047 w 637974"/>
                <a:gd name="connsiteY1" fmla="*/ 386662 h 827921"/>
                <a:gd name="connsiteX2" fmla="*/ 272964 w 637974"/>
                <a:gd name="connsiteY2" fmla="*/ 386662 h 827921"/>
                <a:gd name="connsiteX3" fmla="*/ 454342 w 637974"/>
                <a:gd name="connsiteY3" fmla="*/ 245443 h 827921"/>
                <a:gd name="connsiteX4" fmla="*/ 272964 w 637974"/>
                <a:gd name="connsiteY4" fmla="*/ 117307 h 827921"/>
                <a:gd name="connsiteX5" fmla="*/ 0 w 637974"/>
                <a:gd name="connsiteY5" fmla="*/ 0 h 827921"/>
                <a:gd name="connsiteX6" fmla="*/ 288757 w 637974"/>
                <a:gd name="connsiteY6" fmla="*/ 0 h 827921"/>
                <a:gd name="connsiteX7" fmla="*/ 604584 w 637974"/>
                <a:gd name="connsiteY7" fmla="*/ 245443 h 827921"/>
                <a:gd name="connsiteX8" fmla="*/ 467005 w 637974"/>
                <a:gd name="connsiteY8" fmla="*/ 470826 h 827921"/>
                <a:gd name="connsiteX9" fmla="*/ 435820 w 637974"/>
                <a:gd name="connsiteY9" fmla="*/ 481682 h 827921"/>
                <a:gd name="connsiteX10" fmla="*/ 435956 w 637974"/>
                <a:gd name="connsiteY10" fmla="*/ 487934 h 827921"/>
                <a:gd name="connsiteX11" fmla="*/ 637974 w 637974"/>
                <a:gd name="connsiteY11" fmla="*/ 827921 h 827921"/>
                <a:gd name="connsiteX12" fmla="*/ 466975 w 637974"/>
                <a:gd name="connsiteY12" fmla="*/ 827921 h 827921"/>
                <a:gd name="connsiteX13" fmla="*/ 283170 w 637974"/>
                <a:gd name="connsiteY13" fmla="*/ 505964 h 827921"/>
                <a:gd name="connsiteX14" fmla="*/ 152047 w 637974"/>
                <a:gd name="connsiteY14" fmla="*/ 505964 h 827921"/>
                <a:gd name="connsiteX15" fmla="*/ 152047 w 637974"/>
                <a:gd name="connsiteY15" fmla="*/ 827471 h 827921"/>
                <a:gd name="connsiteX16" fmla="*/ 0 w 637974"/>
                <a:gd name="connsiteY16" fmla="*/ 827471 h 82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637974" h="827921">
                  <a:moveTo>
                    <a:pt x="152047" y="117307"/>
                  </a:moveTo>
                  <a:lnTo>
                    <a:pt x="152047" y="386662"/>
                  </a:lnTo>
                  <a:lnTo>
                    <a:pt x="272964" y="386662"/>
                  </a:lnTo>
                  <a:cubicBezTo>
                    <a:pt x="390271" y="386662"/>
                    <a:pt x="454342" y="339739"/>
                    <a:pt x="454342" y="245443"/>
                  </a:cubicBezTo>
                  <a:cubicBezTo>
                    <a:pt x="454342" y="151147"/>
                    <a:pt x="390271" y="117307"/>
                    <a:pt x="272964" y="117307"/>
                  </a:cubicBezTo>
                  <a:close/>
                  <a:moveTo>
                    <a:pt x="0" y="0"/>
                  </a:moveTo>
                  <a:lnTo>
                    <a:pt x="288757" y="0"/>
                  </a:lnTo>
                  <a:cubicBezTo>
                    <a:pt x="466975" y="0"/>
                    <a:pt x="604584" y="60911"/>
                    <a:pt x="604584" y="245443"/>
                  </a:cubicBezTo>
                  <a:cubicBezTo>
                    <a:pt x="604584" y="360776"/>
                    <a:pt x="550831" y="432930"/>
                    <a:pt x="467005" y="470826"/>
                  </a:cubicBezTo>
                  <a:lnTo>
                    <a:pt x="435820" y="481682"/>
                  </a:lnTo>
                  <a:lnTo>
                    <a:pt x="435956" y="487934"/>
                  </a:lnTo>
                  <a:lnTo>
                    <a:pt x="637974" y="827921"/>
                  </a:lnTo>
                  <a:lnTo>
                    <a:pt x="466975" y="827921"/>
                  </a:lnTo>
                  <a:lnTo>
                    <a:pt x="283170" y="505964"/>
                  </a:lnTo>
                  <a:lnTo>
                    <a:pt x="152047" y="505964"/>
                  </a:lnTo>
                  <a:lnTo>
                    <a:pt x="152047" y="827471"/>
                  </a:lnTo>
                  <a:lnTo>
                    <a:pt x="0" y="827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GB"/>
            </a:p>
          </p:txBody>
        </p:sp>
      </p:grpSp>
      <p:sp>
        <p:nvSpPr>
          <p:cNvPr id="6" name="object 2">
            <a:extLst>
              <a:ext uri="{FF2B5EF4-FFF2-40B4-BE49-F238E27FC236}">
                <a16:creationId xmlns:a16="http://schemas.microsoft.com/office/drawing/2014/main" id="{7E191998-8650-A67A-AC49-830611460A8A}"/>
              </a:ext>
            </a:extLst>
          </p:cNvPr>
          <p:cNvSpPr txBox="1"/>
          <p:nvPr userDrawn="1"/>
        </p:nvSpPr>
        <p:spPr>
          <a:xfrm>
            <a:off x="334015" y="5105871"/>
            <a:ext cx="1554121" cy="296309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>
              <a:spcBef>
                <a:spcPts val="55"/>
              </a:spcBef>
            </a:pPr>
            <a:r>
              <a:rPr lang="en-GB" sz="1880" b="1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Add</a:t>
            </a:r>
            <a:r>
              <a:rPr sz="1880" b="1" spc="-67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880" b="1" spc="-6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Office</a:t>
            </a:r>
            <a:endParaRPr sz="188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B0B4BC35-C9B2-8356-779C-4EB1A3A1EF1F}"/>
              </a:ext>
            </a:extLst>
          </p:cNvPr>
          <p:cNvSpPr txBox="1"/>
          <p:nvPr userDrawn="1"/>
        </p:nvSpPr>
        <p:spPr>
          <a:xfrm>
            <a:off x="334015" y="5526847"/>
            <a:ext cx="1973456" cy="503370"/>
          </a:xfrm>
          <a:prstGeom prst="rect">
            <a:avLst/>
          </a:prstGeom>
        </p:spPr>
        <p:txBody>
          <a:bodyPr vert="horz" wrap="square" lIns="0" tIns="74703" rIns="0" bIns="0" rtlCol="0">
            <a:spAutoFit/>
          </a:bodyPr>
          <a:lstStyle/>
          <a:p>
            <a:pPr marL="7701">
              <a:spcBef>
                <a:spcPts val="588"/>
              </a:spcBef>
            </a:pPr>
            <a:r>
              <a:rPr sz="1182" b="1" spc="27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Hachette</a:t>
            </a:r>
            <a:r>
              <a:rPr sz="1182" b="1" spc="55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sz="1182" b="1" spc="-6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Learning</a:t>
            </a:r>
            <a:endParaRPr sz="1182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7701">
              <a:spcBef>
                <a:spcPts val="531"/>
              </a:spcBef>
            </a:pPr>
            <a:r>
              <a:rPr lang="en-GB" sz="1182">
                <a:solidFill>
                  <a:srgbClr val="FFFF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Add address</a:t>
            </a:r>
            <a:endParaRPr sz="1182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695ADC84-34B5-8462-E140-66ED54BBF3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65801" t="41097" r="11596" b="18742"/>
          <a:stretch/>
        </p:blipFill>
        <p:spPr>
          <a:xfrm rot="5400000" flipV="1">
            <a:off x="8763003" y="3429002"/>
            <a:ext cx="34289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8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661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22" r:id="rId8"/>
    <p:sldLayoutId id="2147483725" r:id="rId9"/>
    <p:sldLayoutId id="2147483707" r:id="rId10"/>
    <p:sldLayoutId id="2147483708" r:id="rId11"/>
    <p:sldLayoutId id="2147483724" r:id="rId12"/>
    <p:sldLayoutId id="2147483709" r:id="rId13"/>
    <p:sldLayoutId id="2147483685" r:id="rId14"/>
    <p:sldLayoutId id="2147483710" r:id="rId15"/>
    <p:sldLayoutId id="2147483681" r:id="rId16"/>
    <p:sldLayoutId id="2147483682" r:id="rId17"/>
    <p:sldLayoutId id="2147483711" r:id="rId18"/>
    <p:sldLayoutId id="2147483684" r:id="rId19"/>
    <p:sldLayoutId id="2147483673" r:id="rId20"/>
    <p:sldLayoutId id="2147483706" r:id="rId21"/>
    <p:sldLayoutId id="2147483726" r:id="rId22"/>
    <p:sldLayoutId id="2147483712" r:id="rId23"/>
    <p:sldLayoutId id="2147483727" r:id="rId24"/>
    <p:sldLayoutId id="2147483728" r:id="rId25"/>
    <p:sldLayoutId id="2147483729" r:id="rId26"/>
    <p:sldLayoutId id="2147483713" r:id="rId27"/>
    <p:sldLayoutId id="2147483730" r:id="rId28"/>
    <p:sldLayoutId id="2147483731" r:id="rId29"/>
    <p:sldLayoutId id="2147483732" r:id="rId30"/>
    <p:sldLayoutId id="2147483677" r:id="rId31"/>
    <p:sldLayoutId id="2147483678" r:id="rId32"/>
    <p:sldLayoutId id="2147483679" r:id="rId33"/>
    <p:sldLayoutId id="2147483680" r:id="rId34"/>
    <p:sldLayoutId id="2147483676" r:id="rId35"/>
    <p:sldLayoutId id="2147483714" r:id="rId36"/>
    <p:sldLayoutId id="2147483715" r:id="rId37"/>
    <p:sldLayoutId id="2147483718" r:id="rId38"/>
    <p:sldLayoutId id="2147483734" r:id="rId39"/>
    <p:sldLayoutId id="2147483716" r:id="rId40"/>
    <p:sldLayoutId id="2147483717" r:id="rId41"/>
    <p:sldLayoutId id="2147483733" r:id="rId42"/>
    <p:sldLayoutId id="2147483719" r:id="rId43"/>
    <p:sldLayoutId id="2147483720" r:id="rId44"/>
    <p:sldLayoutId id="2147483721" r:id="rId45"/>
    <p:sldLayoutId id="2147483723" r:id="rId4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socscistatistics.com" TargetMode="Externa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3276C4-229E-67E1-5085-B0B637B326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8143" y="3703847"/>
            <a:ext cx="5923399" cy="1183088"/>
          </a:xfrm>
        </p:spPr>
        <p:txBody>
          <a:bodyPr/>
          <a:lstStyle/>
          <a:p>
            <a:r>
              <a:rPr lang="en-GB" sz="3200" dirty="0"/>
              <a:t>Is Piaget’s stage theory of cognitive development still relevant?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EFB41C-5613-D6C3-098A-BF90857F24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3372" y="3213012"/>
            <a:ext cx="5837699" cy="368562"/>
          </a:xfrm>
        </p:spPr>
        <p:txBody>
          <a:bodyPr/>
          <a:lstStyle/>
          <a:p>
            <a:r>
              <a:rPr lang="en-GB" dirty="0"/>
              <a:t>Mandy Wood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70ABD59-39A9-3298-94F2-8F09E52BC305}"/>
              </a:ext>
            </a:extLst>
          </p:cNvPr>
          <p:cNvSpPr txBox="1">
            <a:spLocks/>
          </p:cNvSpPr>
          <p:nvPr/>
        </p:nvSpPr>
        <p:spPr>
          <a:xfrm>
            <a:off x="369127" y="6494399"/>
            <a:ext cx="4010542" cy="363601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lvl1pPr marL="114300" indent="0">
              <a:spcBef>
                <a:spcPts val="64"/>
              </a:spcBef>
              <a:buNone/>
              <a:defRPr lang="en-GB" sz="1200" b="1" spc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277246">
              <a:defRPr>
                <a:latin typeface="+mn-lt"/>
                <a:ea typeface="+mn-ea"/>
                <a:cs typeface="+mn-cs"/>
              </a:defRPr>
            </a:lvl2pPr>
            <a:lvl3pPr marL="554492">
              <a:defRPr>
                <a:latin typeface="+mn-lt"/>
                <a:ea typeface="+mn-ea"/>
                <a:cs typeface="+mn-cs"/>
              </a:defRPr>
            </a:lvl3pPr>
            <a:lvl4pPr marL="831738">
              <a:defRPr>
                <a:latin typeface="+mn-lt"/>
                <a:ea typeface="+mn-ea"/>
                <a:cs typeface="+mn-cs"/>
              </a:defRPr>
            </a:lvl4pPr>
            <a:lvl5pPr marL="1968500" indent="0">
              <a:buNone/>
              <a:defRPr>
                <a:latin typeface="+mn-lt"/>
                <a:ea typeface="+mn-ea"/>
                <a:cs typeface="+mn-cs"/>
              </a:defRPr>
            </a:lvl5pPr>
            <a:lvl6pPr marL="1386230">
              <a:defRPr>
                <a:latin typeface="+mn-lt"/>
                <a:ea typeface="+mn-ea"/>
                <a:cs typeface="+mn-cs"/>
              </a:defRPr>
            </a:lvl6pPr>
            <a:lvl7pPr marL="1663476">
              <a:defRPr>
                <a:latin typeface="+mn-lt"/>
                <a:ea typeface="+mn-ea"/>
                <a:cs typeface="+mn-cs"/>
              </a:defRPr>
            </a:lvl7pPr>
            <a:lvl8pPr marL="1940723">
              <a:defRPr>
                <a:latin typeface="+mn-lt"/>
                <a:ea typeface="+mn-ea"/>
                <a:cs typeface="+mn-cs"/>
              </a:defRPr>
            </a:lvl8pPr>
            <a:lvl9pPr marL="2217969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© Hodder &amp; Stoughton Limited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0158B4-F75F-FB71-E71E-689B9BB54BF5}"/>
              </a:ext>
            </a:extLst>
          </p:cNvPr>
          <p:cNvSpPr txBox="1"/>
          <p:nvPr/>
        </p:nvSpPr>
        <p:spPr>
          <a:xfrm>
            <a:off x="3037386" y="5031429"/>
            <a:ext cx="361316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en-US" sz="1400" dirty="0" err="1">
                <a:solidFill>
                  <a:schemeClr val="bg1"/>
                </a:solidFill>
                <a:latin typeface="Arial"/>
                <a:cs typeface="Arial"/>
              </a:rPr>
              <a:t>www.hachettelearning.com</a:t>
            </a:r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/</a:t>
            </a:r>
            <a:r>
              <a:rPr lang="en-US" sz="1400">
                <a:solidFill>
                  <a:schemeClr val="bg1"/>
                </a:solidFill>
                <a:latin typeface="Arial"/>
                <a:cs typeface="Arial"/>
              </a:rPr>
              <a:t>psychologyreview</a:t>
            </a:r>
            <a:endParaRPr lang="en-US" sz="1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01C3D1C5-A167-9BA1-EAE6-D87CFA3A98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656" r="6549"/>
          <a:stretch>
            <a:fillRect/>
          </a:stretch>
        </p:blipFill>
        <p:spPr>
          <a:xfrm>
            <a:off x="2173131" y="5529294"/>
            <a:ext cx="5003181" cy="965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03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C036EE-0E83-D447-4444-6DD32BBC451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485101"/>
            <a:ext cx="9892012" cy="410599"/>
          </a:xfrm>
        </p:spPr>
        <p:txBody>
          <a:bodyPr/>
          <a:lstStyle/>
          <a:p>
            <a:pPr marL="0" lvl="0" rtl="0">
              <a:lnSpc>
                <a:spcPct val="115000"/>
              </a:lnSpc>
              <a:spcBef>
                <a:spcPts val="0"/>
              </a:spcBef>
              <a:buSzPct val="64285"/>
            </a:pPr>
            <a:r>
              <a:rPr lang="en-GB" dirty="0"/>
              <a:t>Who was Jean Piaget (1896-1980)?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097C4-2CC2-8E6F-4168-B943BFBD360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1921566"/>
            <a:ext cx="9053812" cy="3945834"/>
          </a:xfrm>
        </p:spPr>
        <p:txBody>
          <a:bodyPr/>
          <a:lstStyle/>
          <a:p>
            <a:pPr marL="457200" lvl="0" indent="-342900" rtl="0"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published his </a:t>
            </a:r>
            <a:r>
              <a:rPr lang="en-GB" sz="2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first academic article</a:t>
            </a: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when he was </a:t>
            </a:r>
            <a:r>
              <a:rPr lang="en-GB" sz="2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aged 10</a:t>
            </a: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(about a rare albino sparrow).</a:t>
            </a:r>
          </a:p>
          <a:p>
            <a:pPr marL="457200" lvl="0" indent="-342900" rtl="0"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His academic background was in </a:t>
            </a:r>
            <a:r>
              <a:rPr lang="en-GB" sz="2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biology </a:t>
            </a: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</a:t>
            </a:r>
            <a:r>
              <a:rPr lang="en-GB" sz="2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philosophy.</a:t>
            </a:r>
            <a:endParaRPr lang="en-GB" sz="2000" dirty="0">
              <a:solidFill>
                <a:schemeClr val="dk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457200" lvl="0" indent="-342900" rtl="0"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became interested </a:t>
            </a:r>
            <a:r>
              <a:rPr lang="en-GB" sz="2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children’s thinking</a:t>
            </a: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and how they </a:t>
            </a:r>
            <a:r>
              <a:rPr lang="en-GB" sz="2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acquire knowledge</a:t>
            </a: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of the world.</a:t>
            </a:r>
          </a:p>
          <a:p>
            <a:pPr marL="457200" lvl="0" indent="-342900" rtl="0"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He was fascinated by the </a:t>
            </a:r>
            <a:r>
              <a:rPr lang="en-GB" sz="2000" b="1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wrong answers</a:t>
            </a:r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given by young children</a:t>
            </a:r>
          </a:p>
          <a:p>
            <a:pPr marL="457200" lvl="0" rtl="0"/>
            <a:r>
              <a:rPr lang="en-GB" sz="2000" dirty="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questions that seem obvious to adults.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6EC9FD-06AD-2403-D628-7B0F2BEBD7AD}"/>
              </a:ext>
            </a:extLst>
          </p:cNvPr>
          <p:cNvSpPr txBox="1"/>
          <p:nvPr/>
        </p:nvSpPr>
        <p:spPr>
          <a:xfrm>
            <a:off x="242588" y="6372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89033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7C67A4-187F-50B1-CFDF-F3AEFC8767E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785301"/>
            <a:ext cx="9892012" cy="410599"/>
          </a:xfrm>
        </p:spPr>
        <p:txBody>
          <a:bodyPr/>
          <a:lstStyle/>
          <a:p>
            <a:pPr marL="0" lvl="0" rtl="0">
              <a:lnSpc>
                <a:spcPct val="115000"/>
              </a:lnSpc>
              <a:spcBef>
                <a:spcPts val="0"/>
              </a:spcBef>
              <a:buSzPts val="1946"/>
            </a:pPr>
            <a:r>
              <a:rPr lang="en-GB" dirty="0"/>
              <a:t>Conservation of quantity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5AA9A-331C-025B-D97B-A96269C5B2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9" y="1722784"/>
            <a:ext cx="4766734" cy="2226364"/>
          </a:xfrm>
        </p:spPr>
        <p:txBody>
          <a:bodyPr/>
          <a:lstStyle/>
          <a:p>
            <a:pPr marL="457200" lvl="0" indent="-342900" rtl="0">
              <a:lnSpc>
                <a:spcPct val="100000"/>
              </a:lnSpc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+mn-lt"/>
              </a:rPr>
              <a:t>When liquid is poured </a:t>
            </a:r>
            <a:r>
              <a:rPr lang="en-GB" sz="2000" b="1" dirty="0">
                <a:solidFill>
                  <a:schemeClr val="dk2"/>
                </a:solidFill>
                <a:latin typeface="+mn-lt"/>
              </a:rPr>
              <a:t>from a short fat container to a tall thin container</a:t>
            </a:r>
            <a:r>
              <a:rPr lang="en-GB" sz="2000" dirty="0">
                <a:solidFill>
                  <a:schemeClr val="dk2"/>
                </a:solidFill>
                <a:latin typeface="+mn-lt"/>
              </a:rPr>
              <a:t>, young children are unable to understand that the </a:t>
            </a:r>
            <a:r>
              <a:rPr lang="en-GB" sz="2000" b="1" dirty="0">
                <a:solidFill>
                  <a:schemeClr val="dk2"/>
                </a:solidFill>
                <a:latin typeface="+mn-lt"/>
              </a:rPr>
              <a:t>amount of liquid stays the same</a:t>
            </a:r>
            <a:r>
              <a:rPr lang="en-GB" sz="2000" dirty="0">
                <a:solidFill>
                  <a:schemeClr val="dk2"/>
                </a:solidFill>
                <a:latin typeface="+mn-lt"/>
              </a:rPr>
              <a:t> (despite looking different).</a:t>
            </a:r>
          </a:p>
          <a:p>
            <a:pPr marL="457200" lvl="0" indent="-342900" rtl="0">
              <a:lnSpc>
                <a:spcPct val="100000"/>
              </a:lnSpc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+mn-lt"/>
              </a:rPr>
              <a:t>Piaget said this was not due to a ‘lack of knowledge’ but a </a:t>
            </a:r>
            <a:r>
              <a:rPr lang="en-GB" sz="2000" b="1" dirty="0">
                <a:solidFill>
                  <a:schemeClr val="dk2"/>
                </a:solidFill>
                <a:latin typeface="+mn-lt"/>
              </a:rPr>
              <a:t>difference in thinking and reasoning</a:t>
            </a:r>
            <a:r>
              <a:rPr lang="en-GB" sz="2000" dirty="0">
                <a:solidFill>
                  <a:schemeClr val="dk2"/>
                </a:solidFill>
                <a:latin typeface="+mn-lt"/>
              </a:rPr>
              <a:t> between children and adults.</a:t>
            </a:r>
            <a:endParaRPr lang="en-GB" sz="2000" dirty="0">
              <a:latin typeface="+mn-lt"/>
              <a:ea typeface="Century Gothic"/>
              <a:cs typeface="Century Gothic"/>
              <a:sym typeface="Century Gothic"/>
            </a:endParaRPr>
          </a:p>
          <a:p>
            <a:endParaRPr lang="en-US" dirty="0"/>
          </a:p>
        </p:txBody>
      </p:sp>
      <p:pic>
        <p:nvPicPr>
          <p:cNvPr id="4" name="Google Shape;62;g31c78a2e92e_0_84">
            <a:extLst>
              <a:ext uri="{FF2B5EF4-FFF2-40B4-BE49-F238E27FC236}">
                <a16:creationId xmlns:a16="http://schemas.microsoft.com/office/drawing/2014/main" id="{3AE98AD8-D443-CDC6-C9FF-9FA7333B2F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49443" y="2315077"/>
            <a:ext cx="1641550" cy="1334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58;g31c78a2e92e_0_84">
            <a:extLst>
              <a:ext uri="{FF2B5EF4-FFF2-40B4-BE49-F238E27FC236}">
                <a16:creationId xmlns:a16="http://schemas.microsoft.com/office/drawing/2014/main" id="{22D50D88-9752-B1E3-89F9-6B775C8723D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47932" y="1311083"/>
            <a:ext cx="1584650" cy="12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9;g31c78a2e92e_0_84">
            <a:extLst>
              <a:ext uri="{FF2B5EF4-FFF2-40B4-BE49-F238E27FC236}">
                <a16:creationId xmlns:a16="http://schemas.microsoft.com/office/drawing/2014/main" id="{FC1D3E73-024D-A22D-A0B1-251CEAEB766B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893640" y="4322217"/>
            <a:ext cx="1510459" cy="1224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64;g31c78a2e92e_0_84">
            <a:extLst>
              <a:ext uri="{FF2B5EF4-FFF2-40B4-BE49-F238E27FC236}">
                <a16:creationId xmlns:a16="http://schemas.microsoft.com/office/drawing/2014/main" id="{AC64F044-1ED5-C464-BE9B-45AF62AC9FE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87037" y="1311083"/>
            <a:ext cx="1429416" cy="1409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60;g31c78a2e92e_0_84">
            <a:extLst>
              <a:ext uri="{FF2B5EF4-FFF2-40B4-BE49-F238E27FC236}">
                <a16:creationId xmlns:a16="http://schemas.microsoft.com/office/drawing/2014/main" id="{1428E13B-2343-3CF9-199D-9482F4F6AEFE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50615" y="2982227"/>
            <a:ext cx="1343025" cy="1402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61;g31c78a2e92e_0_84">
            <a:extLst>
              <a:ext uri="{FF2B5EF4-FFF2-40B4-BE49-F238E27FC236}">
                <a16:creationId xmlns:a16="http://schemas.microsoft.com/office/drawing/2014/main" id="{2A4684B5-A3A7-E81D-D587-B24650B70F9E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573428" y="4605246"/>
            <a:ext cx="1343025" cy="140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E39C31A-CDA1-7CFA-76EB-7C517C6764C7}"/>
              </a:ext>
            </a:extLst>
          </p:cNvPr>
          <p:cNvSpPr txBox="1"/>
          <p:nvPr/>
        </p:nvSpPr>
        <p:spPr>
          <a:xfrm>
            <a:off x="242588" y="6372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393351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414C39-F078-61D1-7A56-91B11C742E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895918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How does thinking develop?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C15BA-4774-5F37-C0CC-F5B9D6CAC26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lvl="0" indent="-330200" rtl="0">
              <a:lnSpc>
                <a:spcPct val="100000"/>
              </a:lnSpc>
              <a:buSzPts val="1600"/>
              <a:buChar char="●"/>
            </a:pPr>
            <a:r>
              <a:rPr lang="en-GB" sz="2400" dirty="0">
                <a:solidFill>
                  <a:schemeClr val="dk2"/>
                </a:solidFill>
                <a:latin typeface="+mn-lt"/>
              </a:rPr>
              <a:t>Babies are born with </a:t>
            </a:r>
            <a:r>
              <a:rPr lang="en-GB" sz="2400" b="1" dirty="0">
                <a:solidFill>
                  <a:schemeClr val="dk2"/>
                </a:solidFill>
                <a:latin typeface="+mn-lt"/>
              </a:rPr>
              <a:t>reflexes</a:t>
            </a:r>
            <a:r>
              <a:rPr lang="en-GB" sz="2400" dirty="0">
                <a:solidFill>
                  <a:schemeClr val="dk2"/>
                </a:solidFill>
                <a:latin typeface="+mn-lt"/>
              </a:rPr>
              <a:t>, e.g. grasp reflex.</a:t>
            </a:r>
          </a:p>
          <a:p>
            <a:pPr marL="457200" lvl="0" indent="-330200" rtl="0">
              <a:lnSpc>
                <a:spcPct val="100000"/>
              </a:lnSpc>
              <a:buSzPts val="1600"/>
              <a:buChar char="●"/>
            </a:pPr>
            <a:r>
              <a:rPr lang="en-GB" sz="2400" dirty="0">
                <a:solidFill>
                  <a:schemeClr val="dk2"/>
                </a:solidFill>
                <a:latin typeface="+mn-lt"/>
              </a:rPr>
              <a:t>Interaction with the environment leads them to the develop more complex ‘</a:t>
            </a:r>
            <a:r>
              <a:rPr lang="en-GB" sz="2400" b="1" dirty="0">
                <a:solidFill>
                  <a:schemeClr val="dk2"/>
                </a:solidFill>
                <a:latin typeface="+mn-lt"/>
              </a:rPr>
              <a:t>schema</a:t>
            </a:r>
            <a:r>
              <a:rPr lang="en-GB" sz="2400" dirty="0">
                <a:solidFill>
                  <a:schemeClr val="dk2"/>
                </a:solidFill>
                <a:latin typeface="+mn-lt"/>
              </a:rPr>
              <a:t>’ (representations of knowledge, </a:t>
            </a:r>
          </a:p>
          <a:p>
            <a:pPr marL="91440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en-GB" sz="2400" dirty="0">
                <a:solidFill>
                  <a:schemeClr val="dk2"/>
                </a:solidFill>
                <a:latin typeface="+mn-lt"/>
              </a:rPr>
              <a:t>e.g. grab the object (a rattle) and shake it to create a </a:t>
            </a:r>
            <a:r>
              <a:rPr lang="en-GB" sz="2400" dirty="0" err="1">
                <a:solidFill>
                  <a:schemeClr val="dk2"/>
                </a:solidFill>
                <a:latin typeface="+mn-lt"/>
              </a:rPr>
              <a:t>noise.</a:t>
            </a:r>
            <a:r>
              <a:rPr lang="en-GB" sz="2400" dirty="0" err="1">
                <a:latin typeface="+mn-lt"/>
              </a:rPr>
              <a:t>he</a:t>
            </a:r>
            <a:r>
              <a:rPr lang="en-GB" sz="2400" dirty="0">
                <a:latin typeface="+mn-lt"/>
              </a:rPr>
              <a:t> movement to hear the noise again</a:t>
            </a:r>
          </a:p>
          <a:p>
            <a:pPr marL="457200" lvl="0" indent="-330200" rtl="0">
              <a:lnSpc>
                <a:spcPct val="100000"/>
              </a:lnSpc>
              <a:buClr>
                <a:schemeClr val="dk2"/>
              </a:buClr>
              <a:buSzPts val="1600"/>
              <a:buChar char="●"/>
            </a:pPr>
            <a:r>
              <a:rPr lang="en-GB" sz="2400" dirty="0">
                <a:solidFill>
                  <a:schemeClr val="dk2"/>
                </a:solidFill>
                <a:latin typeface="+mn-lt"/>
              </a:rPr>
              <a:t>He called this the </a:t>
            </a:r>
            <a:r>
              <a:rPr lang="en-GB" sz="2400" b="1" dirty="0">
                <a:solidFill>
                  <a:schemeClr val="dk2"/>
                </a:solidFill>
                <a:latin typeface="+mn-lt"/>
              </a:rPr>
              <a:t>sensorimotor stage</a:t>
            </a:r>
            <a:r>
              <a:rPr lang="en-GB" sz="2400" dirty="0">
                <a:solidFill>
                  <a:schemeClr val="dk2"/>
                </a:solidFill>
                <a:latin typeface="+mn-lt"/>
              </a:rPr>
              <a:t> (0-2 years old).</a:t>
            </a:r>
            <a:endParaRPr lang="en-GB" sz="2400" dirty="0">
              <a:latin typeface="+mn-lt"/>
            </a:endParaRP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547E02-8173-C00C-80C0-570AB3E61EC6}"/>
              </a:ext>
            </a:extLst>
          </p:cNvPr>
          <p:cNvSpPr txBox="1"/>
          <p:nvPr/>
        </p:nvSpPr>
        <p:spPr>
          <a:xfrm>
            <a:off x="242588" y="6372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293869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CBA29CB-2F6E-5DF1-C6D3-D6B2E29E2AA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580002"/>
            <a:ext cx="9892012" cy="410599"/>
          </a:xfrm>
        </p:spPr>
        <p:txBody>
          <a:bodyPr/>
          <a:lstStyle/>
          <a:p>
            <a:pPr rtl="0"/>
            <a:r>
              <a:rPr lang="en-GB" sz="3600" dirty="0"/>
              <a:t>Nature and nurture in cognitive development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F35EDF-29E9-2BFB-7789-B8EEF7A5C0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2005270"/>
            <a:ext cx="9892012" cy="3544077"/>
          </a:xfrm>
        </p:spPr>
        <p:txBody>
          <a:bodyPr/>
          <a:lstStyle/>
          <a:p>
            <a:pPr marL="457200" lvl="0" indent="-336550" rtl="0">
              <a:buSzPts val="1700"/>
              <a:buChar char="●"/>
            </a:pPr>
            <a:r>
              <a:rPr lang="en-GB" sz="2400" dirty="0">
                <a:solidFill>
                  <a:schemeClr val="dk2"/>
                </a:solidFill>
              </a:rPr>
              <a:t>For Piaget, </a:t>
            </a:r>
            <a:r>
              <a:rPr lang="en-GB" sz="2400" b="1" dirty="0">
                <a:solidFill>
                  <a:schemeClr val="dk2"/>
                </a:solidFill>
              </a:rPr>
              <a:t>active engagement</a:t>
            </a:r>
            <a:r>
              <a:rPr lang="en-GB" sz="2400" dirty="0">
                <a:solidFill>
                  <a:schemeClr val="dk2"/>
                </a:solidFill>
              </a:rPr>
              <a:t> and </a:t>
            </a:r>
            <a:r>
              <a:rPr lang="en-GB" sz="2400" b="1" dirty="0">
                <a:solidFill>
                  <a:schemeClr val="dk2"/>
                </a:solidFill>
              </a:rPr>
              <a:t>interaction</a:t>
            </a:r>
            <a:r>
              <a:rPr lang="en-GB" sz="2400" dirty="0">
                <a:solidFill>
                  <a:schemeClr val="dk2"/>
                </a:solidFill>
              </a:rPr>
              <a:t> with the </a:t>
            </a:r>
            <a:r>
              <a:rPr lang="en-GB" sz="2400" b="1" dirty="0">
                <a:solidFill>
                  <a:schemeClr val="dk2"/>
                </a:solidFill>
              </a:rPr>
              <a:t>environment</a:t>
            </a:r>
            <a:r>
              <a:rPr lang="en-GB" sz="2400" dirty="0">
                <a:solidFill>
                  <a:schemeClr val="dk2"/>
                </a:solidFill>
              </a:rPr>
              <a:t> are critical for development.</a:t>
            </a:r>
          </a:p>
          <a:p>
            <a:pPr marL="457200" lvl="0" indent="-336550" rtl="0">
              <a:buSzPts val="1700"/>
              <a:buChar char="●"/>
            </a:pPr>
            <a:r>
              <a:rPr lang="en-GB" sz="2400" dirty="0">
                <a:solidFill>
                  <a:schemeClr val="dk2"/>
                </a:solidFill>
              </a:rPr>
              <a:t>They help to explain </a:t>
            </a:r>
            <a:r>
              <a:rPr lang="en-GB" sz="2400" b="1" dirty="0">
                <a:solidFill>
                  <a:schemeClr val="dk2"/>
                </a:solidFill>
              </a:rPr>
              <a:t>HOW</a:t>
            </a:r>
            <a:r>
              <a:rPr lang="en-GB" sz="2400" dirty="0">
                <a:solidFill>
                  <a:schemeClr val="dk2"/>
                </a:solidFill>
              </a:rPr>
              <a:t> children </a:t>
            </a:r>
            <a:r>
              <a:rPr lang="en-GB" sz="2400" b="1" dirty="0">
                <a:solidFill>
                  <a:schemeClr val="dk2"/>
                </a:solidFill>
              </a:rPr>
              <a:t>actively construct</a:t>
            </a:r>
            <a:r>
              <a:rPr lang="en-GB" sz="2400" dirty="0">
                <a:solidFill>
                  <a:schemeClr val="dk2"/>
                </a:solidFill>
              </a:rPr>
              <a:t> an understanding of the world.</a:t>
            </a:r>
          </a:p>
          <a:p>
            <a:pPr marL="457200" lvl="0" indent="-336550" rtl="0">
              <a:buSzPts val="1700"/>
              <a:buChar char="●"/>
            </a:pPr>
            <a:r>
              <a:rPr lang="en-GB" sz="2400" dirty="0">
                <a:solidFill>
                  <a:schemeClr val="dk2"/>
                </a:solidFill>
              </a:rPr>
              <a:t>Cognitive development = </a:t>
            </a:r>
            <a:r>
              <a:rPr lang="en-GB" sz="2400" b="1" dirty="0">
                <a:solidFill>
                  <a:schemeClr val="dk2"/>
                </a:solidFill>
              </a:rPr>
              <a:t>brain maturation (nature)</a:t>
            </a:r>
            <a:r>
              <a:rPr lang="en-GB" sz="2400" dirty="0">
                <a:solidFill>
                  <a:schemeClr val="dk2"/>
                </a:solidFill>
              </a:rPr>
              <a:t> + </a:t>
            </a:r>
            <a:r>
              <a:rPr lang="en-GB" sz="2400" b="1" dirty="0">
                <a:solidFill>
                  <a:schemeClr val="dk2"/>
                </a:solidFill>
              </a:rPr>
              <a:t>environmental experiences (nurture).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08E56E-8E9B-572E-BE9B-52BFC16623A8}"/>
              </a:ext>
            </a:extLst>
          </p:cNvPr>
          <p:cNvSpPr txBox="1"/>
          <p:nvPr/>
        </p:nvSpPr>
        <p:spPr>
          <a:xfrm>
            <a:off x="242588" y="6372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418167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59F96C1-56FC-A90D-C3AD-DFE564273A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683884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Developing schema 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FFFAC-32C9-6D61-25B9-C53F32B788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1524000"/>
            <a:ext cx="9892012" cy="3551583"/>
          </a:xfrm>
        </p:spPr>
        <p:txBody>
          <a:bodyPr/>
          <a:lstStyle/>
          <a:p>
            <a:pPr marL="457200" lvl="0" indent="-330200" rtl="0">
              <a:buSzPts val="1600"/>
              <a:buChar char="●"/>
            </a:pPr>
            <a:r>
              <a:rPr lang="en-GB" sz="2400" dirty="0">
                <a:solidFill>
                  <a:schemeClr val="dk2"/>
                </a:solidFill>
              </a:rPr>
              <a:t>Children seek </a:t>
            </a:r>
            <a:r>
              <a:rPr lang="en-GB" sz="2400" b="1" dirty="0">
                <a:solidFill>
                  <a:schemeClr val="dk2"/>
                </a:solidFill>
              </a:rPr>
              <a:t>equilibrium</a:t>
            </a:r>
            <a:r>
              <a:rPr lang="en-GB" sz="2400" dirty="0">
                <a:solidFill>
                  <a:schemeClr val="dk2"/>
                </a:solidFill>
              </a:rPr>
              <a:t> (balance) between existing schema and new information.</a:t>
            </a:r>
          </a:p>
          <a:p>
            <a:pPr marL="457200" lvl="0" indent="-330200" rtl="0">
              <a:buSzPts val="1600"/>
              <a:buChar char="●"/>
            </a:pPr>
            <a:r>
              <a:rPr lang="en-GB" sz="2400" dirty="0">
                <a:solidFill>
                  <a:schemeClr val="dk2"/>
                </a:solidFill>
              </a:rPr>
              <a:t>For example the child…</a:t>
            </a:r>
          </a:p>
          <a:p>
            <a:pPr marL="914400" lvl="0" indent="-330200" rtl="0">
              <a:buSzPts val="1600"/>
              <a:buChar char="●"/>
            </a:pPr>
            <a:r>
              <a:rPr lang="en-GB" sz="2400" dirty="0">
                <a:solidFill>
                  <a:schemeClr val="dk2"/>
                </a:solidFill>
              </a:rPr>
              <a:t>encounters garden birds; </a:t>
            </a:r>
            <a:r>
              <a:rPr lang="en-GB" sz="2400" b="1" dirty="0">
                <a:solidFill>
                  <a:schemeClr val="dk2"/>
                </a:solidFill>
              </a:rPr>
              <a:t>assimilates </a:t>
            </a:r>
            <a:r>
              <a:rPr lang="en-GB" sz="2400" dirty="0">
                <a:solidFill>
                  <a:schemeClr val="dk2"/>
                </a:solidFill>
              </a:rPr>
              <a:t>(fits in) bird</a:t>
            </a:r>
            <a:r>
              <a:rPr lang="en-GB" sz="2400" b="1" dirty="0">
                <a:solidFill>
                  <a:schemeClr val="dk2"/>
                </a:solidFill>
              </a:rPr>
              <a:t> </a:t>
            </a:r>
            <a:r>
              <a:rPr lang="en-GB" sz="2400" dirty="0">
                <a:solidFill>
                  <a:schemeClr val="dk2"/>
                </a:solidFill>
              </a:rPr>
              <a:t>knowledge to ‘bird’ schema: wings, beak, feathers, flies. </a:t>
            </a:r>
          </a:p>
          <a:p>
            <a:pPr marL="914400" lvl="0" indent="-330200" rtl="0">
              <a:buSzPts val="1600"/>
              <a:buChar char="●"/>
            </a:pPr>
            <a:r>
              <a:rPr lang="en-GB" sz="2400" dirty="0">
                <a:solidFill>
                  <a:schemeClr val="dk2"/>
                </a:solidFill>
              </a:rPr>
              <a:t>encounters penguins at the zoo; told they are birds; </a:t>
            </a:r>
            <a:r>
              <a:rPr lang="en-GB" sz="2400" b="1" dirty="0">
                <a:solidFill>
                  <a:schemeClr val="dk2"/>
                </a:solidFill>
              </a:rPr>
              <a:t>accommodates</a:t>
            </a:r>
            <a:r>
              <a:rPr lang="en-GB" sz="2400" dirty="0">
                <a:solidFill>
                  <a:schemeClr val="dk2"/>
                </a:solidFill>
              </a:rPr>
              <a:t> schema some birds swim not fly</a:t>
            </a:r>
            <a:endParaRPr lang="en-GB" sz="3600" dirty="0">
              <a:solidFill>
                <a:schemeClr val="dk2"/>
              </a:solidFill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D4B87F-FAEE-E338-63C0-D95B34E759ED}"/>
              </a:ext>
            </a:extLst>
          </p:cNvPr>
          <p:cNvSpPr txBox="1"/>
          <p:nvPr/>
        </p:nvSpPr>
        <p:spPr>
          <a:xfrm>
            <a:off x="242588" y="6372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111616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17EE0D2-BFE8-96CD-FF61-9709AC7079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580002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Piaget’s stages of cognitive development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D8D9CF-692B-F18D-8256-80FBA9710C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1475183"/>
            <a:ext cx="4899255" cy="3544077"/>
          </a:xfrm>
        </p:spPr>
        <p:txBody>
          <a:bodyPr/>
          <a:lstStyle/>
          <a:p>
            <a:pPr marL="457200" lvl="0" indent="-342900" rtl="0"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Progress through the stages is </a:t>
            </a:r>
            <a:r>
              <a:rPr lang="en-GB" sz="2000" b="1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linear.</a:t>
            </a:r>
            <a:endParaRPr lang="en-GB" sz="2000" dirty="0">
              <a:solidFill>
                <a:schemeClr val="dk2"/>
              </a:solidFill>
              <a:latin typeface="+mn-lt"/>
              <a:ea typeface="Century Gothic"/>
              <a:cs typeface="Century Gothic"/>
              <a:sym typeface="Century Gothic"/>
            </a:endParaRPr>
          </a:p>
          <a:p>
            <a:pPr marL="457200" lvl="0" indent="-342900" rtl="0"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Children progress at </a:t>
            </a:r>
            <a:r>
              <a:rPr lang="en-GB" sz="2000" b="1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different rates.</a:t>
            </a:r>
            <a:endParaRPr lang="en-GB" sz="2000" dirty="0">
              <a:solidFill>
                <a:schemeClr val="dk2"/>
              </a:solidFill>
              <a:latin typeface="+mn-lt"/>
              <a:ea typeface="Century Gothic"/>
              <a:cs typeface="Century Gothic"/>
              <a:sym typeface="Century Gothic"/>
            </a:endParaRPr>
          </a:p>
          <a:p>
            <a:pPr marL="457200" lvl="0" indent="-342900" rtl="0"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-GB" sz="2000" b="1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Individual/cultural differences</a:t>
            </a:r>
            <a:r>
              <a:rPr lang="en-GB" sz="2000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 affect times at which </a:t>
            </a:r>
            <a:r>
              <a:rPr lang="en-GB" sz="2000" b="1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different skills</a:t>
            </a:r>
            <a:r>
              <a:rPr lang="en-GB" sz="2000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 are developed.</a:t>
            </a:r>
          </a:p>
          <a:p>
            <a:pPr marL="457200" lvl="0" indent="-342900" rtl="0">
              <a:buClr>
                <a:schemeClr val="dk2"/>
              </a:buClr>
              <a:buSzPts val="1800"/>
              <a:buFont typeface="Century Gothic"/>
              <a:buChar char="●"/>
            </a:pPr>
            <a:r>
              <a:rPr lang="en-GB" sz="2000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Learning through </a:t>
            </a:r>
            <a:r>
              <a:rPr lang="en-GB" sz="2000" b="1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play and manipulation of objects</a:t>
            </a:r>
            <a:r>
              <a:rPr lang="en-GB" sz="2000" dirty="0">
                <a:solidFill>
                  <a:schemeClr val="dk2"/>
                </a:solidFill>
                <a:latin typeface="+mn-lt"/>
                <a:ea typeface="Century Gothic"/>
                <a:cs typeface="Century Gothic"/>
                <a:sym typeface="Century Gothic"/>
              </a:rPr>
              <a:t> aids progress.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671F82-9416-7A37-10AE-10ABA2B6D2E9}"/>
              </a:ext>
            </a:extLst>
          </p:cNvPr>
          <p:cNvSpPr txBox="1"/>
          <p:nvPr/>
        </p:nvSpPr>
        <p:spPr>
          <a:xfrm>
            <a:off x="242588" y="6372899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  <p:pic>
        <p:nvPicPr>
          <p:cNvPr id="5" name="Google Shape;110;g31c78a2e92e_0_32">
            <a:extLst>
              <a:ext uri="{FF2B5EF4-FFF2-40B4-BE49-F238E27FC236}">
                <a16:creationId xmlns:a16="http://schemas.microsoft.com/office/drawing/2014/main" id="{8C701E5E-7C6D-4F6A-8A92-FEB146688DC7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141843" y="1377178"/>
            <a:ext cx="6096000" cy="49957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277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1D6438-2BB2-AD26-CCCF-33457B134C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785301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Recommendations for classroom practice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170F3-53F7-C567-7B87-65AB975D3B2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1736036"/>
            <a:ext cx="7046108" cy="4131364"/>
          </a:xfrm>
        </p:spPr>
        <p:txBody>
          <a:bodyPr/>
          <a:lstStyle/>
          <a:p>
            <a:pPr marL="457200" lvl="0" indent="-342900" rtl="0">
              <a:lnSpc>
                <a:spcPct val="100000"/>
              </a:lnSpc>
              <a:spcBef>
                <a:spcPts val="1000"/>
              </a:spcBef>
              <a:buSzPts val="1800"/>
              <a:buChar char="●"/>
            </a:pPr>
            <a:r>
              <a:rPr lang="en-GB" sz="2000" dirty="0">
                <a:solidFill>
                  <a:srgbClr val="003C5F"/>
                </a:solidFill>
                <a:latin typeface="+mn-lt"/>
              </a:rPr>
              <a:t>Emphasise </a:t>
            </a:r>
            <a:r>
              <a:rPr lang="en-GB" sz="2000" b="1" dirty="0">
                <a:solidFill>
                  <a:srgbClr val="003C5F"/>
                </a:solidFill>
                <a:latin typeface="+mn-lt"/>
              </a:rPr>
              <a:t>play:</a:t>
            </a:r>
            <a:r>
              <a:rPr lang="en-GB" sz="2000" dirty="0">
                <a:solidFill>
                  <a:srgbClr val="003C5F"/>
                </a:solidFill>
                <a:latin typeface="+mn-lt"/>
              </a:rPr>
              <a:t> provide a rich array of objects to discover and explore: </a:t>
            </a:r>
          </a:p>
          <a:p>
            <a:pPr marL="914400" lvl="1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○"/>
            </a:pPr>
            <a:r>
              <a:rPr lang="en-GB" sz="2000" dirty="0">
                <a:solidFill>
                  <a:srgbClr val="003C5F"/>
                </a:solidFill>
                <a:latin typeface="+mn-lt"/>
              </a:rPr>
              <a:t>e.g. blocks, containers, small toys/objects to sort/categorise/order, sand, water, modelling clay, paints, junk modelling etc.</a:t>
            </a:r>
          </a:p>
          <a:p>
            <a:pPr marL="457200" lvl="0" indent="-342900" rtl="0">
              <a:lnSpc>
                <a:spcPct val="100000"/>
              </a:lnSpc>
              <a:spcBef>
                <a:spcPts val="1000"/>
              </a:spcBef>
              <a:buSzPts val="1800"/>
              <a:buChar char="●"/>
            </a:pPr>
            <a:r>
              <a:rPr lang="en-GB" sz="2000" dirty="0">
                <a:solidFill>
                  <a:srgbClr val="003C5F"/>
                </a:solidFill>
                <a:latin typeface="+mn-lt"/>
              </a:rPr>
              <a:t>Consider </a:t>
            </a:r>
            <a:r>
              <a:rPr lang="en-GB" sz="2000" b="1" dirty="0">
                <a:solidFill>
                  <a:srgbClr val="003C5F"/>
                </a:solidFill>
                <a:latin typeface="+mn-lt"/>
              </a:rPr>
              <a:t>individual differences</a:t>
            </a:r>
            <a:r>
              <a:rPr lang="en-GB" sz="2000" dirty="0">
                <a:solidFill>
                  <a:srgbClr val="003C5F"/>
                </a:solidFill>
                <a:latin typeface="+mn-lt"/>
              </a:rPr>
              <a:t> and </a:t>
            </a:r>
            <a:r>
              <a:rPr lang="en-GB" sz="2000" b="1" dirty="0">
                <a:solidFill>
                  <a:srgbClr val="003C5F"/>
                </a:solidFill>
                <a:latin typeface="+mn-lt"/>
              </a:rPr>
              <a:t>‘readiness’</a:t>
            </a:r>
            <a:r>
              <a:rPr lang="en-GB" sz="2000" dirty="0">
                <a:solidFill>
                  <a:srgbClr val="003C5F"/>
                </a:solidFill>
                <a:latin typeface="+mn-lt"/>
              </a:rPr>
              <a:t> when planning the curriculum; not everyone will be ‘ready; to learn certain concepts (e.g. time, measurement) at the same age.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DA93D2-1477-59CE-2B94-B5DE9778D582}"/>
              </a:ext>
            </a:extLst>
          </p:cNvPr>
          <p:cNvSpPr txBox="1"/>
          <p:nvPr/>
        </p:nvSpPr>
        <p:spPr>
          <a:xfrm>
            <a:off x="242588" y="62228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426765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14BE76-BA54-0B03-AE07-3A1B0319A58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580002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Piaget underestimated young children (1974)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F48540-5EBA-BED9-4DAE-75656F01D49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1793235"/>
            <a:ext cx="6091951" cy="3544077"/>
          </a:xfrm>
        </p:spPr>
        <p:txBody>
          <a:bodyPr/>
          <a:lstStyle/>
          <a:p>
            <a:pPr marL="457200" lvl="0" indent="-323850" rtl="0">
              <a:lnSpc>
                <a:spcPct val="115000"/>
              </a:lnSpc>
              <a:buSzPct val="100000"/>
              <a:buFont typeface="Century Gothic"/>
              <a:buChar char="●"/>
            </a:pPr>
            <a:r>
              <a:rPr lang="en-GB" sz="1800" dirty="0">
                <a:solidFill>
                  <a:srgbClr val="003C5F"/>
                </a:solidFill>
                <a:latin typeface="+mn-lt"/>
              </a:rPr>
              <a:t>Piaget believed children in the preoperational stage could not conserve quantity;</a:t>
            </a: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Century Gothic"/>
              <a:buChar char="○"/>
            </a:pPr>
            <a:r>
              <a:rPr lang="en-GB" sz="1800" dirty="0">
                <a:solidFill>
                  <a:srgbClr val="003C5F"/>
                </a:solidFill>
                <a:latin typeface="+mn-lt"/>
              </a:rPr>
              <a:t>e.g. they would say there were more counters in Row 2 where they are spaced apart)</a:t>
            </a:r>
          </a:p>
          <a:p>
            <a:pPr marL="457200" lvl="0" indent="-323850" rtl="0">
              <a:buSzPct val="100000"/>
              <a:buChar char="●"/>
            </a:pPr>
            <a:r>
              <a:rPr lang="en-GB" sz="1800" dirty="0">
                <a:solidFill>
                  <a:srgbClr val="003C5F"/>
                </a:solidFill>
                <a:latin typeface="+mn-lt"/>
              </a:rPr>
              <a:t>But </a:t>
            </a:r>
            <a:r>
              <a:rPr lang="en-GB" sz="1800" b="1" dirty="0">
                <a:solidFill>
                  <a:srgbClr val="003C5F"/>
                </a:solidFill>
                <a:latin typeface="+mn-lt"/>
              </a:rPr>
              <a:t>Donaldson and McGarrigle (1974)</a:t>
            </a:r>
            <a:r>
              <a:rPr lang="en-GB" sz="1800" dirty="0">
                <a:solidFill>
                  <a:srgbClr val="003C5F"/>
                </a:solidFill>
                <a:latin typeface="+mn-lt"/>
              </a:rPr>
              <a:t> found that when the space between the counters was ‘messed up’ (increased) by a ‘naughty teddy’ , young children were able to say both rows were the same</a:t>
            </a:r>
          </a:p>
          <a:p>
            <a:pPr marL="457200" lvl="0" indent="-323850" rtl="0">
              <a:buSzPct val="100000"/>
              <a:buChar char="●"/>
            </a:pPr>
            <a:r>
              <a:rPr lang="en-GB" sz="1800" dirty="0">
                <a:solidFill>
                  <a:srgbClr val="003C5F"/>
                </a:solidFill>
                <a:latin typeface="+mn-lt"/>
              </a:rPr>
              <a:t>The study showed that language and context are important.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A8941E-0D3B-84E4-1119-D4A291823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539" y="1528303"/>
            <a:ext cx="4804173" cy="407393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A1F36C-45A3-8509-B8D9-FC5FAA1C2BC4}"/>
              </a:ext>
            </a:extLst>
          </p:cNvPr>
          <p:cNvSpPr txBox="1"/>
          <p:nvPr/>
        </p:nvSpPr>
        <p:spPr>
          <a:xfrm>
            <a:off x="242588" y="62228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1465877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05A08F-0974-C80E-719F-96E54946C7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1858" y="785301"/>
            <a:ext cx="9892012" cy="410599"/>
          </a:xfrm>
        </p:spPr>
        <p:txBody>
          <a:bodyPr/>
          <a:lstStyle/>
          <a:p>
            <a:pPr rtl="0"/>
            <a:r>
              <a:rPr lang="en-GB" sz="3600" dirty="0"/>
              <a:t>Gopnik (2017) </a:t>
            </a:r>
            <a:endParaRPr lang="en-GB" sz="1100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93503-C54E-2DCC-2B69-F41C1693A6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9336" y="1978765"/>
            <a:ext cx="9892012" cy="3544077"/>
          </a:xfrm>
        </p:spPr>
        <p:txBody>
          <a:bodyPr/>
          <a:lstStyle/>
          <a:p>
            <a:pPr marL="457200" lvl="0" indent="-330200" rtl="0">
              <a:buSzPts val="1600"/>
              <a:buFont typeface="Century Gothic"/>
              <a:buChar char="●"/>
            </a:pPr>
            <a:r>
              <a:rPr lang="en-GB" sz="2400" b="1" dirty="0">
                <a:solidFill>
                  <a:srgbClr val="003C5F"/>
                </a:solidFill>
                <a:latin typeface="+mn-lt"/>
              </a:rPr>
              <a:t>18-month-old</a:t>
            </a:r>
            <a:r>
              <a:rPr lang="en-GB" sz="2400" dirty="0">
                <a:solidFill>
                  <a:srgbClr val="003C5F"/>
                </a:solidFill>
                <a:latin typeface="+mn-lt"/>
              </a:rPr>
              <a:t> children were presented with </a:t>
            </a:r>
            <a:r>
              <a:rPr lang="en-GB" sz="2400" b="1" dirty="0">
                <a:solidFill>
                  <a:srgbClr val="003C5F"/>
                </a:solidFill>
                <a:latin typeface="+mn-lt"/>
              </a:rPr>
              <a:t>broccoli and crackers</a:t>
            </a:r>
            <a:r>
              <a:rPr lang="en-GB" sz="2400" dirty="0">
                <a:solidFill>
                  <a:srgbClr val="003C5F"/>
                </a:solidFill>
                <a:latin typeface="+mn-lt"/>
              </a:rPr>
              <a:t>). </a:t>
            </a:r>
          </a:p>
          <a:p>
            <a:pPr marL="457200" lvl="0" indent="-330200" rtl="0">
              <a:buSzPts val="1600"/>
              <a:buFont typeface="Century Gothic"/>
              <a:buChar char="●"/>
            </a:pPr>
            <a:r>
              <a:rPr lang="en-GB" sz="2400" dirty="0">
                <a:solidFill>
                  <a:srgbClr val="003C5F"/>
                </a:solidFill>
                <a:latin typeface="+mn-lt"/>
              </a:rPr>
              <a:t>Experimenter made facial expressions and noises (</a:t>
            </a:r>
            <a:r>
              <a:rPr lang="en-GB" sz="2400" b="1" dirty="0">
                <a:solidFill>
                  <a:srgbClr val="003C5F"/>
                </a:solidFill>
                <a:latin typeface="+mn-lt"/>
              </a:rPr>
              <a:t>‘mmm, yummy’</a:t>
            </a:r>
            <a:r>
              <a:rPr lang="en-GB" sz="2400" dirty="0">
                <a:solidFill>
                  <a:srgbClr val="003C5F"/>
                </a:solidFill>
                <a:latin typeface="+mn-lt"/>
              </a:rPr>
              <a:t>) to show preference for the </a:t>
            </a:r>
            <a:r>
              <a:rPr lang="en-GB" sz="2400" b="1" dirty="0">
                <a:solidFill>
                  <a:srgbClr val="003C5F"/>
                </a:solidFill>
                <a:latin typeface="+mn-lt"/>
              </a:rPr>
              <a:t>broccoli</a:t>
            </a:r>
            <a:r>
              <a:rPr lang="en-GB" sz="2400" dirty="0">
                <a:solidFill>
                  <a:srgbClr val="003C5F"/>
                </a:solidFill>
                <a:latin typeface="+mn-lt"/>
              </a:rPr>
              <a:t> over crackers</a:t>
            </a:r>
          </a:p>
          <a:p>
            <a:pPr marL="457200" lvl="0" indent="-330200" rtl="0">
              <a:buSzPts val="1600"/>
              <a:buFont typeface="Century Gothic"/>
              <a:buChar char="●"/>
            </a:pPr>
            <a:r>
              <a:rPr lang="en-GB" sz="2400" dirty="0">
                <a:solidFill>
                  <a:srgbClr val="003C5F"/>
                </a:solidFill>
                <a:latin typeface="+mn-lt"/>
              </a:rPr>
              <a:t>Even if the child preferred the crackers they </a:t>
            </a:r>
            <a:r>
              <a:rPr lang="en-GB" sz="2400" b="1" dirty="0">
                <a:solidFill>
                  <a:srgbClr val="003C5F"/>
                </a:solidFill>
                <a:latin typeface="+mn-lt"/>
              </a:rPr>
              <a:t>offered the experimenter more broccoli </a:t>
            </a:r>
            <a:r>
              <a:rPr lang="en-GB" sz="2400" dirty="0">
                <a:solidFill>
                  <a:srgbClr val="003C5F"/>
                </a:solidFill>
                <a:latin typeface="+mn-lt"/>
              </a:rPr>
              <a:t>(not crackers).</a:t>
            </a:r>
          </a:p>
          <a:p>
            <a:pPr marL="457200" lvl="0" indent="-330200" rtl="0">
              <a:buSzPts val="1600"/>
              <a:buFont typeface="Century Gothic"/>
              <a:buChar char="●"/>
            </a:pPr>
            <a:r>
              <a:rPr lang="en-GB" sz="2400" dirty="0">
                <a:solidFill>
                  <a:srgbClr val="003C5F"/>
                </a:solidFill>
                <a:latin typeface="+mn-lt"/>
              </a:rPr>
              <a:t>Suggests children of this age are not as </a:t>
            </a:r>
            <a:r>
              <a:rPr lang="en-GB" sz="2400" b="1" dirty="0">
                <a:solidFill>
                  <a:srgbClr val="003C5F"/>
                </a:solidFill>
                <a:latin typeface="+mn-lt"/>
              </a:rPr>
              <a:t>egocentric</a:t>
            </a:r>
            <a:r>
              <a:rPr lang="en-GB" sz="2400" dirty="0">
                <a:solidFill>
                  <a:srgbClr val="003C5F"/>
                </a:solidFill>
                <a:latin typeface="+mn-lt"/>
              </a:rPr>
              <a:t> as Piaget suggests.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004615-B59E-91F4-6FF7-7281DDDFF2AF}"/>
              </a:ext>
            </a:extLst>
          </p:cNvPr>
          <p:cNvSpPr txBox="1"/>
          <p:nvPr/>
        </p:nvSpPr>
        <p:spPr>
          <a:xfrm>
            <a:off x="242588" y="62228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822552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D96AFF3-DE13-9989-7CB1-676170384F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683883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Limitations and contemporary research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DA6F9-6EA8-33D4-90B2-41EDFBCE36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1656961"/>
            <a:ext cx="9892012" cy="3544077"/>
          </a:xfrm>
        </p:spPr>
        <p:txBody>
          <a:bodyPr/>
          <a:lstStyle/>
          <a:p>
            <a:pPr marL="457200" lvl="0" indent="-330200" rtl="0">
              <a:lnSpc>
                <a:spcPct val="115000"/>
              </a:lnSpc>
              <a:buClr>
                <a:schemeClr val="dk2"/>
              </a:buClr>
              <a:buSzPts val="1600"/>
              <a:buFont typeface="Century Gothic"/>
              <a:buChar char="●"/>
            </a:pPr>
            <a:r>
              <a:rPr lang="en-GB" sz="2400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Piaget’s theory </a:t>
            </a:r>
            <a:r>
              <a:rPr lang="en-GB" sz="2400" b="1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doesn’t account for cultural, social and emotional factors</a:t>
            </a:r>
            <a:r>
              <a:rPr lang="en-GB" sz="2400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 in cognitive development.</a:t>
            </a:r>
          </a:p>
          <a:p>
            <a:pPr marL="457200" lvl="0" indent="-330200" rtl="0">
              <a:lnSpc>
                <a:spcPct val="115000"/>
              </a:lnSpc>
              <a:buClr>
                <a:schemeClr val="dk2"/>
              </a:buClr>
              <a:buSzPts val="1600"/>
              <a:buFont typeface="Century Gothic"/>
              <a:buChar char="●"/>
            </a:pPr>
            <a:r>
              <a:rPr lang="en-GB" sz="2400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The focus on the individual contrasts with other developmental psychologists (e.g. </a:t>
            </a:r>
            <a:r>
              <a:rPr lang="en-GB" sz="2400" b="1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Vygotsky</a:t>
            </a:r>
            <a:r>
              <a:rPr lang="en-GB" sz="2400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) who focus on the </a:t>
            </a:r>
            <a:r>
              <a:rPr lang="en-GB" sz="2400" b="1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social interaction</a:t>
            </a:r>
            <a:r>
              <a:rPr lang="en-GB" sz="2400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 as the main driver of development</a:t>
            </a:r>
          </a:p>
          <a:p>
            <a:pPr marL="457200" lvl="0" indent="-330200" rtl="0">
              <a:lnSpc>
                <a:spcPct val="115000"/>
              </a:lnSpc>
              <a:buClr>
                <a:schemeClr val="dk2"/>
              </a:buClr>
              <a:buSzPts val="1600"/>
              <a:buFont typeface="Century Gothic"/>
              <a:buChar char="●"/>
            </a:pPr>
            <a:r>
              <a:rPr lang="en-GB" sz="2400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Contemporary research focuses on individual differences in </a:t>
            </a:r>
            <a:r>
              <a:rPr lang="en-GB" sz="2400" b="1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motivation and self-esteem</a:t>
            </a:r>
            <a:r>
              <a:rPr lang="en-GB" sz="2400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 as well as studying how biological factors such as </a:t>
            </a:r>
            <a:r>
              <a:rPr lang="en-GB" sz="2400" b="1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brain plasticity</a:t>
            </a:r>
            <a:r>
              <a:rPr lang="en-GB" sz="2400" dirty="0">
                <a:solidFill>
                  <a:srgbClr val="003C5F"/>
                </a:solidFill>
                <a:latin typeface="+mn-lt"/>
                <a:ea typeface="Century Gothic"/>
                <a:cs typeface="Century Gothic"/>
                <a:sym typeface="Century Gothic"/>
              </a:rPr>
              <a:t> affect development. </a:t>
            </a:r>
            <a:endParaRPr lang="en-GB" sz="2800" dirty="0">
              <a:solidFill>
                <a:srgbClr val="003C5F"/>
              </a:solidFill>
              <a:latin typeface="+mn-lt"/>
              <a:ea typeface="Century Gothic"/>
              <a:cs typeface="Century Gothic"/>
              <a:sym typeface="Century Gothic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CF7765-CD65-E467-2C19-EFA0F67E6E24}"/>
              </a:ext>
            </a:extLst>
          </p:cNvPr>
          <p:cNvSpPr txBox="1"/>
          <p:nvPr/>
        </p:nvSpPr>
        <p:spPr>
          <a:xfrm>
            <a:off x="242588" y="62228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1260947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A44BD0-910D-D318-C65B-336D62BF9B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9092" y="785301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Overestimates abilities of teenagers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754C7-0F88-90DD-DD90-9DDC27C968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69092" y="1753479"/>
            <a:ext cx="9892012" cy="3544077"/>
          </a:xfrm>
        </p:spPr>
        <p:txBody>
          <a:bodyPr/>
          <a:lstStyle/>
          <a:p>
            <a:pPr marL="457200" lvl="0" indent="-332153" rtl="0">
              <a:buSzPct val="100000"/>
              <a:buChar char="●"/>
            </a:pPr>
            <a:r>
              <a:rPr lang="en-GB" sz="2000" dirty="0">
                <a:solidFill>
                  <a:srgbClr val="003C5F"/>
                </a:solidFill>
                <a:latin typeface="+mn-lt"/>
              </a:rPr>
              <a:t>Piaget suggests that children enter the formal operational stage during secondary school years but…</a:t>
            </a:r>
          </a:p>
          <a:p>
            <a:pPr marL="914400" lvl="1" indent="-332153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 sz="2000" dirty="0">
                <a:solidFill>
                  <a:srgbClr val="003C5F"/>
                </a:solidFill>
                <a:latin typeface="+mn-lt"/>
              </a:rPr>
              <a:t>research suggests that the brain undergoes </a:t>
            </a:r>
            <a:r>
              <a:rPr lang="en-GB" sz="2000" b="1" dirty="0">
                <a:solidFill>
                  <a:srgbClr val="003C5F"/>
                </a:solidFill>
                <a:latin typeface="+mn-lt"/>
              </a:rPr>
              <a:t>widespread neural reorganisation during adolescence</a:t>
            </a:r>
            <a:r>
              <a:rPr lang="en-GB" sz="2000" dirty="0">
                <a:solidFill>
                  <a:srgbClr val="003C5F"/>
                </a:solidFill>
                <a:latin typeface="+mn-lt"/>
              </a:rPr>
              <a:t>;</a:t>
            </a:r>
          </a:p>
          <a:p>
            <a:pPr marL="914400" lvl="1" indent="-332153" algn="l" rtl="0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en-GB" sz="2000" dirty="0">
                <a:solidFill>
                  <a:srgbClr val="003C5F"/>
                </a:solidFill>
                <a:latin typeface="+mn-lt"/>
              </a:rPr>
              <a:t>changes in regions such as the </a:t>
            </a:r>
            <a:r>
              <a:rPr lang="en-GB" sz="2000" b="1" dirty="0">
                <a:solidFill>
                  <a:srgbClr val="003C5F"/>
                </a:solidFill>
                <a:latin typeface="+mn-lt"/>
              </a:rPr>
              <a:t>frontal lobe</a:t>
            </a:r>
            <a:r>
              <a:rPr lang="en-GB" sz="2000" dirty="0">
                <a:solidFill>
                  <a:srgbClr val="003C5F"/>
                </a:solidFill>
                <a:latin typeface="+mn-lt"/>
              </a:rPr>
              <a:t> have important implications for cognitive processing at this age, e.g. </a:t>
            </a:r>
            <a:r>
              <a:rPr lang="en-GB" sz="2000" b="1" dirty="0">
                <a:solidFill>
                  <a:srgbClr val="003C5F"/>
                </a:solidFill>
                <a:latin typeface="+mn-lt"/>
              </a:rPr>
              <a:t>logical thinking and planning. </a:t>
            </a:r>
          </a:p>
          <a:p>
            <a:pPr marL="457200" lvl="0" indent="-332153" rtl="0">
              <a:buSzPct val="100000"/>
              <a:buChar char="●"/>
            </a:pPr>
            <a:r>
              <a:rPr lang="en-GB" sz="2000" dirty="0">
                <a:solidFill>
                  <a:srgbClr val="003C5F"/>
                </a:solidFill>
                <a:latin typeface="+mn-lt"/>
              </a:rPr>
              <a:t>Unrealistic therefore to assume that children in middle/lower secondary school would be capable of formal operational thinking.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4E2E41-B967-94B0-6905-B6507C0538C5}"/>
              </a:ext>
            </a:extLst>
          </p:cNvPr>
          <p:cNvSpPr txBox="1"/>
          <p:nvPr/>
        </p:nvSpPr>
        <p:spPr>
          <a:xfrm>
            <a:off x="242588" y="62228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204745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857AE43-44BF-D583-1D64-0C8DA2234E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785301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Practical idea: Replicating conservation tasks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1B02B-2350-A922-4D60-1D523901AC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lvl="0" indent="-330200" rtl="0">
              <a:lnSpc>
                <a:spcPct val="115000"/>
              </a:lnSpc>
              <a:buSzPts val="1600"/>
              <a:buFont typeface="Calibri"/>
              <a:buChar char="●"/>
            </a:pP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Working with children </a:t>
            </a:r>
            <a:r>
              <a:rPr lang="en-GB" sz="1800" b="1" dirty="0">
                <a:latin typeface="+mn-lt"/>
                <a:ea typeface="Calibri"/>
                <a:cs typeface="Calibri"/>
                <a:sym typeface="Calibri"/>
              </a:rPr>
              <a:t>under the age of 16 requires parental consent</a:t>
            </a: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 which can be very </a:t>
            </a:r>
            <a:r>
              <a:rPr lang="en-GB" sz="1800" b="1" dirty="0">
                <a:latin typeface="+mn-lt"/>
                <a:ea typeface="Calibri"/>
                <a:cs typeface="Calibri"/>
                <a:sym typeface="Calibri"/>
              </a:rPr>
              <a:t>time consuming</a:t>
            </a: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 to acquire.</a:t>
            </a:r>
          </a:p>
          <a:p>
            <a:pPr marL="457200" lvl="0" indent="-330200" rtl="0">
              <a:lnSpc>
                <a:spcPct val="115000"/>
              </a:lnSpc>
              <a:buSzPts val="1600"/>
              <a:buFont typeface="Calibri"/>
              <a:buChar char="●"/>
            </a:pP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Working directly with small children also presents </a:t>
            </a:r>
            <a:r>
              <a:rPr lang="en-GB" sz="1800" b="1" dirty="0">
                <a:latin typeface="+mn-lt"/>
                <a:ea typeface="Calibri"/>
                <a:cs typeface="Calibri"/>
                <a:sym typeface="Calibri"/>
              </a:rPr>
              <a:t>a range of other practical and ethical issues</a:t>
            </a: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, however you could still explore this topic for yourselves by talking to parents of young children (you could recruit family/friends if they have children under 7).</a:t>
            </a:r>
          </a:p>
          <a:p>
            <a:pPr marL="457200" lvl="0" indent="-330200" rtl="0">
              <a:lnSpc>
                <a:spcPct val="115000"/>
              </a:lnSpc>
              <a:buSzPts val="1600"/>
              <a:buFont typeface="Calibri"/>
              <a:buChar char="●"/>
            </a:pP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You could write up an </a:t>
            </a:r>
            <a:r>
              <a:rPr lang="en-GB" sz="1800" b="1" dirty="0">
                <a:latin typeface="+mn-lt"/>
                <a:ea typeface="Calibri"/>
                <a:cs typeface="Calibri"/>
                <a:sym typeface="Calibri"/>
              </a:rPr>
              <a:t>information sheet</a:t>
            </a: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 describing the famous conservation of number studies, including Donaldson and McGarrigle’s Naughty teddy version (you could even </a:t>
            </a:r>
            <a:r>
              <a:rPr lang="en-GB" sz="1800" b="1" dirty="0">
                <a:latin typeface="+mn-lt"/>
                <a:ea typeface="Calibri"/>
                <a:cs typeface="Calibri"/>
                <a:sym typeface="Calibri"/>
              </a:rPr>
              <a:t>create a role play</a:t>
            </a: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 of these studies and </a:t>
            </a:r>
            <a:r>
              <a:rPr lang="en-GB" sz="1800" b="1" dirty="0">
                <a:latin typeface="+mn-lt"/>
                <a:ea typeface="Calibri"/>
                <a:cs typeface="Calibri"/>
                <a:sym typeface="Calibri"/>
              </a:rPr>
              <a:t>film it</a:t>
            </a: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 on your phone).</a:t>
            </a:r>
          </a:p>
          <a:p>
            <a:pPr marL="457200" lvl="0" indent="-330200" rtl="0">
              <a:lnSpc>
                <a:spcPct val="115000"/>
              </a:lnSpc>
              <a:buSzPts val="1600"/>
              <a:buFont typeface="Calibri"/>
              <a:buChar char="●"/>
            </a:pPr>
            <a:r>
              <a:rPr lang="en-GB" sz="1800" b="1" dirty="0">
                <a:latin typeface="+mn-lt"/>
                <a:ea typeface="Calibri"/>
                <a:cs typeface="Calibri"/>
                <a:sym typeface="Calibri"/>
              </a:rPr>
              <a:t>Ask the parents to play conservation games with their children</a:t>
            </a: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 and </a:t>
            </a:r>
            <a:r>
              <a:rPr lang="en-GB" sz="1800" b="1" dirty="0">
                <a:latin typeface="+mn-lt"/>
                <a:ea typeface="Calibri"/>
                <a:cs typeface="Calibri"/>
                <a:sym typeface="Calibri"/>
              </a:rPr>
              <a:t>talk to them about what they observed</a:t>
            </a:r>
            <a:r>
              <a:rPr lang="en-GB" sz="1800" dirty="0">
                <a:latin typeface="+mn-lt"/>
                <a:ea typeface="Calibri"/>
                <a:cs typeface="Calibri"/>
                <a:sym typeface="Calibri"/>
              </a:rPr>
              <a:t>.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090016-7FB7-1B58-3131-87D3FA56943E}"/>
              </a:ext>
            </a:extLst>
          </p:cNvPr>
          <p:cNvSpPr txBox="1"/>
          <p:nvPr/>
        </p:nvSpPr>
        <p:spPr>
          <a:xfrm>
            <a:off x="242588" y="62228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173493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CF0D9EF-C2F5-3FBC-5390-51BC0BC656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785301"/>
            <a:ext cx="9892012" cy="410599"/>
          </a:xfrm>
        </p:spPr>
        <p:txBody>
          <a:bodyPr/>
          <a:lstStyle/>
          <a:p>
            <a:pPr rtl="0"/>
            <a:r>
              <a:rPr lang="en-GB" dirty="0"/>
              <a:t>Ethical considerations</a:t>
            </a:r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61F81-A5BC-5C76-3896-8A744A5D0A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1656961"/>
            <a:ext cx="9892012" cy="3544077"/>
          </a:xfrm>
        </p:spPr>
        <p:txBody>
          <a:bodyPr/>
          <a:lstStyle/>
          <a:p>
            <a:pPr marL="457200" lvl="0" indent="-321976" rtl="0">
              <a:lnSpc>
                <a:spcPct val="115000"/>
              </a:lnSpc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Before you start recruiting parents, you </a:t>
            </a:r>
            <a:r>
              <a:rPr lang="en-GB" sz="1600" b="1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must </a:t>
            </a: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get your psychology teacher to check your information sheet/video and any standardised instructions that you have created for the parents:</a:t>
            </a:r>
          </a:p>
          <a:p>
            <a:pPr marL="914400" lvl="1" indent="-32197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○"/>
            </a:pP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they will help you to decide if you need to add anything to make sure the study is ethical, e.g. explaining that a children develop at different rates and that most children cannot consistently conserve number/liquid at this age.</a:t>
            </a:r>
          </a:p>
          <a:p>
            <a:pPr marL="457200" lvl="0" indent="-321976" rtl="0">
              <a:lnSpc>
                <a:spcPct val="115000"/>
              </a:lnSpc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Create an </a:t>
            </a:r>
            <a:r>
              <a:rPr lang="en-GB" sz="1600" b="1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informed consent form:</a:t>
            </a:r>
            <a:endParaRPr lang="en-GB" sz="1600" dirty="0">
              <a:solidFill>
                <a:srgbClr val="003C5F"/>
              </a:solidFill>
              <a:latin typeface="+mn-lt"/>
              <a:ea typeface="Calibri"/>
              <a:cs typeface="Calibri"/>
              <a:sym typeface="Calibri"/>
            </a:endParaRPr>
          </a:p>
          <a:p>
            <a:pPr marL="914400" lvl="1" indent="-321976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○"/>
            </a:pP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include details such as ‘</a:t>
            </a:r>
            <a:r>
              <a:rPr lang="en-GB" sz="1600" b="1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right to withdraw’, confidentiality </a:t>
            </a: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and a space for the parent to sign their name; </a:t>
            </a:r>
          </a:p>
          <a:p>
            <a:pPr marL="914400" lvl="1" indent="-321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○"/>
            </a:pP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give them information about exactly what they will be doing and how long it will take.</a:t>
            </a:r>
          </a:p>
          <a:p>
            <a:pPr marL="457200" lvl="0" indent="-321975" rtl="0">
              <a:lnSpc>
                <a:spcPct val="115000"/>
              </a:lnSpc>
              <a:buClr>
                <a:schemeClr val="dk1"/>
              </a:buClr>
              <a:buSzPct val="100000"/>
              <a:buFont typeface="Calibri"/>
              <a:buChar char="●"/>
            </a:pP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Create </a:t>
            </a:r>
            <a:r>
              <a:rPr lang="en-GB" sz="1600" b="1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standardised instructions.</a:t>
            </a: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 You should not need a </a:t>
            </a:r>
            <a:r>
              <a:rPr lang="en-GB" sz="1600" b="1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debriefing statement</a:t>
            </a:r>
            <a:r>
              <a:rPr lang="en-GB" sz="1600" dirty="0">
                <a:solidFill>
                  <a:srgbClr val="003C5F"/>
                </a:solidFill>
                <a:latin typeface="+mn-lt"/>
                <a:ea typeface="Calibri"/>
                <a:cs typeface="Calibri"/>
                <a:sym typeface="Calibri"/>
              </a:rPr>
              <a:t> as you will have provided the parents with everything they need to know about conservation before they report back to you with what they noticed.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82D873-9CE2-E7A8-F09A-B4B8F33374DC}"/>
              </a:ext>
            </a:extLst>
          </p:cNvPr>
          <p:cNvSpPr txBox="1"/>
          <p:nvPr/>
        </p:nvSpPr>
        <p:spPr>
          <a:xfrm>
            <a:off x="242588" y="62228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308148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6EC00A-991B-C563-CB7A-7AB90C702F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42588" y="418840"/>
            <a:ext cx="9892012" cy="410599"/>
          </a:xfrm>
        </p:spPr>
        <p:txBody>
          <a:bodyPr/>
          <a:lstStyle/>
          <a:p>
            <a:pPr marL="0" lvl="0" rtl="0">
              <a:lnSpc>
                <a:spcPct val="115000"/>
              </a:lnSpc>
              <a:spcBef>
                <a:spcPts val="0"/>
              </a:spcBef>
              <a:buSzPts val="1800"/>
            </a:pPr>
            <a:r>
              <a:rPr lang="en-GB" dirty="0"/>
              <a:t>Doing some analysis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BDE804-612E-BECE-2760-F79362298A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588" y="1312404"/>
            <a:ext cx="10332647" cy="3544077"/>
          </a:xfrm>
        </p:spPr>
        <p:txBody>
          <a:bodyPr/>
          <a:lstStyle/>
          <a:p>
            <a:pPr marL="457200" lvl="0" indent="-317500" rtl="0"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Write </a:t>
            </a:r>
            <a:r>
              <a:rPr lang="en-GB" sz="1600" b="1" dirty="0">
                <a:latin typeface="+mn-lt"/>
                <a:ea typeface="Calibri"/>
                <a:cs typeface="Calibri"/>
                <a:sym typeface="Calibri"/>
              </a:rPr>
              <a:t>directional</a:t>
            </a: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lang="en-GB" sz="1600" b="1" dirty="0">
                <a:latin typeface="+mn-lt"/>
                <a:ea typeface="Calibri"/>
                <a:cs typeface="Calibri"/>
                <a:sym typeface="Calibri"/>
              </a:rPr>
              <a:t>hypothesis</a:t>
            </a: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 (and a </a:t>
            </a:r>
            <a:r>
              <a:rPr lang="en-GB" sz="1600" b="1" dirty="0">
                <a:latin typeface="+mn-lt"/>
                <a:ea typeface="Calibri"/>
                <a:cs typeface="Calibri"/>
                <a:sym typeface="Calibri"/>
              </a:rPr>
              <a:t>null hypothesis</a:t>
            </a: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) for your study; make sure your variables are fully operationalised. Why do you think a directional hypothesis is better for this study than non-directional? </a:t>
            </a:r>
          </a:p>
          <a:p>
            <a:pPr marL="457200" lvl="0" indent="-317500" rtl="0">
              <a:lnSpc>
                <a:spcPct val="115000"/>
              </a:lnSpc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If you are able to recruit enough parents, you could record your findings in a frequency table. For example:</a:t>
            </a:r>
          </a:p>
          <a:p>
            <a:pPr marL="457200" lvl="0" indent="-317500" rtl="0">
              <a:lnSpc>
                <a:spcPct val="115000"/>
              </a:lnSpc>
              <a:buClr>
                <a:schemeClr val="dk1"/>
              </a:buClr>
              <a:buSzPts val="1400"/>
              <a:buFont typeface="Calibri"/>
              <a:buChar char="●"/>
            </a:pPr>
            <a:endParaRPr lang="en-GB" sz="1600" dirty="0">
              <a:latin typeface="+mn-lt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</a:pPr>
            <a:endParaRPr lang="en-GB" sz="1600" dirty="0">
              <a:latin typeface="+mn-lt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</a:pPr>
            <a:endParaRPr lang="en-GB" sz="1600" dirty="0">
              <a:latin typeface="+mn-lt"/>
              <a:ea typeface="Calibri"/>
              <a:cs typeface="Calibri"/>
              <a:sym typeface="Calibri"/>
            </a:endParaRPr>
          </a:p>
          <a:p>
            <a:pPr lvl="0" rtl="0">
              <a:lnSpc>
                <a:spcPct val="115000"/>
              </a:lnSpc>
            </a:pPr>
            <a:endParaRPr lang="en-GB" sz="1600" dirty="0">
              <a:latin typeface="+mn-lt"/>
              <a:ea typeface="Calibri"/>
              <a:cs typeface="Calibri"/>
              <a:sym typeface="Calibri"/>
            </a:endParaRPr>
          </a:p>
          <a:p>
            <a:pPr marL="457200" lvl="0" indent="-317500" rtl="0">
              <a:lnSpc>
                <a:spcPct val="115000"/>
              </a:lnSpc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If you are using an </a:t>
            </a:r>
            <a:r>
              <a:rPr lang="en-GB" sz="1600" b="1" dirty="0">
                <a:latin typeface="+mn-lt"/>
                <a:ea typeface="Calibri"/>
                <a:cs typeface="Calibri"/>
                <a:sym typeface="Calibri"/>
              </a:rPr>
              <a:t>independent groups </a:t>
            </a: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design (different children complete classic versus naughty teddy test) a </a:t>
            </a:r>
            <a:r>
              <a:rPr lang="en-GB" sz="1600" b="1" dirty="0">
                <a:latin typeface="+mn-lt"/>
                <a:ea typeface="Calibri"/>
                <a:cs typeface="Calibri"/>
                <a:sym typeface="Calibri"/>
              </a:rPr>
              <a:t>chi-squared</a:t>
            </a: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 is the most suitable inferential test but you need at least 5 tallies in each cell</a:t>
            </a:r>
          </a:p>
          <a:p>
            <a:pPr marL="457200" lvl="0" indent="-317500" rtl="0">
              <a:lnSpc>
                <a:spcPct val="115000"/>
              </a:lnSpc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If the parents complete both the classic and the naughty teddy conditions (</a:t>
            </a:r>
            <a:r>
              <a:rPr lang="en-GB" sz="1600" b="1" dirty="0">
                <a:latin typeface="+mn-lt"/>
                <a:ea typeface="Calibri"/>
                <a:cs typeface="Calibri"/>
                <a:sym typeface="Calibri"/>
              </a:rPr>
              <a:t>repeated measures</a:t>
            </a: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) you will need to do a </a:t>
            </a:r>
            <a:r>
              <a:rPr lang="en-GB" sz="1600" b="1" dirty="0">
                <a:latin typeface="+mn-lt"/>
                <a:ea typeface="Calibri"/>
                <a:cs typeface="Calibri"/>
                <a:sym typeface="Calibri"/>
              </a:rPr>
              <a:t>sign test </a:t>
            </a: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on the data.  </a:t>
            </a:r>
          </a:p>
          <a:p>
            <a:pPr marL="457200" lvl="0" indent="-317500" rtl="0">
              <a:lnSpc>
                <a:spcPct val="115000"/>
              </a:lnSpc>
              <a:buSzPts val="1400"/>
              <a:buFont typeface="Calibri"/>
              <a:buChar char="●"/>
            </a:pP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You could use an online calculator such as </a:t>
            </a:r>
            <a:r>
              <a:rPr lang="en-GB" sz="1600" u="sng" dirty="0">
                <a:solidFill>
                  <a:schemeClr val="hlink"/>
                </a:solidFill>
                <a:latin typeface="+mn-lt"/>
                <a:ea typeface="Calibri"/>
                <a:cs typeface="Calibri"/>
                <a:sym typeface="Calibri"/>
                <a:hlinkClick r:id="rId2"/>
              </a:rPr>
              <a:t>socscistatistics.com</a:t>
            </a:r>
            <a:r>
              <a:rPr lang="en-GB" sz="1600" dirty="0">
                <a:latin typeface="+mn-lt"/>
              </a:rPr>
              <a:t> </a:t>
            </a:r>
            <a:r>
              <a:rPr lang="en-GB" sz="1600" dirty="0">
                <a:latin typeface="+mn-lt"/>
                <a:ea typeface="Calibri"/>
                <a:cs typeface="Calibri"/>
                <a:sym typeface="Calibri"/>
              </a:rPr>
              <a:t>to find your p value and decide whether to retain or reject your null hypothesis.</a:t>
            </a:r>
          </a:p>
          <a:p>
            <a:endParaRPr lang="en-US" dirty="0"/>
          </a:p>
        </p:txBody>
      </p:sp>
      <p:pic>
        <p:nvPicPr>
          <p:cNvPr id="4" name="Google Shape;181;g31c78a2e92e_0_96">
            <a:extLst>
              <a:ext uri="{FF2B5EF4-FFF2-40B4-BE49-F238E27FC236}">
                <a16:creationId xmlns:a16="http://schemas.microsoft.com/office/drawing/2014/main" id="{DE17CF76-C12C-8049-9B42-9088B0F5963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1812" y="2987656"/>
            <a:ext cx="6069805" cy="88268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80E307-1206-992C-8EC8-54E7BAFD037C}"/>
              </a:ext>
            </a:extLst>
          </p:cNvPr>
          <p:cNvSpPr txBox="1"/>
          <p:nvPr/>
        </p:nvSpPr>
        <p:spPr>
          <a:xfrm>
            <a:off x="242588" y="622287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© Hodder &amp; Stoughton Limited 2025</a:t>
            </a:r>
          </a:p>
        </p:txBody>
      </p:sp>
    </p:spTree>
    <p:extLst>
      <p:ext uri="{BB962C8B-B14F-4D97-AF65-F5344CB8AC3E}">
        <p14:creationId xmlns:p14="http://schemas.microsoft.com/office/powerpoint/2010/main" val="199222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79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Hachette 2024">
  <a:themeElements>
    <a:clrScheme name="Office">
      <a:dk1>
        <a:sysClr val="windowText" lastClr="000000"/>
      </a:dk1>
      <a:lt1>
        <a:sysClr val="window" lastClr="FFFFFF"/>
      </a:lt1>
      <a:dk2>
        <a:srgbClr val="003C5F"/>
      </a:dk2>
      <a:lt2>
        <a:srgbClr val="EEECE1"/>
      </a:lt2>
      <a:accent1>
        <a:srgbClr val="003C5F"/>
      </a:accent1>
      <a:accent2>
        <a:srgbClr val="7FB6BB"/>
      </a:accent2>
      <a:accent3>
        <a:srgbClr val="B0C589"/>
      </a:accent3>
      <a:accent4>
        <a:srgbClr val="E3B8E0"/>
      </a:accent4>
      <a:accent5>
        <a:srgbClr val="F7EB66"/>
      </a:accent5>
      <a:accent6>
        <a:srgbClr val="F5C7A6"/>
      </a:accent6>
      <a:hlink>
        <a:srgbClr val="0000FF"/>
      </a:hlink>
      <a:folHlink>
        <a:srgbClr val="800080"/>
      </a:folHlink>
    </a:clrScheme>
    <a:fontScheme name="Poppins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9BF9ABE9049245A56E38F792FADB82" ma:contentTypeVersion="18" ma:contentTypeDescription="Create a new document." ma:contentTypeScope="" ma:versionID="af1083ce7064cd272a05bc1b66e5b79b">
  <xsd:schema xmlns:xsd="http://www.w3.org/2001/XMLSchema" xmlns:xs="http://www.w3.org/2001/XMLSchema" xmlns:p="http://schemas.microsoft.com/office/2006/metadata/properties" xmlns:ns2="69fa5a72-5b80-4197-9e79-14f0986e73ae" xmlns:ns3="5fc2f350-6cf0-4b28-b711-1ccb66596d0e" targetNamespace="http://schemas.microsoft.com/office/2006/metadata/properties" ma:root="true" ma:fieldsID="4a7bdbaa0c02f25aec8d538f802c57cf" ns2:_="" ns3:_="">
    <xsd:import namespace="69fa5a72-5b80-4197-9e79-14f0986e73ae"/>
    <xsd:import namespace="5fc2f350-6cf0-4b28-b711-1ccb66596d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fa5a72-5b80-4197-9e79-14f0986e73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0316926-e272-4302-89b0-5e160602c2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c2f350-6cf0-4b28-b711-1ccb66596d0e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69855810-e19e-45fb-a196-33c89af98089}" ma:internalName="TaxCatchAll" ma:showField="CatchAllData" ma:web="5fc2f350-6cf0-4b28-b711-1ccb66596d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c2f350-6cf0-4b28-b711-1ccb66596d0e" xsi:nil="true"/>
    <lcf76f155ced4ddcb4097134ff3c332f xmlns="69fa5a72-5b80-4197-9e79-14f0986e73a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74A0DB3-4A58-420C-A86F-2A952C9321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fa5a72-5b80-4197-9e79-14f0986e73ae"/>
    <ds:schemaRef ds:uri="5fc2f350-6cf0-4b28-b711-1ccb66596d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BE9BB6B-0967-4BCB-858A-ED052E3046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127D21-8894-4817-8BB1-58CAE2349C6B}">
  <ds:schemaRefs>
    <ds:schemaRef ds:uri="http://schemas.microsoft.com/office/infopath/2007/PartnerControls"/>
    <ds:schemaRef ds:uri="http://schemas.openxmlformats.org/package/2006/metadata/core-properties"/>
    <ds:schemaRef ds:uri="69fa5a72-5b80-4197-9e79-14f0986e73ae"/>
    <ds:schemaRef ds:uri="http://purl.org/dc/dcmitype/"/>
    <ds:schemaRef ds:uri="http://schemas.microsoft.com/office/2006/documentManagement/types"/>
    <ds:schemaRef ds:uri="http://purl.org/dc/elements/1.1/"/>
    <ds:schemaRef ds:uri="5fc2f350-6cf0-4b28-b711-1ccb66596d0e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</TotalTime>
  <Words>1297</Words>
  <Application>Microsoft Macintosh PowerPoint</Application>
  <PresentationFormat>Widescreen</PresentationFormat>
  <Paragraphs>91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Century Gothic</vt:lpstr>
      <vt:lpstr>Sofia Pro</vt:lpstr>
      <vt:lpstr>Calibri</vt:lpstr>
      <vt:lpstr>Poppins</vt:lpstr>
      <vt:lpstr>Aptos</vt:lpstr>
      <vt:lpstr>Arial</vt:lpstr>
      <vt:lpstr>Hachette 2024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James Winkley</dc:creator>
  <cp:lastModifiedBy>Ben Roberts</cp:lastModifiedBy>
  <cp:revision>25</cp:revision>
  <dcterms:created xsi:type="dcterms:W3CDTF">2024-08-30T17:54:49Z</dcterms:created>
  <dcterms:modified xsi:type="dcterms:W3CDTF">2025-09-02T09:12:22Z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2024-08-30T00:00:00Z</vt:filetime>
  </property>
  <property fmtid="{D5CDD505-2E9C-101B-9397-08002B2CF9AE}" pid="3" name="Creator">
    <vt:lpwstr>Adobe InDesign 19.5 (Macintosh)</vt:lpwstr>
  </property>
  <property fmtid="{D5CDD505-2E9C-101B-9397-08002B2CF9AE}" pid="4" name="LastSaved">
    <vt:filetime>2024-08-30T00:00:00Z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0x010100809BF9ABE9049245A56E38F792FADB82</vt:lpwstr>
  </property>
  <property fmtid="{D5CDD505-2E9C-101B-9397-08002B2CF9AE}" pid="7" name="MediaServiceImageTags">
    <vt:lpwstr/>
  </property>
</Properties>
</file>