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ylZ/Rn37uCT89J2nQzjL8DeQ4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>
        <p:scale>
          <a:sx n="145" d="100"/>
          <a:sy n="145" d="100"/>
        </p:scale>
        <p:origin x="1224" y="4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 Roberts" userId="afd2b2f5-d19b-458d-8355-bb03a636b71a" providerId="ADAL" clId="{B6F43DAB-04E5-B147-944D-AE9C16475F9D}"/>
    <pc:docChg chg="undo custSel modSld">
      <pc:chgData name="Ben Roberts" userId="afd2b2f5-d19b-458d-8355-bb03a636b71a" providerId="ADAL" clId="{B6F43DAB-04E5-B147-944D-AE9C16475F9D}" dt="2025-03-27T16:01:37.516" v="210" actId="20577"/>
      <pc:docMkLst>
        <pc:docMk/>
      </pc:docMkLst>
      <pc:sldChg chg="modSp mod">
        <pc:chgData name="Ben Roberts" userId="afd2b2f5-d19b-458d-8355-bb03a636b71a" providerId="ADAL" clId="{B6F43DAB-04E5-B147-944D-AE9C16475F9D}" dt="2025-03-27T15:00:47.933" v="1" actId="20577"/>
        <pc:sldMkLst>
          <pc:docMk/>
          <pc:sldMk cId="0" sldId="256"/>
        </pc:sldMkLst>
        <pc:spChg chg="mod">
          <ac:chgData name="Ben Roberts" userId="afd2b2f5-d19b-458d-8355-bb03a636b71a" providerId="ADAL" clId="{B6F43DAB-04E5-B147-944D-AE9C16475F9D}" dt="2025-03-27T15:00:47.933" v="1" actId="20577"/>
          <ac:spMkLst>
            <pc:docMk/>
            <pc:sldMk cId="0" sldId="256"/>
            <ac:spMk id="40" creationId="{00000000-0000-0000-0000-000000000000}"/>
          </ac:spMkLst>
        </pc:spChg>
      </pc:sldChg>
      <pc:sldChg chg="delSp modSp mod">
        <pc:chgData name="Ben Roberts" userId="afd2b2f5-d19b-458d-8355-bb03a636b71a" providerId="ADAL" clId="{B6F43DAB-04E5-B147-944D-AE9C16475F9D}" dt="2025-03-27T15:54:27.892" v="103" actId="20577"/>
        <pc:sldMkLst>
          <pc:docMk/>
          <pc:sldMk cId="0" sldId="257"/>
        </pc:sldMkLst>
        <pc:spChg chg="mod">
          <ac:chgData name="Ben Roberts" userId="afd2b2f5-d19b-458d-8355-bb03a636b71a" providerId="ADAL" clId="{B6F43DAB-04E5-B147-944D-AE9C16475F9D}" dt="2025-03-27T15:01:10.783" v="12" actId="27636"/>
          <ac:spMkLst>
            <pc:docMk/>
            <pc:sldMk cId="0" sldId="257"/>
            <ac:spMk id="47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1:38.023" v="23" actId="20577"/>
          <ac:spMkLst>
            <pc:docMk/>
            <pc:sldMk cId="0" sldId="257"/>
            <ac:spMk id="48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54:27.892" v="103" actId="20577"/>
          <ac:spMkLst>
            <pc:docMk/>
            <pc:sldMk cId="0" sldId="257"/>
            <ac:spMk id="49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01:30.500" v="20" actId="478"/>
          <ac:picMkLst>
            <pc:docMk/>
            <pc:sldMk cId="0" sldId="257"/>
            <ac:picMk id="50" creationId="{00000000-0000-0000-0000-000000000000}"/>
          </ac:picMkLst>
        </pc:picChg>
      </pc:sldChg>
      <pc:sldChg chg="modSp mod">
        <pc:chgData name="Ben Roberts" userId="afd2b2f5-d19b-458d-8355-bb03a636b71a" providerId="ADAL" clId="{B6F43DAB-04E5-B147-944D-AE9C16475F9D}" dt="2025-03-27T15:04:47.471" v="68" actId="404"/>
        <pc:sldMkLst>
          <pc:docMk/>
          <pc:sldMk cId="0" sldId="258"/>
        </pc:sldMkLst>
        <pc:spChg chg="mod">
          <ac:chgData name="Ben Roberts" userId="afd2b2f5-d19b-458d-8355-bb03a636b71a" providerId="ADAL" clId="{B6F43DAB-04E5-B147-944D-AE9C16475F9D}" dt="2025-03-27T15:04:47.471" v="68" actId="404"/>
          <ac:spMkLst>
            <pc:docMk/>
            <pc:sldMk cId="0" sldId="258"/>
            <ac:spMk id="57" creationId="{00000000-0000-0000-0000-000000000000}"/>
          </ac:spMkLst>
        </pc:spChg>
      </pc:sldChg>
      <pc:sldChg chg="delSp modSp mod">
        <pc:chgData name="Ben Roberts" userId="afd2b2f5-d19b-458d-8355-bb03a636b71a" providerId="ADAL" clId="{B6F43DAB-04E5-B147-944D-AE9C16475F9D}" dt="2025-03-27T15:55:18.840" v="109" actId="20577"/>
        <pc:sldMkLst>
          <pc:docMk/>
          <pc:sldMk cId="0" sldId="259"/>
        </pc:sldMkLst>
        <pc:spChg chg="mod">
          <ac:chgData name="Ben Roberts" userId="afd2b2f5-d19b-458d-8355-bb03a636b71a" providerId="ADAL" clId="{B6F43DAB-04E5-B147-944D-AE9C16475F9D}" dt="2025-03-27T15:55:18.840" v="109" actId="20577"/>
          <ac:spMkLst>
            <pc:docMk/>
            <pc:sldMk cId="0" sldId="259"/>
            <ac:spMk id="71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2:07.587" v="28" actId="20577"/>
          <ac:spMkLst>
            <pc:docMk/>
            <pc:sldMk cId="0" sldId="259"/>
            <ac:spMk id="72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53:30.426" v="94" actId="478"/>
          <ac:picMkLst>
            <pc:docMk/>
            <pc:sldMk cId="0" sldId="259"/>
            <ac:picMk id="69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3:26.854" v="92" actId="478"/>
          <ac:picMkLst>
            <pc:docMk/>
            <pc:sldMk cId="0" sldId="259"/>
            <ac:picMk id="73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3:28.628" v="93" actId="478"/>
          <ac:picMkLst>
            <pc:docMk/>
            <pc:sldMk cId="0" sldId="259"/>
            <ac:picMk id="74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3:25.262" v="91" actId="478"/>
          <ac:picMkLst>
            <pc:docMk/>
            <pc:sldMk cId="0" sldId="259"/>
            <ac:picMk id="75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3:23.429" v="90" actId="478"/>
          <ac:picMkLst>
            <pc:docMk/>
            <pc:sldMk cId="0" sldId="259"/>
            <ac:picMk id="76" creationId="{00000000-0000-0000-0000-000000000000}"/>
          </ac:picMkLst>
        </pc:picChg>
      </pc:sldChg>
      <pc:sldChg chg="delSp modSp mod">
        <pc:chgData name="Ben Roberts" userId="afd2b2f5-d19b-458d-8355-bb03a636b71a" providerId="ADAL" clId="{B6F43DAB-04E5-B147-944D-AE9C16475F9D}" dt="2025-03-27T15:55:43.294" v="119" actId="20577"/>
        <pc:sldMkLst>
          <pc:docMk/>
          <pc:sldMk cId="0" sldId="260"/>
        </pc:sldMkLst>
        <pc:spChg chg="mod">
          <ac:chgData name="Ben Roberts" userId="afd2b2f5-d19b-458d-8355-bb03a636b71a" providerId="ADAL" clId="{B6F43DAB-04E5-B147-944D-AE9C16475F9D}" dt="2025-03-27T15:55:43.294" v="119" actId="20577"/>
          <ac:spMkLst>
            <pc:docMk/>
            <pc:sldMk cId="0" sldId="260"/>
            <ac:spMk id="82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2:11.613" v="29" actId="20577"/>
          <ac:spMkLst>
            <pc:docMk/>
            <pc:sldMk cId="0" sldId="260"/>
            <ac:spMk id="83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55:25.296" v="110" actId="478"/>
          <ac:picMkLst>
            <pc:docMk/>
            <pc:sldMk cId="0" sldId="260"/>
            <ac:picMk id="84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5:25.785" v="111" actId="478"/>
          <ac:picMkLst>
            <pc:docMk/>
            <pc:sldMk cId="0" sldId="260"/>
            <ac:picMk id="85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5:26.475" v="112" actId="478"/>
          <ac:picMkLst>
            <pc:docMk/>
            <pc:sldMk cId="0" sldId="260"/>
            <ac:picMk id="86" creationId="{00000000-0000-0000-0000-000000000000}"/>
          </ac:picMkLst>
        </pc:picChg>
      </pc:sldChg>
      <pc:sldChg chg="delSp modSp mod">
        <pc:chgData name="Ben Roberts" userId="afd2b2f5-d19b-458d-8355-bb03a636b71a" providerId="ADAL" clId="{B6F43DAB-04E5-B147-944D-AE9C16475F9D}" dt="2025-03-27T15:56:55.705" v="145" actId="20577"/>
        <pc:sldMkLst>
          <pc:docMk/>
          <pc:sldMk cId="0" sldId="261"/>
        </pc:sldMkLst>
        <pc:spChg chg="mod">
          <ac:chgData name="Ben Roberts" userId="afd2b2f5-d19b-458d-8355-bb03a636b71a" providerId="ADAL" clId="{B6F43DAB-04E5-B147-944D-AE9C16475F9D}" dt="2025-03-27T15:56:55.705" v="145" actId="20577"/>
          <ac:spMkLst>
            <pc:docMk/>
            <pc:sldMk cId="0" sldId="261"/>
            <ac:spMk id="93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2:17.267" v="31" actId="27636"/>
          <ac:spMkLst>
            <pc:docMk/>
            <pc:sldMk cId="0" sldId="261"/>
            <ac:spMk id="94" creationId="{00000000-0000-0000-0000-000000000000}"/>
          </ac:spMkLst>
        </pc:spChg>
        <pc:spChg chg="del mod">
          <ac:chgData name="Ben Roberts" userId="afd2b2f5-d19b-458d-8355-bb03a636b71a" providerId="ADAL" clId="{B6F43DAB-04E5-B147-944D-AE9C16475F9D}" dt="2025-03-27T15:56:09.774" v="125" actId="478"/>
          <ac:spMkLst>
            <pc:docMk/>
            <pc:sldMk cId="0" sldId="261"/>
            <ac:spMk id="100" creationId="{00000000-0000-0000-0000-000000000000}"/>
          </ac:spMkLst>
        </pc:spChg>
        <pc:spChg chg="del mod">
          <ac:chgData name="Ben Roberts" userId="afd2b2f5-d19b-458d-8355-bb03a636b71a" providerId="ADAL" clId="{B6F43DAB-04E5-B147-944D-AE9C16475F9D}" dt="2025-03-27T15:56:12.256" v="127" actId="478"/>
          <ac:spMkLst>
            <pc:docMk/>
            <pc:sldMk cId="0" sldId="261"/>
            <ac:spMk id="101" creationId="{00000000-0000-0000-0000-000000000000}"/>
          </ac:spMkLst>
        </pc:spChg>
        <pc:spChg chg="del mod">
          <ac:chgData name="Ben Roberts" userId="afd2b2f5-d19b-458d-8355-bb03a636b71a" providerId="ADAL" clId="{B6F43DAB-04E5-B147-944D-AE9C16475F9D}" dt="2025-03-27T15:56:17.430" v="130" actId="478"/>
          <ac:spMkLst>
            <pc:docMk/>
            <pc:sldMk cId="0" sldId="261"/>
            <ac:spMk id="102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56:04.076" v="120" actId="478"/>
          <ac:picMkLst>
            <pc:docMk/>
            <pc:sldMk cId="0" sldId="261"/>
            <ac:picMk id="91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6:06.791" v="123" actId="478"/>
          <ac:picMkLst>
            <pc:docMk/>
            <pc:sldMk cId="0" sldId="261"/>
            <ac:picMk id="95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6:05.402" v="121" actId="478"/>
          <ac:picMkLst>
            <pc:docMk/>
            <pc:sldMk cId="0" sldId="261"/>
            <ac:picMk id="96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6:18.475" v="131" actId="478"/>
          <ac:picMkLst>
            <pc:docMk/>
            <pc:sldMk cId="0" sldId="261"/>
            <ac:picMk id="97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6:06.075" v="122" actId="478"/>
          <ac:picMkLst>
            <pc:docMk/>
            <pc:sldMk cId="0" sldId="261"/>
            <ac:picMk id="98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6:13.338" v="128" actId="478"/>
          <ac:picMkLst>
            <pc:docMk/>
            <pc:sldMk cId="0" sldId="261"/>
            <ac:picMk id="99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56:19.189" v="132" actId="478"/>
          <ac:picMkLst>
            <pc:docMk/>
            <pc:sldMk cId="0" sldId="261"/>
            <ac:picMk id="103" creationId="{00000000-0000-0000-0000-000000000000}"/>
          </ac:picMkLst>
        </pc:picChg>
      </pc:sldChg>
      <pc:sldChg chg="modSp mod">
        <pc:chgData name="Ben Roberts" userId="afd2b2f5-d19b-458d-8355-bb03a636b71a" providerId="ADAL" clId="{B6F43DAB-04E5-B147-944D-AE9C16475F9D}" dt="2025-03-27T15:57:13.754" v="146" actId="20577"/>
        <pc:sldMkLst>
          <pc:docMk/>
          <pc:sldMk cId="0" sldId="262"/>
        </pc:sldMkLst>
        <pc:spChg chg="mod">
          <ac:chgData name="Ben Roberts" userId="afd2b2f5-d19b-458d-8355-bb03a636b71a" providerId="ADAL" clId="{B6F43DAB-04E5-B147-944D-AE9C16475F9D}" dt="2025-03-27T15:02:22.704" v="33" actId="27636"/>
          <ac:spMkLst>
            <pc:docMk/>
            <pc:sldMk cId="0" sldId="262"/>
            <ac:spMk id="109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57:13.754" v="146" actId="20577"/>
          <ac:spMkLst>
            <pc:docMk/>
            <pc:sldMk cId="0" sldId="262"/>
            <ac:spMk id="111" creationId="{00000000-0000-0000-0000-000000000000}"/>
          </ac:spMkLst>
        </pc:spChg>
      </pc:sldChg>
      <pc:sldChg chg="delSp modSp mod">
        <pc:chgData name="Ben Roberts" userId="afd2b2f5-d19b-458d-8355-bb03a636b71a" providerId="ADAL" clId="{B6F43DAB-04E5-B147-944D-AE9C16475F9D}" dt="2025-03-27T15:57:46.697" v="153" actId="207"/>
        <pc:sldMkLst>
          <pc:docMk/>
          <pc:sldMk cId="0" sldId="263"/>
        </pc:sldMkLst>
        <pc:spChg chg="mod">
          <ac:chgData name="Ben Roberts" userId="afd2b2f5-d19b-458d-8355-bb03a636b71a" providerId="ADAL" clId="{B6F43DAB-04E5-B147-944D-AE9C16475F9D}" dt="2025-03-27T15:57:46.697" v="153" actId="207"/>
          <ac:spMkLst>
            <pc:docMk/>
            <pc:sldMk cId="0" sldId="263"/>
            <ac:spMk id="117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5:07.502" v="69" actId="1076"/>
          <ac:spMkLst>
            <pc:docMk/>
            <pc:sldMk cId="0" sldId="263"/>
            <ac:spMk id="118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26:13.533" v="70" actId="478"/>
          <ac:picMkLst>
            <pc:docMk/>
            <pc:sldMk cId="0" sldId="263"/>
            <ac:picMk id="119" creationId="{00000000-0000-0000-0000-000000000000}"/>
          </ac:picMkLst>
        </pc:picChg>
      </pc:sldChg>
      <pc:sldChg chg="modSp mod">
        <pc:chgData name="Ben Roberts" userId="afd2b2f5-d19b-458d-8355-bb03a636b71a" providerId="ADAL" clId="{B6F43DAB-04E5-B147-944D-AE9C16475F9D}" dt="2025-03-27T15:58:22.479" v="163" actId="20577"/>
        <pc:sldMkLst>
          <pc:docMk/>
          <pc:sldMk cId="0" sldId="264"/>
        </pc:sldMkLst>
        <pc:spChg chg="mod">
          <ac:chgData name="Ben Roberts" userId="afd2b2f5-d19b-458d-8355-bb03a636b71a" providerId="ADAL" clId="{B6F43DAB-04E5-B147-944D-AE9C16475F9D}" dt="2025-03-27T15:02:47.951" v="36" actId="27636"/>
          <ac:spMkLst>
            <pc:docMk/>
            <pc:sldMk cId="0" sldId="264"/>
            <ac:spMk id="126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58:22.479" v="163" actId="20577"/>
          <ac:spMkLst>
            <pc:docMk/>
            <pc:sldMk cId="0" sldId="264"/>
            <ac:spMk id="129" creationId="{00000000-0000-0000-0000-000000000000}"/>
          </ac:spMkLst>
        </pc:spChg>
      </pc:sldChg>
      <pc:sldChg chg="delSp modSp mod">
        <pc:chgData name="Ben Roberts" userId="afd2b2f5-d19b-458d-8355-bb03a636b71a" providerId="ADAL" clId="{B6F43DAB-04E5-B147-944D-AE9C16475F9D}" dt="2025-03-27T15:27:02.580" v="77" actId="14100"/>
        <pc:sldMkLst>
          <pc:docMk/>
          <pc:sldMk cId="0" sldId="265"/>
        </pc:sldMkLst>
        <pc:spChg chg="mod">
          <ac:chgData name="Ben Roberts" userId="afd2b2f5-d19b-458d-8355-bb03a636b71a" providerId="ADAL" clId="{B6F43DAB-04E5-B147-944D-AE9C16475F9D}" dt="2025-03-27T15:27:02.580" v="77" actId="14100"/>
          <ac:spMkLst>
            <pc:docMk/>
            <pc:sldMk cId="0" sldId="265"/>
            <ac:spMk id="138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2:54.376" v="38" actId="27636"/>
          <ac:spMkLst>
            <pc:docMk/>
            <pc:sldMk cId="0" sldId="265"/>
            <ac:spMk id="139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26:43.322" v="72" actId="478"/>
          <ac:picMkLst>
            <pc:docMk/>
            <pc:sldMk cId="0" sldId="265"/>
            <ac:picMk id="136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26:45.233" v="73" actId="478"/>
          <ac:picMkLst>
            <pc:docMk/>
            <pc:sldMk cId="0" sldId="265"/>
            <ac:picMk id="140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26:50.885" v="76" actId="478"/>
          <ac:picMkLst>
            <pc:docMk/>
            <pc:sldMk cId="0" sldId="265"/>
            <ac:picMk id="141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26:46.947" v="74" actId="478"/>
          <ac:picMkLst>
            <pc:docMk/>
            <pc:sldMk cId="0" sldId="265"/>
            <ac:picMk id="142" creationId="{00000000-0000-0000-0000-000000000000}"/>
          </ac:picMkLst>
        </pc:picChg>
        <pc:picChg chg="del">
          <ac:chgData name="Ben Roberts" userId="afd2b2f5-d19b-458d-8355-bb03a636b71a" providerId="ADAL" clId="{B6F43DAB-04E5-B147-944D-AE9C16475F9D}" dt="2025-03-27T15:26:48.733" v="75" actId="478"/>
          <ac:picMkLst>
            <pc:docMk/>
            <pc:sldMk cId="0" sldId="265"/>
            <ac:picMk id="143" creationId="{00000000-0000-0000-0000-000000000000}"/>
          </ac:picMkLst>
        </pc:picChg>
      </pc:sldChg>
      <pc:sldChg chg="delSp modSp mod">
        <pc:chgData name="Ben Roberts" userId="afd2b2f5-d19b-458d-8355-bb03a636b71a" providerId="ADAL" clId="{B6F43DAB-04E5-B147-944D-AE9C16475F9D}" dt="2025-03-27T15:58:44.217" v="167" actId="20577"/>
        <pc:sldMkLst>
          <pc:docMk/>
          <pc:sldMk cId="0" sldId="266"/>
        </pc:sldMkLst>
        <pc:spChg chg="mod">
          <ac:chgData name="Ben Roberts" userId="afd2b2f5-d19b-458d-8355-bb03a636b71a" providerId="ADAL" clId="{B6F43DAB-04E5-B147-944D-AE9C16475F9D}" dt="2025-03-27T15:04:07.984" v="60" actId="404"/>
          <ac:spMkLst>
            <pc:docMk/>
            <pc:sldMk cId="0" sldId="266"/>
            <ac:spMk id="149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58:44.217" v="167" actId="20577"/>
          <ac:spMkLst>
            <pc:docMk/>
            <pc:sldMk cId="0" sldId="266"/>
            <ac:spMk id="150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27:05.746" v="78" actId="478"/>
          <ac:picMkLst>
            <pc:docMk/>
            <pc:sldMk cId="0" sldId="266"/>
            <ac:picMk id="151" creationId="{00000000-0000-0000-0000-000000000000}"/>
          </ac:picMkLst>
        </pc:picChg>
      </pc:sldChg>
      <pc:sldChg chg="delSp modSp mod">
        <pc:chgData name="Ben Roberts" userId="afd2b2f5-d19b-458d-8355-bb03a636b71a" providerId="ADAL" clId="{B6F43DAB-04E5-B147-944D-AE9C16475F9D}" dt="2025-03-27T15:59:07.454" v="171" actId="20577"/>
        <pc:sldMkLst>
          <pc:docMk/>
          <pc:sldMk cId="0" sldId="267"/>
        </pc:sldMkLst>
        <pc:spChg chg="mod">
          <ac:chgData name="Ben Roberts" userId="afd2b2f5-d19b-458d-8355-bb03a636b71a" providerId="ADAL" clId="{B6F43DAB-04E5-B147-944D-AE9C16475F9D}" dt="2025-03-27T15:59:07.454" v="171" actId="20577"/>
          <ac:spMkLst>
            <pc:docMk/>
            <pc:sldMk cId="0" sldId="267"/>
            <ac:spMk id="157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4:12.823" v="62" actId="404"/>
          <ac:spMkLst>
            <pc:docMk/>
            <pc:sldMk cId="0" sldId="267"/>
            <ac:spMk id="158" creationId="{00000000-0000-0000-0000-000000000000}"/>
          </ac:spMkLst>
        </pc:spChg>
        <pc:picChg chg="del">
          <ac:chgData name="Ben Roberts" userId="afd2b2f5-d19b-458d-8355-bb03a636b71a" providerId="ADAL" clId="{B6F43DAB-04E5-B147-944D-AE9C16475F9D}" dt="2025-03-27T15:27:11.932" v="80" actId="478"/>
          <ac:picMkLst>
            <pc:docMk/>
            <pc:sldMk cId="0" sldId="267"/>
            <ac:picMk id="159" creationId="{00000000-0000-0000-0000-000000000000}"/>
          </ac:picMkLst>
        </pc:picChg>
      </pc:sldChg>
      <pc:sldChg chg="modSp mod">
        <pc:chgData name="Ben Roberts" userId="afd2b2f5-d19b-458d-8355-bb03a636b71a" providerId="ADAL" clId="{B6F43DAB-04E5-B147-944D-AE9C16475F9D}" dt="2025-03-27T15:59:48.917" v="180" actId="20577"/>
        <pc:sldMkLst>
          <pc:docMk/>
          <pc:sldMk cId="0" sldId="268"/>
        </pc:sldMkLst>
        <pc:spChg chg="mod">
          <ac:chgData name="Ben Roberts" userId="afd2b2f5-d19b-458d-8355-bb03a636b71a" providerId="ADAL" clId="{B6F43DAB-04E5-B147-944D-AE9C16475F9D}" dt="2025-03-27T15:59:48.917" v="180" actId="20577"/>
          <ac:spMkLst>
            <pc:docMk/>
            <pc:sldMk cId="0" sldId="268"/>
            <ac:spMk id="165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3:11.164" v="49" actId="20577"/>
          <ac:spMkLst>
            <pc:docMk/>
            <pc:sldMk cId="0" sldId="268"/>
            <ac:spMk id="166" creationId="{00000000-0000-0000-0000-000000000000}"/>
          </ac:spMkLst>
        </pc:spChg>
      </pc:sldChg>
      <pc:sldChg chg="modSp mod">
        <pc:chgData name="Ben Roberts" userId="afd2b2f5-d19b-458d-8355-bb03a636b71a" providerId="ADAL" clId="{B6F43DAB-04E5-B147-944D-AE9C16475F9D}" dt="2025-03-27T16:00:55.750" v="204" actId="20577"/>
        <pc:sldMkLst>
          <pc:docMk/>
          <pc:sldMk cId="0" sldId="269"/>
        </pc:sldMkLst>
        <pc:spChg chg="mod">
          <ac:chgData name="Ben Roberts" userId="afd2b2f5-d19b-458d-8355-bb03a636b71a" providerId="ADAL" clId="{B6F43DAB-04E5-B147-944D-AE9C16475F9D}" dt="2025-03-27T15:59:57.652" v="182" actId="27636"/>
          <ac:spMkLst>
            <pc:docMk/>
            <pc:sldMk cId="0" sldId="269"/>
            <ac:spMk id="171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6:00:55.750" v="204" actId="20577"/>
          <ac:spMkLst>
            <pc:docMk/>
            <pc:sldMk cId="0" sldId="269"/>
            <ac:spMk id="172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4:20.866" v="64" actId="404"/>
          <ac:spMkLst>
            <pc:docMk/>
            <pc:sldMk cId="0" sldId="269"/>
            <ac:spMk id="173" creationId="{00000000-0000-0000-0000-000000000000}"/>
          </ac:spMkLst>
        </pc:spChg>
      </pc:sldChg>
      <pc:sldChg chg="modSp mod">
        <pc:chgData name="Ben Roberts" userId="afd2b2f5-d19b-458d-8355-bb03a636b71a" providerId="ADAL" clId="{B6F43DAB-04E5-B147-944D-AE9C16475F9D}" dt="2025-03-27T16:01:37.516" v="210" actId="20577"/>
        <pc:sldMkLst>
          <pc:docMk/>
          <pc:sldMk cId="0" sldId="270"/>
        </pc:sldMkLst>
        <pc:spChg chg="mod">
          <ac:chgData name="Ben Roberts" userId="afd2b2f5-d19b-458d-8355-bb03a636b71a" providerId="ADAL" clId="{B6F43DAB-04E5-B147-944D-AE9C16475F9D}" dt="2025-03-27T16:01:37.516" v="210" actId="20577"/>
          <ac:spMkLst>
            <pc:docMk/>
            <pc:sldMk cId="0" sldId="270"/>
            <ac:spMk id="179" creationId="{00000000-0000-0000-0000-000000000000}"/>
          </ac:spMkLst>
        </pc:spChg>
        <pc:spChg chg="mod">
          <ac:chgData name="Ben Roberts" userId="afd2b2f5-d19b-458d-8355-bb03a636b71a" providerId="ADAL" clId="{B6F43DAB-04E5-B147-944D-AE9C16475F9D}" dt="2025-03-27T15:04:25.758" v="66" actId="404"/>
          <ac:spMkLst>
            <pc:docMk/>
            <pc:sldMk cId="0" sldId="270"/>
            <ac:spMk id="180" creationId="{00000000-0000-0000-0000-000000000000}"/>
          </ac:spMkLst>
        </pc:spChg>
        <pc:picChg chg="mod">
          <ac:chgData name="Ben Roberts" userId="afd2b2f5-d19b-458d-8355-bb03a636b71a" providerId="ADAL" clId="{B6F43DAB-04E5-B147-944D-AE9C16475F9D}" dt="2025-03-27T16:01:19.410" v="208" actId="1076"/>
          <ac:picMkLst>
            <pc:docMk/>
            <pc:sldMk cId="0" sldId="270"/>
            <ac:picMk id="18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1c78a2e92e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g31c78a2e92e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1c78a2e92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g31c78a2e92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1c78a2e92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g31c78a2e92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1c78a2e92e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1c78a2e92e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1c78a2e92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g31c78a2e92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230d47fa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3230d47fa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1c78a2e92e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31c78a2e92e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30d47fa1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g3230d47fa1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1c78a2e92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31c78a2e92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1c78a2e92e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g31c78a2e92e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" name="Google Shape;11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3997" cy="5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14"/>
          <p:cNvCxnSpPr/>
          <p:nvPr/>
        </p:nvCxnSpPr>
        <p:spPr>
          <a:xfrm>
            <a:off x="1527300" y="2603932"/>
            <a:ext cx="6089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14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/>
          <p:nvPr/>
        </p:nvSpPr>
        <p:spPr>
          <a:xfrm>
            <a:off x="5103929" y="1333819"/>
            <a:ext cx="371255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www.hoddereducation.co.uk/psychologyreview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14" descr="A black and whit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16077" r="6549"/>
          <a:stretch/>
        </p:blipFill>
        <p:spPr>
          <a:xfrm>
            <a:off x="4140819" y="-2"/>
            <a:ext cx="5003181" cy="1342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Blank Text Slide Bullets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" name="Google Shape;1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388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body" idx="2"/>
          </p:nvPr>
        </p:nvSpPr>
        <p:spPr>
          <a:xfrm>
            <a:off x="430213" y="1122363"/>
            <a:ext cx="8297862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ext righ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4" name="Google Shape;2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4705651" y="349908"/>
            <a:ext cx="402242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body" idx="2"/>
          </p:nvPr>
        </p:nvSpPr>
        <p:spPr>
          <a:xfrm>
            <a:off x="4705651" y="1197290"/>
            <a:ext cx="4022424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ext lef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137744" y="349908"/>
            <a:ext cx="4022423" cy="666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 b="1" i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2"/>
          </p:nvPr>
        </p:nvSpPr>
        <p:spPr>
          <a:xfrm>
            <a:off x="137744" y="1197290"/>
            <a:ext cx="4022424" cy="260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Quot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>
                <a:solidFill>
                  <a:schemeClr val="dk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socscistatistics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542" cy="3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dirty="0"/>
              <a:t>© Hodder &amp; Stoughton Limited 2025</a:t>
            </a:r>
            <a:endParaRPr dirty="0"/>
          </a:p>
        </p:txBody>
      </p:sp>
      <p:sp>
        <p:nvSpPr>
          <p:cNvPr id="41" name="Google Shape;41;p1"/>
          <p:cNvSpPr txBox="1"/>
          <p:nvPr/>
        </p:nvSpPr>
        <p:spPr>
          <a:xfrm>
            <a:off x="57750" y="1507925"/>
            <a:ext cx="90285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Piaget’s stage theory of cognitive development still relevant?</a:t>
            </a:r>
            <a:endParaRPr sz="30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" sz="3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34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1167600" y="2835272"/>
            <a:ext cx="6808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Mandy Wood</a:t>
            </a:r>
            <a:endParaRPr sz="20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285"/>
              <a:buNone/>
            </a:pPr>
            <a:r>
              <a:rPr lang="en" dirty="0"/>
              <a:t>Who was Jean Piaget (1896–1980)?</a:t>
            </a:r>
            <a:endParaRPr dirty="0"/>
          </a:p>
        </p:txBody>
      </p:sp>
      <p:sp>
        <p:nvSpPr>
          <p:cNvPr id="48" name="Google Shape;48;p3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dirty="0"/>
              <a:t>© Hodder &amp; Stoughton Limited 2025</a:t>
            </a:r>
            <a:endParaRPr dirty="0"/>
          </a:p>
        </p:txBody>
      </p:sp>
      <p:sp>
        <p:nvSpPr>
          <p:cNvPr id="49" name="Google Shape;49;p3"/>
          <p:cNvSpPr txBox="1"/>
          <p:nvPr/>
        </p:nvSpPr>
        <p:spPr>
          <a:xfrm>
            <a:off x="521574" y="1118725"/>
            <a:ext cx="6626571" cy="30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published his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first academic article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when he was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aged 10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(about a rare albino sparrow).</a:t>
            </a:r>
            <a:endParaRPr sz="18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His academic background was in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biology 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philosophy.</a:t>
            </a:r>
            <a:endParaRPr sz="18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became interested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children’s thinking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how they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acquire knowledge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of the world.</a:t>
            </a:r>
            <a:endParaRPr sz="18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was fascinated by the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wrong answers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given by young children to questions that seem obvious to adults.</a:t>
            </a:r>
            <a:endParaRPr sz="1800" b="0" i="0" u="none" strike="noStrike" cap="none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1c78a2e92e_0_84"/>
          <p:cNvSpPr txBox="1">
            <a:spLocks noGrp="1"/>
          </p:cNvSpPr>
          <p:nvPr>
            <p:ph type="body" idx="1"/>
          </p:nvPr>
        </p:nvSpPr>
        <p:spPr>
          <a:xfrm>
            <a:off x="576159" y="3134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 dirty="0"/>
              <a:t>Conservation of quantity</a:t>
            </a:r>
            <a:endParaRPr dirty="0"/>
          </a:p>
        </p:txBody>
      </p:sp>
      <p:sp>
        <p:nvSpPr>
          <p:cNvPr id="56" name="Google Shape;56;g31c78a2e92e_0_84"/>
          <p:cNvSpPr txBox="1">
            <a:spLocks noGrp="1"/>
          </p:cNvSpPr>
          <p:nvPr>
            <p:ph type="body" idx="2"/>
          </p:nvPr>
        </p:nvSpPr>
        <p:spPr>
          <a:xfrm>
            <a:off x="231350" y="1146650"/>
            <a:ext cx="4208100" cy="32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en" dirty="0">
                <a:solidFill>
                  <a:schemeClr val="dk2"/>
                </a:solidFill>
              </a:rPr>
              <a:t>When liquid is poured </a:t>
            </a:r>
            <a:r>
              <a:rPr lang="en" b="1" dirty="0">
                <a:solidFill>
                  <a:schemeClr val="dk2"/>
                </a:solidFill>
              </a:rPr>
              <a:t>from a short fat container to a tall thin container</a:t>
            </a:r>
            <a:r>
              <a:rPr lang="en" dirty="0">
                <a:solidFill>
                  <a:schemeClr val="dk2"/>
                </a:solidFill>
              </a:rPr>
              <a:t>, young children are unable to understand that the </a:t>
            </a:r>
            <a:r>
              <a:rPr lang="en" b="1" dirty="0">
                <a:solidFill>
                  <a:schemeClr val="dk2"/>
                </a:solidFill>
              </a:rPr>
              <a:t>amount of liquid stays the same</a:t>
            </a:r>
            <a:r>
              <a:rPr lang="en" dirty="0">
                <a:solidFill>
                  <a:schemeClr val="dk2"/>
                </a:solidFill>
              </a:rPr>
              <a:t> (despite looking different) </a:t>
            </a:r>
            <a:endParaRPr dirty="0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entury Gothic"/>
              <a:buChar char="●"/>
            </a:pPr>
            <a:r>
              <a:rPr lang="en" dirty="0">
                <a:solidFill>
                  <a:schemeClr val="dk2"/>
                </a:solidFill>
              </a:rPr>
              <a:t>Piaget said this was not due to a ‘lack of knowledge’ but a </a:t>
            </a:r>
            <a:r>
              <a:rPr lang="en" b="1" dirty="0">
                <a:solidFill>
                  <a:schemeClr val="dk2"/>
                </a:solidFill>
              </a:rPr>
              <a:t>difference in thinking and reasoning</a:t>
            </a:r>
            <a:r>
              <a:rPr lang="en" dirty="0">
                <a:solidFill>
                  <a:schemeClr val="dk2"/>
                </a:solidFill>
              </a:rPr>
              <a:t> between children and adults</a:t>
            </a:r>
            <a:endParaRPr sz="15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7" name="Google Shape;57;g31c78a2e92e_0_84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sz="1200" dirty="0"/>
              <a:t>© </a:t>
            </a:r>
            <a:r>
              <a:rPr lang="en" sz="1200" b="0" dirty="0"/>
              <a:t>Hodder &amp; Stoughton Limited 2025</a:t>
            </a:r>
            <a:endParaRPr sz="1200" b="0" dirty="0"/>
          </a:p>
        </p:txBody>
      </p:sp>
      <p:pic>
        <p:nvPicPr>
          <p:cNvPr id="58" name="Google Shape;58;g31c78a2e92e_0_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4218" y="250725"/>
            <a:ext cx="1584650" cy="12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g31c78a2e92e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0875" y="2079136"/>
            <a:ext cx="1510459" cy="12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g31c78a2e92e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61650" y="2918525"/>
            <a:ext cx="1343025" cy="140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g31c78a2e92e_0_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9763" y="2975863"/>
            <a:ext cx="1343025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31c78a2e92e_0_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63125" y="445275"/>
            <a:ext cx="1641550" cy="133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31c78a2e92e_0_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73403" y="1803576"/>
            <a:ext cx="1584650" cy="1288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31c78a2e92e_0_8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301475" y="1344425"/>
            <a:ext cx="1429416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1c78a2e92e_0_6"/>
          <p:cNvSpPr txBox="1">
            <a:spLocks noGrp="1"/>
          </p:cNvSpPr>
          <p:nvPr>
            <p:ph type="body" idx="1"/>
          </p:nvPr>
        </p:nvSpPr>
        <p:spPr>
          <a:xfrm>
            <a:off x="430409" y="3499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/>
              <a:t>How does thinking develop?</a:t>
            </a:r>
            <a:endParaRPr dirty="0"/>
          </a:p>
        </p:txBody>
      </p:sp>
      <p:sp>
        <p:nvSpPr>
          <p:cNvPr id="71" name="Google Shape;71;g31c78a2e92e_0_6"/>
          <p:cNvSpPr txBox="1">
            <a:spLocks noGrp="1"/>
          </p:cNvSpPr>
          <p:nvPr>
            <p:ph type="body" idx="2"/>
          </p:nvPr>
        </p:nvSpPr>
        <p:spPr>
          <a:xfrm>
            <a:off x="430224" y="1122374"/>
            <a:ext cx="7113576" cy="306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2000" dirty="0">
                <a:solidFill>
                  <a:schemeClr val="dk2"/>
                </a:solidFill>
                <a:latin typeface="Century Gothic" panose="020B0502020202020204" pitchFamily="34" charset="0"/>
              </a:rPr>
              <a:t>Babies are born with reflexes, e.g. grasp reflex</a:t>
            </a:r>
            <a:endParaRPr sz="2000" dirty="0">
              <a:solidFill>
                <a:schemeClr val="dk2"/>
              </a:solidFill>
              <a:latin typeface="Century Gothic" panose="020B0502020202020204" pitchFamily="34" charset="0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2000" dirty="0">
                <a:solidFill>
                  <a:schemeClr val="dk2"/>
                </a:solidFill>
                <a:latin typeface="Century Gothic" panose="020B0502020202020204" pitchFamily="34" charset="0"/>
              </a:rPr>
              <a:t>Interaction with the environment leads them to the develop more complex ‘schema’ (representations of knowledge, </a:t>
            </a:r>
            <a:endParaRPr sz="2000" dirty="0">
              <a:solidFill>
                <a:schemeClr val="dk2"/>
              </a:solidFill>
              <a:latin typeface="Century Gothic" panose="020B0502020202020204" pitchFamily="34" charset="0"/>
            </a:endParaRP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2000" dirty="0">
                <a:solidFill>
                  <a:schemeClr val="dk2"/>
                </a:solidFill>
                <a:latin typeface="Century Gothic" panose="020B0502020202020204" pitchFamily="34" charset="0"/>
              </a:rPr>
              <a:t>e.g. grab the object (a rattle) and </a:t>
            </a:r>
            <a:r>
              <a:rPr lang="en" sz="2000" dirty="0">
                <a:latin typeface="Century Gothic" panose="020B0502020202020204" pitchFamily="34" charset="0"/>
              </a:rPr>
              <a:t>shake</a:t>
            </a:r>
            <a:r>
              <a:rPr lang="en" sz="2000" dirty="0">
                <a:solidFill>
                  <a:schemeClr val="dk2"/>
                </a:solidFill>
                <a:latin typeface="Century Gothic" panose="020B0502020202020204" pitchFamily="34" charset="0"/>
              </a:rPr>
              <a:t> it to create a noise</a:t>
            </a:r>
            <a:r>
              <a:rPr lang="en" sz="2000" dirty="0">
                <a:latin typeface="Century Gothic" panose="020B0502020202020204" pitchFamily="34" charset="0"/>
              </a:rPr>
              <a:t>; repeat the movement to hear the noise again</a:t>
            </a:r>
            <a:endParaRPr sz="2000" dirty="0">
              <a:latin typeface="Century Gothic" panose="020B0502020202020204" pitchFamily="34" charset="0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</a:pPr>
            <a:r>
              <a:rPr lang="en" sz="2000" dirty="0">
                <a:solidFill>
                  <a:schemeClr val="dk2"/>
                </a:solidFill>
                <a:latin typeface="Century Gothic" panose="020B0502020202020204" pitchFamily="34" charset="0"/>
              </a:rPr>
              <a:t>He called this the sensorimotor stage (0–2 years old)</a:t>
            </a:r>
            <a:endParaRPr sz="2000" dirty="0">
              <a:latin typeface="Century Gothic" panose="020B0502020202020204" pitchFamily="34" charset="0"/>
            </a:endParaRPr>
          </a:p>
        </p:txBody>
      </p:sp>
      <p:sp>
        <p:nvSpPr>
          <p:cNvPr id="72" name="Google Shape;72;g31c78a2e92e_0_6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/>
              <a:t>© Hodder &amp; Stoughton Limited 2025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 txBox="1">
            <a:spLocks noGrp="1"/>
          </p:cNvSpPr>
          <p:nvPr>
            <p:ph type="body" idx="1"/>
          </p:nvPr>
        </p:nvSpPr>
        <p:spPr>
          <a:xfrm>
            <a:off x="399597" y="178775"/>
            <a:ext cx="83448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 sz="2400"/>
              <a:t>Nature and nurture in cognitive development</a:t>
            </a:r>
            <a:endParaRPr sz="2400"/>
          </a:p>
        </p:txBody>
      </p:sp>
      <p:sp>
        <p:nvSpPr>
          <p:cNvPr id="82" name="Google Shape;82;p4"/>
          <p:cNvSpPr txBox="1">
            <a:spLocks noGrp="1"/>
          </p:cNvSpPr>
          <p:nvPr>
            <p:ph type="body" idx="2"/>
          </p:nvPr>
        </p:nvSpPr>
        <p:spPr>
          <a:xfrm>
            <a:off x="468575" y="915938"/>
            <a:ext cx="7277448" cy="31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2000" dirty="0">
                <a:solidFill>
                  <a:schemeClr val="dk2"/>
                </a:solidFill>
              </a:rPr>
              <a:t>For Piaget, </a:t>
            </a:r>
            <a:r>
              <a:rPr lang="en" sz="2000" b="1" dirty="0">
                <a:solidFill>
                  <a:schemeClr val="dk2"/>
                </a:solidFill>
              </a:rPr>
              <a:t>active engagement</a:t>
            </a:r>
            <a:r>
              <a:rPr lang="en" sz="2000" dirty="0">
                <a:solidFill>
                  <a:schemeClr val="dk2"/>
                </a:solidFill>
              </a:rPr>
              <a:t> and </a:t>
            </a:r>
            <a:r>
              <a:rPr lang="en" sz="2000" b="1" dirty="0">
                <a:solidFill>
                  <a:schemeClr val="dk2"/>
                </a:solidFill>
              </a:rPr>
              <a:t>interaction</a:t>
            </a:r>
            <a:r>
              <a:rPr lang="en" sz="2000" dirty="0">
                <a:solidFill>
                  <a:schemeClr val="dk2"/>
                </a:solidFill>
              </a:rPr>
              <a:t> with the </a:t>
            </a:r>
            <a:r>
              <a:rPr lang="en" sz="2000" b="1" dirty="0">
                <a:solidFill>
                  <a:schemeClr val="dk2"/>
                </a:solidFill>
              </a:rPr>
              <a:t>environment</a:t>
            </a:r>
            <a:r>
              <a:rPr lang="en" sz="2000" dirty="0">
                <a:solidFill>
                  <a:schemeClr val="dk2"/>
                </a:solidFill>
              </a:rPr>
              <a:t> are critical for development.</a:t>
            </a:r>
            <a:endParaRPr sz="2000" dirty="0">
              <a:solidFill>
                <a:schemeClr val="dk2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2000" dirty="0">
                <a:solidFill>
                  <a:schemeClr val="dk2"/>
                </a:solidFill>
              </a:rPr>
              <a:t>They help to explain </a:t>
            </a:r>
            <a:r>
              <a:rPr lang="en" sz="2000" b="1" dirty="0">
                <a:solidFill>
                  <a:schemeClr val="dk2"/>
                </a:solidFill>
              </a:rPr>
              <a:t>HOW</a:t>
            </a:r>
            <a:r>
              <a:rPr lang="en" sz="2000" dirty="0">
                <a:solidFill>
                  <a:schemeClr val="dk2"/>
                </a:solidFill>
              </a:rPr>
              <a:t> children </a:t>
            </a:r>
            <a:r>
              <a:rPr lang="en" sz="2000" b="1" dirty="0">
                <a:solidFill>
                  <a:schemeClr val="dk2"/>
                </a:solidFill>
              </a:rPr>
              <a:t>actively construct</a:t>
            </a:r>
            <a:r>
              <a:rPr lang="en" sz="2000" dirty="0">
                <a:solidFill>
                  <a:schemeClr val="dk2"/>
                </a:solidFill>
              </a:rPr>
              <a:t> an understanding of the world.</a:t>
            </a:r>
            <a:endParaRPr sz="2000" dirty="0">
              <a:solidFill>
                <a:schemeClr val="dk2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2000" dirty="0">
                <a:solidFill>
                  <a:schemeClr val="dk2"/>
                </a:solidFill>
              </a:rPr>
              <a:t>Cognitive development = </a:t>
            </a:r>
            <a:r>
              <a:rPr lang="en" sz="2000" b="1" dirty="0">
                <a:solidFill>
                  <a:schemeClr val="dk2"/>
                </a:solidFill>
              </a:rPr>
              <a:t>brain maturation (nature)</a:t>
            </a:r>
            <a:r>
              <a:rPr lang="en" sz="2000" dirty="0">
                <a:solidFill>
                  <a:schemeClr val="dk2"/>
                </a:solidFill>
              </a:rPr>
              <a:t> + </a:t>
            </a:r>
            <a:r>
              <a:rPr lang="en" sz="2000" b="1" dirty="0">
                <a:solidFill>
                  <a:schemeClr val="dk2"/>
                </a:solidFill>
              </a:rPr>
              <a:t>environmental experiences (nurture).</a:t>
            </a:r>
            <a:endParaRPr sz="2000" b="1" dirty="0">
              <a:solidFill>
                <a:schemeClr val="dk2"/>
              </a:solidFill>
            </a:endParaRPr>
          </a:p>
        </p:txBody>
      </p:sp>
      <p:sp>
        <p:nvSpPr>
          <p:cNvPr id="83" name="Google Shape;83;p4"/>
          <p:cNvSpPr txBox="1">
            <a:spLocks noGrp="1"/>
          </p:cNvSpPr>
          <p:nvPr>
            <p:ph type="body" idx="3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dirty="0"/>
              <a:t>© Hodder &amp; Stoughton Limited 2025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1c78a2e92e_0_21"/>
          <p:cNvSpPr txBox="1">
            <a:spLocks noGrp="1"/>
          </p:cNvSpPr>
          <p:nvPr>
            <p:ph type="body" idx="1"/>
          </p:nvPr>
        </p:nvSpPr>
        <p:spPr>
          <a:xfrm>
            <a:off x="430403" y="349900"/>
            <a:ext cx="39492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Developing schema </a:t>
            </a:r>
            <a:endParaRPr/>
          </a:p>
        </p:txBody>
      </p:sp>
      <p:sp>
        <p:nvSpPr>
          <p:cNvPr id="93" name="Google Shape;93;g31c78a2e92e_0_21"/>
          <p:cNvSpPr txBox="1">
            <a:spLocks noGrp="1"/>
          </p:cNvSpPr>
          <p:nvPr>
            <p:ph type="body" idx="2"/>
          </p:nvPr>
        </p:nvSpPr>
        <p:spPr>
          <a:xfrm>
            <a:off x="430398" y="962188"/>
            <a:ext cx="6585863" cy="308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dirty="0">
                <a:solidFill>
                  <a:schemeClr val="dk2"/>
                </a:solidFill>
              </a:rPr>
              <a:t>Children seek </a:t>
            </a:r>
            <a:r>
              <a:rPr lang="en" b="1" dirty="0">
                <a:solidFill>
                  <a:schemeClr val="dk2"/>
                </a:solidFill>
              </a:rPr>
              <a:t>equilibrium</a:t>
            </a:r>
            <a:r>
              <a:rPr lang="en" dirty="0">
                <a:solidFill>
                  <a:schemeClr val="dk2"/>
                </a:solidFill>
              </a:rPr>
              <a:t> (balance) between existing schema and new information.</a:t>
            </a:r>
            <a:endParaRPr dirty="0">
              <a:solidFill>
                <a:schemeClr val="dk2"/>
              </a:solidFill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dirty="0">
                <a:solidFill>
                  <a:schemeClr val="dk2"/>
                </a:solidFill>
              </a:rPr>
              <a:t>For example, a child…</a:t>
            </a:r>
            <a:endParaRPr dirty="0">
              <a:solidFill>
                <a:schemeClr val="dk2"/>
              </a:solidFill>
            </a:endParaRPr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dirty="0">
                <a:solidFill>
                  <a:schemeClr val="dk2"/>
                </a:solidFill>
              </a:rPr>
              <a:t>encounters garden birds; </a:t>
            </a:r>
            <a:r>
              <a:rPr lang="en" b="1" dirty="0">
                <a:solidFill>
                  <a:schemeClr val="dk2"/>
                </a:solidFill>
              </a:rPr>
              <a:t>assimilates </a:t>
            </a:r>
            <a:r>
              <a:rPr lang="en" dirty="0">
                <a:solidFill>
                  <a:schemeClr val="dk2"/>
                </a:solidFill>
              </a:rPr>
              <a:t>(fits in) bird</a:t>
            </a:r>
            <a:r>
              <a:rPr lang="en" b="1" dirty="0">
                <a:solidFill>
                  <a:schemeClr val="dk2"/>
                </a:solidFill>
              </a:rPr>
              <a:t> </a:t>
            </a:r>
            <a:r>
              <a:rPr lang="en" dirty="0">
                <a:solidFill>
                  <a:schemeClr val="dk2"/>
                </a:solidFill>
              </a:rPr>
              <a:t>knowledge to ‘bird’ schema: wings, beak, feathers, flies. </a:t>
            </a:r>
            <a:endParaRPr dirty="0">
              <a:solidFill>
                <a:schemeClr val="dk2"/>
              </a:solidFill>
            </a:endParaRPr>
          </a:p>
          <a:p>
            <a:pPr marL="9144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dirty="0">
                <a:solidFill>
                  <a:schemeClr val="dk2"/>
                </a:solidFill>
              </a:rPr>
              <a:t>encounters penguins at the zoo; told they are birds; </a:t>
            </a:r>
            <a:r>
              <a:rPr lang="en" b="1" dirty="0">
                <a:solidFill>
                  <a:schemeClr val="dk2"/>
                </a:solidFill>
              </a:rPr>
              <a:t>accommodates</a:t>
            </a:r>
            <a:r>
              <a:rPr lang="en" dirty="0">
                <a:solidFill>
                  <a:schemeClr val="dk2"/>
                </a:solidFill>
              </a:rPr>
              <a:t> schema some birds swim not fly.</a:t>
            </a:r>
            <a:endParaRPr dirty="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>
              <a:solidFill>
                <a:schemeClr val="dk2"/>
              </a:solidFill>
            </a:endParaRPr>
          </a:p>
        </p:txBody>
      </p:sp>
      <p:sp>
        <p:nvSpPr>
          <p:cNvPr id="94" name="Google Shape;94;g31c78a2e92e_0_21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dirty="0"/>
              <a:t>© </a:t>
            </a:r>
            <a:r>
              <a:rPr lang="en" b="0" dirty="0"/>
              <a:t>Hodder &amp; Stoughton Limited 2025</a:t>
            </a:r>
            <a:endParaRPr b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1c78a2e92e_0_32"/>
          <p:cNvSpPr txBox="1">
            <a:spLocks noGrp="1"/>
          </p:cNvSpPr>
          <p:nvPr>
            <p:ph type="body" idx="1"/>
          </p:nvPr>
        </p:nvSpPr>
        <p:spPr>
          <a:xfrm>
            <a:off x="422997" y="185925"/>
            <a:ext cx="84306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Piaget’s stages of cognitive development</a:t>
            </a:r>
            <a:endParaRPr/>
          </a:p>
        </p:txBody>
      </p:sp>
      <p:sp>
        <p:nvSpPr>
          <p:cNvPr id="109" name="Google Shape;109;g31c78a2e92e_0_32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b="0" dirty="0"/>
              <a:t>© Hodder &amp; Stoughton Limited 2025</a:t>
            </a:r>
            <a:endParaRPr b="0" dirty="0"/>
          </a:p>
        </p:txBody>
      </p:sp>
      <p:pic>
        <p:nvPicPr>
          <p:cNvPr id="110" name="Google Shape;110;g31c78a2e92e_0_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4350" y="900100"/>
            <a:ext cx="4467225" cy="334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31c78a2e92e_0_32"/>
          <p:cNvSpPr txBox="1"/>
          <p:nvPr/>
        </p:nvSpPr>
        <p:spPr>
          <a:xfrm>
            <a:off x="379000" y="1025675"/>
            <a:ext cx="32223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Progress through the stages is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linear</a:t>
            </a:r>
            <a:endParaRPr sz="18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Children progress at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different rates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8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Individual/cultural differences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affect times at which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different skills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are developed</a:t>
            </a:r>
            <a:endParaRPr sz="18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Learning through </a:t>
            </a:r>
            <a:r>
              <a:rPr lang="en" sz="18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play and manipulation of objects</a:t>
            </a:r>
            <a:r>
              <a:rPr lang="en" sz="18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aids progress   </a:t>
            </a:r>
            <a:endParaRPr sz="18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body" idx="1"/>
          </p:nvPr>
        </p:nvSpPr>
        <p:spPr>
          <a:xfrm>
            <a:off x="571375" y="254825"/>
            <a:ext cx="83379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/>
              <a:t>Recommendations for classroom practice</a:t>
            </a:r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body" idx="2"/>
          </p:nvPr>
        </p:nvSpPr>
        <p:spPr>
          <a:xfrm>
            <a:off x="257644" y="997299"/>
            <a:ext cx="6644317" cy="302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 err="1">
                <a:solidFill>
                  <a:schemeClr val="tx1"/>
                </a:solidFill>
                <a:latin typeface="Century Gothic" panose="020B0502020202020204" pitchFamily="34" charset="0"/>
              </a:rPr>
              <a:t>Emphasise</a:t>
            </a:r>
            <a:r>
              <a:rPr lang="en" dirty="0">
                <a:solidFill>
                  <a:schemeClr val="tx1"/>
                </a:solidFill>
                <a:latin typeface="Century Gothic" panose="020B0502020202020204" pitchFamily="34" charset="0"/>
              </a:rPr>
              <a:t> play: provide a rich array of objects to discover and explore: </a:t>
            </a:r>
            <a:endParaRPr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e.g. blocks, containers, small toys/objects to sort/</a:t>
            </a:r>
            <a:r>
              <a:rPr lang="en" sz="18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categorise</a:t>
            </a:r>
            <a:r>
              <a:rPr lang="en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/order, sand, water, modelling clay, paints, junk modelling etc.</a:t>
            </a:r>
            <a:endParaRPr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" dirty="0">
                <a:solidFill>
                  <a:schemeClr val="tx1"/>
                </a:solidFill>
                <a:latin typeface="Century Gothic" panose="020B0502020202020204" pitchFamily="34" charset="0"/>
              </a:rPr>
              <a:t>Consider individual differences and ‘readiness’ when planning the curriculum; not everyone will be ‘ready; to learn certain concepts (e.g. time, measurement) at the same age.</a:t>
            </a:r>
            <a:endParaRPr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3"/>
          </p:nvPr>
        </p:nvSpPr>
        <p:spPr>
          <a:xfrm>
            <a:off x="143350" y="4583321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" dirty="0"/>
              <a:t>© Hodder &amp; Stoughton Limited 2025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g31c78a2e92e_0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9625" y="2896475"/>
            <a:ext cx="3404450" cy="159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g31c78a2e92e_0_45"/>
          <p:cNvSpPr txBox="1">
            <a:spLocks noGrp="1"/>
          </p:cNvSpPr>
          <p:nvPr>
            <p:ph type="body" idx="1"/>
          </p:nvPr>
        </p:nvSpPr>
        <p:spPr>
          <a:xfrm>
            <a:off x="430225" y="150250"/>
            <a:ext cx="8563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Piaget underestimated young children (1974)</a:t>
            </a:r>
            <a:endParaRPr/>
          </a:p>
        </p:txBody>
      </p:sp>
      <p:sp>
        <p:nvSpPr>
          <p:cNvPr id="126" name="Google Shape;126;g31c78a2e92e_0_45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dirty="0"/>
              <a:t>© </a:t>
            </a:r>
            <a:r>
              <a:rPr lang="en" b="0" dirty="0"/>
              <a:t>Hodder &amp; Stoughton Limited 2025</a:t>
            </a:r>
            <a:endParaRPr b="0" dirty="0"/>
          </a:p>
        </p:txBody>
      </p:sp>
      <p:pic>
        <p:nvPicPr>
          <p:cNvPr id="127" name="Google Shape;127;g31c78a2e92e_0_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0783" y="1001075"/>
            <a:ext cx="3533287" cy="66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31c78a2e92e_0_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6975" y="1881900"/>
            <a:ext cx="4177563" cy="6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1c78a2e92e_0_45"/>
          <p:cNvSpPr txBox="1">
            <a:spLocks noGrp="1"/>
          </p:cNvSpPr>
          <p:nvPr>
            <p:ph type="body" idx="2"/>
          </p:nvPr>
        </p:nvSpPr>
        <p:spPr>
          <a:xfrm>
            <a:off x="330899" y="782250"/>
            <a:ext cx="4426075" cy="35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0000" lnSpcReduction="20000"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entury Gothic"/>
              <a:buChar char="●"/>
            </a:pPr>
            <a:r>
              <a:rPr lang="en" sz="3750" dirty="0">
                <a:solidFill>
                  <a:schemeClr val="tx1"/>
                </a:solidFill>
                <a:latin typeface="Century Gothic" panose="020B0502020202020204" pitchFamily="34" charset="0"/>
              </a:rPr>
              <a:t>Piaget believed children in the preoperational stage could not conserve quantity,</a:t>
            </a:r>
            <a:endParaRPr sz="375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entury Gothic"/>
              <a:buChar char="○"/>
            </a:pPr>
            <a:r>
              <a:rPr lang="en" sz="3750" dirty="0">
                <a:solidFill>
                  <a:schemeClr val="tx1"/>
                </a:solidFill>
                <a:latin typeface="Century Gothic" panose="020B0502020202020204" pitchFamily="34" charset="0"/>
              </a:rPr>
              <a:t>e.g. they would say there were more counters in row 2 where they are spaced apart).</a:t>
            </a:r>
            <a:endParaRPr sz="375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750" dirty="0">
                <a:solidFill>
                  <a:schemeClr val="tx1"/>
                </a:solidFill>
                <a:latin typeface="Century Gothic" panose="020B0502020202020204" pitchFamily="34" charset="0"/>
              </a:rPr>
              <a:t>But, Donaldson and McGarrigle (1974) found that when the space between the counters was ‘messed up’ (increased) by a ‘naughty teddy’, young children were able to say both rows were the same.</a:t>
            </a:r>
            <a:endParaRPr sz="375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3750" dirty="0">
                <a:solidFill>
                  <a:schemeClr val="tx1"/>
                </a:solidFill>
                <a:latin typeface="Century Gothic" panose="020B0502020202020204" pitchFamily="34" charset="0"/>
              </a:rPr>
              <a:t>The study showed that language and context are important.</a:t>
            </a:r>
            <a:endParaRPr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0" name="Google Shape;130;g31c78a2e92e_0_45"/>
          <p:cNvSpPr txBox="1"/>
          <p:nvPr/>
        </p:nvSpPr>
        <p:spPr>
          <a:xfrm>
            <a:off x="5346925" y="653825"/>
            <a:ext cx="1057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Row 1</a:t>
            </a:r>
            <a:endParaRPr sz="15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31c78a2e92e_0_45"/>
          <p:cNvSpPr txBox="1"/>
          <p:nvPr/>
        </p:nvSpPr>
        <p:spPr>
          <a:xfrm>
            <a:off x="5346925" y="1559650"/>
            <a:ext cx="1057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Row 2</a:t>
            </a:r>
            <a:endParaRPr sz="1500" b="1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230d47fa15_0_0"/>
          <p:cNvSpPr txBox="1">
            <a:spLocks noGrp="1"/>
          </p:cNvSpPr>
          <p:nvPr>
            <p:ph type="body" idx="1"/>
          </p:nvPr>
        </p:nvSpPr>
        <p:spPr>
          <a:xfrm>
            <a:off x="430397" y="349900"/>
            <a:ext cx="84210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en" sz="2830"/>
              <a:t>Gopnik (2017) </a:t>
            </a:r>
            <a:endParaRPr sz="1010"/>
          </a:p>
        </p:txBody>
      </p:sp>
      <p:sp>
        <p:nvSpPr>
          <p:cNvPr id="138" name="Google Shape;138;g3230d47fa15_0_0"/>
          <p:cNvSpPr txBox="1">
            <a:spLocks noGrp="1"/>
          </p:cNvSpPr>
          <p:nvPr>
            <p:ph type="body" idx="2"/>
          </p:nvPr>
        </p:nvSpPr>
        <p:spPr>
          <a:xfrm>
            <a:off x="430225" y="1122375"/>
            <a:ext cx="6225552" cy="26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lang="en" sz="1600" b="1" dirty="0"/>
              <a:t>18-month old</a:t>
            </a:r>
            <a:r>
              <a:rPr lang="en" sz="1600" dirty="0"/>
              <a:t> children were presented with </a:t>
            </a:r>
            <a:r>
              <a:rPr lang="en" sz="1600" b="1" dirty="0"/>
              <a:t>broccoli and crackers</a:t>
            </a:r>
            <a:r>
              <a:rPr lang="en" sz="1600" dirty="0"/>
              <a:t>). 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lang="en" sz="1600" dirty="0"/>
              <a:t>Experimenter made facial expressions and noises (</a:t>
            </a:r>
            <a:r>
              <a:rPr lang="en" sz="1600" b="1" dirty="0"/>
              <a:t>‘mmm, yummy’</a:t>
            </a:r>
            <a:r>
              <a:rPr lang="en" sz="1600" dirty="0"/>
              <a:t>) to show preference for the </a:t>
            </a:r>
            <a:r>
              <a:rPr lang="en" sz="1600" b="1" dirty="0"/>
              <a:t>broccoli</a:t>
            </a:r>
            <a:r>
              <a:rPr lang="en" sz="1600" dirty="0"/>
              <a:t> over crackers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lang="en" sz="1600" dirty="0"/>
              <a:t>Even if the child preferred the crackers they </a:t>
            </a:r>
            <a:r>
              <a:rPr lang="en" sz="1600" b="1" dirty="0"/>
              <a:t>offered the experimenter more broccoli </a:t>
            </a:r>
            <a:r>
              <a:rPr lang="en" sz="1600" dirty="0"/>
              <a:t>(not crackers)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Century Gothic"/>
              <a:buChar char="●"/>
            </a:pPr>
            <a:r>
              <a:rPr lang="en" sz="1600" dirty="0"/>
              <a:t>Suggests children of this age are not as </a:t>
            </a:r>
            <a:r>
              <a:rPr lang="en" sz="1600" b="1" dirty="0"/>
              <a:t>egocentric</a:t>
            </a:r>
            <a:r>
              <a:rPr lang="en" sz="1600" dirty="0"/>
              <a:t> as Piaget suggests.</a:t>
            </a:r>
            <a:endParaRPr sz="1600" dirty="0"/>
          </a:p>
        </p:txBody>
      </p:sp>
      <p:sp>
        <p:nvSpPr>
          <p:cNvPr id="139" name="Google Shape;139;g3230d47fa15_0_0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47500" lnSpcReduction="1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b="0" dirty="0"/>
              <a:t>© Hodder &amp; Stoughton Limited 2025</a:t>
            </a:r>
            <a:endParaRPr b="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1c78a2e92e_0_60"/>
          <p:cNvSpPr txBox="1">
            <a:spLocks noGrp="1"/>
          </p:cNvSpPr>
          <p:nvPr>
            <p:ph type="body" idx="1"/>
          </p:nvPr>
        </p:nvSpPr>
        <p:spPr>
          <a:xfrm>
            <a:off x="430222" y="349900"/>
            <a:ext cx="83640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Limitations and contemporary research</a:t>
            </a:r>
            <a:endParaRPr/>
          </a:p>
        </p:txBody>
      </p:sp>
      <p:sp>
        <p:nvSpPr>
          <p:cNvPr id="149" name="Google Shape;149;g31c78a2e92e_0_60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sz="1200" dirty="0"/>
              <a:t>© </a:t>
            </a:r>
            <a:r>
              <a:rPr lang="en" sz="1200" b="0" dirty="0"/>
              <a:t>Hodder &amp; Stoughton Limited 2025</a:t>
            </a:r>
            <a:endParaRPr sz="1200" b="0" dirty="0"/>
          </a:p>
        </p:txBody>
      </p:sp>
      <p:sp>
        <p:nvSpPr>
          <p:cNvPr id="150" name="Google Shape;150;g31c78a2e92e_0_60"/>
          <p:cNvSpPr txBox="1"/>
          <p:nvPr/>
        </p:nvSpPr>
        <p:spPr>
          <a:xfrm>
            <a:off x="597874" y="1104725"/>
            <a:ext cx="7271241" cy="305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entury Gothic"/>
              <a:buChar char="●"/>
            </a:pP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Piaget’s theory </a:t>
            </a:r>
            <a:r>
              <a:rPr lang="en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doesn’t account cultural, social and emotional factors</a:t>
            </a: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in cognitive development.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entury Gothic"/>
              <a:buChar char="●"/>
            </a:pP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focus on the individual contrasts with other developmental psychologists (e.g. </a:t>
            </a:r>
            <a:r>
              <a:rPr lang="en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Vygotsky</a:t>
            </a: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 who focus on the </a:t>
            </a:r>
            <a:r>
              <a:rPr lang="en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social interaction</a:t>
            </a: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 the main driver of development.</a:t>
            </a:r>
            <a:endParaRPr sz="18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entury Gothic"/>
              <a:buChar char="●"/>
            </a:pP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Contemporary research focuses on individual differences in </a:t>
            </a:r>
            <a:r>
              <a:rPr lang="en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motivation and self-esteem</a:t>
            </a: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as well as studying how biological factors such as </a:t>
            </a:r>
            <a:r>
              <a:rPr lang="en" sz="1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brain plasticity</a:t>
            </a:r>
            <a:r>
              <a:rPr lang="en" sz="18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affect development. </a:t>
            </a:r>
            <a:endParaRPr sz="20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230d47fa15_0_6"/>
          <p:cNvSpPr txBox="1">
            <a:spLocks noGrp="1"/>
          </p:cNvSpPr>
          <p:nvPr>
            <p:ph type="body" idx="1"/>
          </p:nvPr>
        </p:nvSpPr>
        <p:spPr>
          <a:xfrm>
            <a:off x="430397" y="349900"/>
            <a:ext cx="81549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Overestimates abilities of teenagers</a:t>
            </a:r>
            <a:endParaRPr/>
          </a:p>
        </p:txBody>
      </p:sp>
      <p:sp>
        <p:nvSpPr>
          <p:cNvPr id="157" name="Google Shape;157;g3230d47fa15_0_6"/>
          <p:cNvSpPr txBox="1">
            <a:spLocks noGrp="1"/>
          </p:cNvSpPr>
          <p:nvPr>
            <p:ph type="body" idx="2"/>
          </p:nvPr>
        </p:nvSpPr>
        <p:spPr>
          <a:xfrm>
            <a:off x="216349" y="1016800"/>
            <a:ext cx="7986874" cy="2957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457200" lvl="0" indent="-332153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6523" dirty="0">
                <a:solidFill>
                  <a:schemeClr val="tx1"/>
                </a:solidFill>
                <a:latin typeface="Century Gothic" panose="020B0502020202020204" pitchFamily="34" charset="0"/>
              </a:rPr>
              <a:t>Piaget’s suggests that children enter the formal operational stage during secondary school years but…</a:t>
            </a:r>
            <a:endParaRPr sz="6523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914400" lvl="1" indent="-332153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6523" dirty="0">
                <a:solidFill>
                  <a:schemeClr val="tx1"/>
                </a:solidFill>
                <a:latin typeface="Century Gothic" panose="020B0502020202020204" pitchFamily="34" charset="0"/>
              </a:rPr>
              <a:t>research suggests that the brain undergoes widespread neural </a:t>
            </a:r>
            <a:r>
              <a:rPr lang="en" sz="6523" dirty="0" err="1">
                <a:solidFill>
                  <a:schemeClr val="tx1"/>
                </a:solidFill>
                <a:latin typeface="Century Gothic" panose="020B0502020202020204" pitchFamily="34" charset="0"/>
              </a:rPr>
              <a:t>reorganisation</a:t>
            </a:r>
            <a:r>
              <a:rPr lang="en" sz="6523" dirty="0">
                <a:solidFill>
                  <a:schemeClr val="tx1"/>
                </a:solidFill>
                <a:latin typeface="Century Gothic" panose="020B0502020202020204" pitchFamily="34" charset="0"/>
              </a:rPr>
              <a:t> during adolescence;</a:t>
            </a:r>
            <a:endParaRPr sz="6523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914400" lvl="1" indent="-332153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 sz="6523" dirty="0">
                <a:solidFill>
                  <a:schemeClr val="tx1"/>
                </a:solidFill>
                <a:latin typeface="Century Gothic" panose="020B0502020202020204" pitchFamily="34" charset="0"/>
              </a:rPr>
              <a:t>changes in regions such as the frontal lobe have important implications for cognitive processing at this age, e.g. logical thinking and planning. </a:t>
            </a:r>
            <a:endParaRPr sz="6523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lvl="0" indent="-332153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6523" dirty="0">
                <a:solidFill>
                  <a:schemeClr val="tx1"/>
                </a:solidFill>
                <a:latin typeface="Century Gothic" panose="020B0502020202020204" pitchFamily="34" charset="0"/>
              </a:rPr>
              <a:t>Unrealistic therefore to assume that children in middle/lower secondary school would be capable of formal operational thinking.</a:t>
            </a:r>
            <a:endParaRPr sz="6523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sp>
        <p:nvSpPr>
          <p:cNvPr id="158" name="Google Shape;158;g3230d47fa15_0_6"/>
          <p:cNvSpPr txBox="1">
            <a:spLocks noGrp="1"/>
          </p:cNvSpPr>
          <p:nvPr>
            <p:ph type="body" idx="1"/>
          </p:nvPr>
        </p:nvSpPr>
        <p:spPr>
          <a:xfrm>
            <a:off x="216350" y="4634635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sz="1200" dirty="0"/>
              <a:t>© </a:t>
            </a:r>
            <a:r>
              <a:rPr lang="en" sz="1200" b="0" dirty="0"/>
              <a:t>Hodder &amp; Stoughton Limited 2025</a:t>
            </a:r>
            <a:endParaRPr sz="1200" b="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2"/>
          <p:cNvSpPr txBox="1">
            <a:spLocks noGrp="1"/>
          </p:cNvSpPr>
          <p:nvPr>
            <p:ph type="body" idx="1"/>
          </p:nvPr>
        </p:nvSpPr>
        <p:spPr>
          <a:xfrm>
            <a:off x="207975" y="172100"/>
            <a:ext cx="88467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Practical idea: Replicating conservation tasks</a:t>
            </a:r>
            <a:endParaRPr/>
          </a:p>
        </p:txBody>
      </p:sp>
      <p:sp>
        <p:nvSpPr>
          <p:cNvPr id="165" name="Google Shape;165;p12"/>
          <p:cNvSpPr txBox="1">
            <a:spLocks noGrp="1"/>
          </p:cNvSpPr>
          <p:nvPr>
            <p:ph type="body" idx="2"/>
          </p:nvPr>
        </p:nvSpPr>
        <p:spPr>
          <a:xfrm>
            <a:off x="334950" y="889825"/>
            <a:ext cx="8150100" cy="359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Working with children under the age of 16 requires parental consent which can be very time consuming to acquire.</a:t>
            </a:r>
            <a:endParaRPr sz="16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Working directly with small children also presents a range of other practical and ethical issues, however you could still explore this topic for yourselves by talking to parents of young children (you could recruit family/friends if they have children under seven).</a:t>
            </a:r>
            <a:endParaRPr sz="16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You could write up an information sheet describing the famous conservation of number studies, including Donaldson and McGarrigle’s Naughty teddy version (you could even create a role play of these studies and film it on your phone).</a:t>
            </a:r>
            <a:endParaRPr sz="16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Ask the parents to play conservation games with their children and talk to them about what they observed. </a:t>
            </a:r>
            <a:endParaRPr sz="16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2"/>
          <p:cNvSpPr txBox="1">
            <a:spLocks noGrp="1"/>
          </p:cNvSpPr>
          <p:nvPr>
            <p:ph type="body" idx="3"/>
          </p:nvPr>
        </p:nvSpPr>
        <p:spPr>
          <a:xfrm>
            <a:off x="0" y="457780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/>
              <a:t>© Hodder &amp; Stoughton Limited 2025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1c78a2e92e_0_90"/>
          <p:cNvSpPr txBox="1">
            <a:spLocks noGrp="1"/>
          </p:cNvSpPr>
          <p:nvPr>
            <p:ph type="body" idx="1"/>
          </p:nvPr>
        </p:nvSpPr>
        <p:spPr>
          <a:xfrm>
            <a:off x="423000" y="188872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Ethical considerations</a:t>
            </a:r>
            <a:endParaRPr/>
          </a:p>
        </p:txBody>
      </p:sp>
      <p:sp>
        <p:nvSpPr>
          <p:cNvPr id="172" name="Google Shape;172;g31c78a2e92e_0_90"/>
          <p:cNvSpPr txBox="1">
            <a:spLocks noGrp="1"/>
          </p:cNvSpPr>
          <p:nvPr>
            <p:ph type="body" idx="2"/>
          </p:nvPr>
        </p:nvSpPr>
        <p:spPr>
          <a:xfrm>
            <a:off x="423000" y="791308"/>
            <a:ext cx="8298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457200" lvl="0" indent="-32197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Before you start recruiting parents, you must get your psychology teacher to check your information sheet/video and any </a:t>
            </a:r>
            <a:r>
              <a:rPr lang="en" sz="2900" dirty="0" err="1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standardised</a:t>
            </a: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instructions that you have created for the parents:</a:t>
            </a:r>
            <a:endParaRPr sz="2900" dirty="0">
              <a:solidFill>
                <a:schemeClr val="tx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914400" lvl="1" indent="-32197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</a:pP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they will help you to decide if you need to add anything to make sure the study is ethical, e.g. explaining that a children develop at different rates and that most children cannot consistently conserve number/liquid at this age.</a:t>
            </a:r>
            <a:endParaRPr sz="2900" dirty="0">
              <a:solidFill>
                <a:schemeClr val="tx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2197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Create an informed consent form:</a:t>
            </a:r>
            <a:endParaRPr sz="2900" dirty="0">
              <a:solidFill>
                <a:schemeClr val="tx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914400" lvl="1" indent="-32197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</a:pP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include details such as ‘right to withdraw’, confidentiality and a space for the parent to sign their name; </a:t>
            </a:r>
            <a:endParaRPr sz="2900" dirty="0">
              <a:solidFill>
                <a:schemeClr val="tx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914400" lvl="1" indent="-321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</a:pP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give them information about exactly what they will be doing and how long it will take.</a:t>
            </a:r>
            <a:endParaRPr sz="2900" dirty="0">
              <a:solidFill>
                <a:schemeClr val="tx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21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Create </a:t>
            </a:r>
            <a:r>
              <a:rPr lang="en" sz="2900" dirty="0" err="1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standardised</a:t>
            </a:r>
            <a:r>
              <a:rPr lang="en" sz="2900" dirty="0">
                <a:solidFill>
                  <a:schemeClr val="tx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instructions; you should not need a debriefing statement as you will have provided the parents with everything they need to know about conservation before they report back to you with what they noticed.</a:t>
            </a:r>
            <a:endParaRPr sz="2900" dirty="0">
              <a:solidFill>
                <a:schemeClr val="tx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59999"/>
              <a:buNone/>
            </a:pPr>
            <a:endParaRPr dirty="0"/>
          </a:p>
        </p:txBody>
      </p:sp>
      <p:sp>
        <p:nvSpPr>
          <p:cNvPr id="173" name="Google Shape;173;g31c78a2e92e_0_90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sz="1200" dirty="0"/>
              <a:t>© </a:t>
            </a:r>
            <a:r>
              <a:rPr lang="en" sz="1200" b="0" dirty="0"/>
              <a:t>Hodder &amp; Stoughton Limited 2025</a:t>
            </a:r>
            <a:endParaRPr sz="1200" b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1c78a2e92e_0_96"/>
          <p:cNvSpPr txBox="1">
            <a:spLocks noGrp="1"/>
          </p:cNvSpPr>
          <p:nvPr>
            <p:ph type="body" idx="1"/>
          </p:nvPr>
        </p:nvSpPr>
        <p:spPr>
          <a:xfrm>
            <a:off x="423009" y="112208"/>
            <a:ext cx="61485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Doing some analysis</a:t>
            </a:r>
            <a:endParaRPr/>
          </a:p>
        </p:txBody>
      </p:sp>
      <p:sp>
        <p:nvSpPr>
          <p:cNvPr id="179" name="Google Shape;179;g31c78a2e92e_0_96"/>
          <p:cNvSpPr txBox="1">
            <a:spLocks noGrp="1"/>
          </p:cNvSpPr>
          <p:nvPr>
            <p:ph type="body" idx="2"/>
          </p:nvPr>
        </p:nvSpPr>
        <p:spPr>
          <a:xfrm>
            <a:off x="422988" y="597813"/>
            <a:ext cx="8298000" cy="192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Write directional hypothesis (and a null hypothesis) for your study; make sure your variables are fully </a:t>
            </a:r>
            <a:r>
              <a:rPr lang="en" sz="1200" dirty="0" err="1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operationalised</a:t>
            </a: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. Why do you think a directional hypothesis is better for this study than non-directional? </a:t>
            </a: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If you are able to recruit enough parents, you could record your findings in a frequency table; for example,  </a:t>
            </a: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If you are using an independent groups design (different children complete classic versus naughty teddy test) a chi-squared is the most suitable inferential test but you need at least 5 tallies in each cell</a:t>
            </a: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If the parents complete both the classic and the naughty teddy conditions (repeated measures) you will need to do a sign test on the data.  </a:t>
            </a: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You could use an online calculator such as </a:t>
            </a:r>
            <a:r>
              <a:rPr lang="en" sz="1200" u="sng" dirty="0">
                <a:solidFill>
                  <a:schemeClr val="hlink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  <a:hlinkClick r:id="rId3"/>
              </a:rPr>
              <a:t>socscistatistics.com</a:t>
            </a:r>
            <a:r>
              <a:rPr lang="en" sz="1200" dirty="0">
                <a:latin typeface="Century Gothic" panose="020B0502020202020204" pitchFamily="34" charset="0"/>
              </a:rPr>
              <a:t> </a:t>
            </a: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to find your </a:t>
            </a:r>
            <a:r>
              <a:rPr lang="en" sz="1200" i="1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p</a:t>
            </a:r>
            <a:r>
              <a:rPr lang="en" sz="1200" dirty="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 value and decide whether to retain or reject your </a:t>
            </a:r>
            <a:r>
              <a:rPr lang="en" sz="1200"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null hypothesis.</a:t>
            </a:r>
            <a:endParaRPr sz="1200" dirty="0"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1c78a2e92e_0_96"/>
          <p:cNvSpPr txBox="1">
            <a:spLocks noGrp="1"/>
          </p:cNvSpPr>
          <p:nvPr>
            <p:ph type="body" idx="1"/>
          </p:nvPr>
        </p:nvSpPr>
        <p:spPr>
          <a:xfrm>
            <a:off x="26200" y="4653660"/>
            <a:ext cx="40104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Arial"/>
              <a:buNone/>
            </a:pPr>
            <a:r>
              <a:rPr lang="en" sz="1200" dirty="0"/>
              <a:t>©</a:t>
            </a:r>
            <a:r>
              <a:rPr lang="en" sz="1200" b="0" dirty="0"/>
              <a:t> Hodder &amp; Stoughton Limited 2025</a:t>
            </a:r>
            <a:endParaRPr sz="1200" b="0" dirty="0"/>
          </a:p>
        </p:txBody>
      </p:sp>
      <p:pic>
        <p:nvPicPr>
          <p:cNvPr id="181" name="Google Shape;181;g31c78a2e92e_0_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1325" y="1567237"/>
            <a:ext cx="6350549" cy="1149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1294</Words>
  <Application>Microsoft Macintosh PowerPoint</Application>
  <PresentationFormat>On-screen Show (16:9)</PresentationFormat>
  <Paragraphs>95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Calibri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Ben Roberts</cp:lastModifiedBy>
  <cp:revision>1</cp:revision>
  <dcterms:modified xsi:type="dcterms:W3CDTF">2025-03-27T16:01:38Z</dcterms:modified>
</cp:coreProperties>
</file>