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5"/>
  </p:notesMasterIdLst>
  <p:sldIdLst>
    <p:sldId id="357" r:id="rId5"/>
    <p:sldId id="327" r:id="rId6"/>
    <p:sldId id="358" r:id="rId7"/>
    <p:sldId id="378" r:id="rId8"/>
    <p:sldId id="359" r:id="rId9"/>
    <p:sldId id="351" r:id="rId10"/>
    <p:sldId id="360" r:id="rId11"/>
    <p:sldId id="373" r:id="rId12"/>
    <p:sldId id="374" r:id="rId13"/>
    <p:sldId id="361" r:id="rId14"/>
    <p:sldId id="379" r:id="rId15"/>
    <p:sldId id="385" r:id="rId16"/>
    <p:sldId id="376" r:id="rId17"/>
    <p:sldId id="381" r:id="rId18"/>
    <p:sldId id="352" r:id="rId19"/>
    <p:sldId id="367" r:id="rId20"/>
    <p:sldId id="377" r:id="rId21"/>
    <p:sldId id="382" r:id="rId22"/>
    <p:sldId id="383" r:id="rId23"/>
    <p:sldId id="347" r:id="rId24"/>
  </p:sldIdLst>
  <p:sldSz cx="12192000" cy="6858000"/>
  <p:notesSz cx="20104100" cy="11309350"/>
  <p:embeddedFontLst>
    <p:embeddedFont>
      <p:font typeface="Poppins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43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F"/>
    <a:srgbClr val="B0C589"/>
    <a:srgbClr val="F8EA64"/>
    <a:srgbClr val="E1B8DF"/>
    <a:srgbClr val="99C5C8"/>
    <a:srgbClr val="E5F0F1"/>
    <a:srgbClr val="F5C7A6"/>
    <a:srgbClr val="EFAE7E"/>
    <a:srgbClr val="7FB6BB"/>
    <a:srgbClr val="006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E03FC-7903-4BF5-8D87-E65DA4983B2A}" v="27" dt="2026-02-04T15:49:55.6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1752"/>
        <p:guide pos="435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Else" userId="b01f9780-485a-4d8f-b6c1-d08f3d721e34" providerId="ADAL" clId="{592AE366-716F-4204-8D31-5131348393AF}"/>
    <pc:docChg chg="undo redo custSel addSld delSld modSld sldOrd">
      <pc:chgData name="Laura Else" userId="b01f9780-485a-4d8f-b6c1-d08f3d721e34" providerId="ADAL" clId="{592AE366-716F-4204-8D31-5131348393AF}" dt="2026-02-04T15:51:22.989" v="2470" actId="20577"/>
      <pc:docMkLst>
        <pc:docMk/>
      </pc:docMkLst>
      <pc:sldChg chg="modSp add mod">
        <pc:chgData name="Laura Else" userId="b01f9780-485a-4d8f-b6c1-d08f3d721e34" providerId="ADAL" clId="{592AE366-716F-4204-8D31-5131348393AF}" dt="2026-02-04T14:13:18.464" v="1349" actId="20577"/>
        <pc:sldMkLst>
          <pc:docMk/>
          <pc:sldMk cId="3350041017" sldId="327"/>
        </pc:sldMkLst>
        <pc:spChg chg="mod">
          <ac:chgData name="Laura Else" userId="b01f9780-485a-4d8f-b6c1-d08f3d721e34" providerId="ADAL" clId="{592AE366-716F-4204-8D31-5131348393AF}" dt="2026-02-04T14:13:18.464" v="1349" actId="20577"/>
          <ac:spMkLst>
            <pc:docMk/>
            <pc:sldMk cId="3350041017" sldId="327"/>
            <ac:spMk id="3" creationId="{2EE865D8-87F3-32CA-B7FF-E01AF17DF1E5}"/>
          </ac:spMkLst>
        </pc:spChg>
      </pc:sldChg>
      <pc:sldChg chg="addSp modSp add mod">
        <pc:chgData name="Laura Else" userId="b01f9780-485a-4d8f-b6c1-d08f3d721e34" providerId="ADAL" clId="{592AE366-716F-4204-8D31-5131348393AF}" dt="2026-02-04T10:40:44.937" v="1235"/>
        <pc:sldMkLst>
          <pc:docMk/>
          <pc:sldMk cId="2058750297" sldId="351"/>
        </pc:sldMkLst>
        <pc:spChg chg="add mod">
          <ac:chgData name="Laura Else" userId="b01f9780-485a-4d8f-b6c1-d08f3d721e34" providerId="ADAL" clId="{592AE366-716F-4204-8D31-5131348393AF}" dt="2026-02-04T10:40:44.937" v="1235"/>
          <ac:spMkLst>
            <pc:docMk/>
            <pc:sldMk cId="2058750297" sldId="351"/>
            <ac:spMk id="2" creationId="{320CE814-DD09-0D4C-DD52-D3F28C544EBF}"/>
          </ac:spMkLst>
        </pc:spChg>
      </pc:sldChg>
      <pc:sldChg chg="modSp add mod">
        <pc:chgData name="Laura Else" userId="b01f9780-485a-4d8f-b6c1-d08f3d721e34" providerId="ADAL" clId="{592AE366-716F-4204-8D31-5131348393AF}" dt="2026-02-04T11:09:29.311" v="1284"/>
        <pc:sldMkLst>
          <pc:docMk/>
          <pc:sldMk cId="3736466115" sldId="352"/>
        </pc:sldMkLst>
        <pc:spChg chg="mod">
          <ac:chgData name="Laura Else" userId="b01f9780-485a-4d8f-b6c1-d08f3d721e34" providerId="ADAL" clId="{592AE366-716F-4204-8D31-5131348393AF}" dt="2026-02-04T11:09:29.311" v="1284"/>
          <ac:spMkLst>
            <pc:docMk/>
            <pc:sldMk cId="3736466115" sldId="352"/>
            <ac:spMk id="2" creationId="{3C5364F8-4971-3F3F-D5C2-B89101D62BB4}"/>
          </ac:spMkLst>
        </pc:spChg>
      </pc:sldChg>
      <pc:sldChg chg="modSp mod">
        <pc:chgData name="Laura Else" userId="b01f9780-485a-4d8f-b6c1-d08f3d721e34" providerId="ADAL" clId="{592AE366-716F-4204-8D31-5131348393AF}" dt="2026-02-04T15:31:29.989" v="2287" actId="20577"/>
        <pc:sldMkLst>
          <pc:docMk/>
          <pc:sldMk cId="767037105" sldId="357"/>
        </pc:sldMkLst>
        <pc:spChg chg="mod">
          <ac:chgData name="Laura Else" userId="b01f9780-485a-4d8f-b6c1-d08f3d721e34" providerId="ADAL" clId="{592AE366-716F-4204-8D31-5131348393AF}" dt="2026-02-03T16:48:04.582" v="1108" actId="20577"/>
          <ac:spMkLst>
            <pc:docMk/>
            <pc:sldMk cId="767037105" sldId="357"/>
            <ac:spMk id="2" creationId="{9A3276C4-229E-67E1-5085-B0B637B32674}"/>
          </ac:spMkLst>
        </pc:spChg>
        <pc:spChg chg="mod">
          <ac:chgData name="Laura Else" userId="b01f9780-485a-4d8f-b6c1-d08f3d721e34" providerId="ADAL" clId="{592AE366-716F-4204-8D31-5131348393AF}" dt="2026-02-03T16:47:54.999" v="1090" actId="20577"/>
          <ac:spMkLst>
            <pc:docMk/>
            <pc:sldMk cId="767037105" sldId="357"/>
            <ac:spMk id="5" creationId="{0EEFB41C-5613-D6C3-098A-BF90857F245C}"/>
          </ac:spMkLst>
        </pc:spChg>
        <pc:spChg chg="mod">
          <ac:chgData name="Laura Else" userId="b01f9780-485a-4d8f-b6c1-d08f3d721e34" providerId="ADAL" clId="{592AE366-716F-4204-8D31-5131348393AF}" dt="2026-02-04T15:31:29.989" v="2287" actId="20577"/>
          <ac:spMkLst>
            <pc:docMk/>
            <pc:sldMk cId="767037105" sldId="357"/>
            <ac:spMk id="7" creationId="{770ABD59-39A9-3298-94F2-8F09E52BC305}"/>
          </ac:spMkLst>
        </pc:spChg>
      </pc:sldChg>
      <pc:sldChg chg="modSp mod">
        <pc:chgData name="Laura Else" userId="b01f9780-485a-4d8f-b6c1-d08f3d721e34" providerId="ADAL" clId="{592AE366-716F-4204-8D31-5131348393AF}" dt="2026-02-04T15:36:03.516" v="2445" actId="20577"/>
        <pc:sldMkLst>
          <pc:docMk/>
          <pc:sldMk cId="4168996266" sldId="358"/>
        </pc:sldMkLst>
        <pc:spChg chg="mod">
          <ac:chgData name="Laura Else" userId="b01f9780-485a-4d8f-b6c1-d08f3d721e34" providerId="ADAL" clId="{592AE366-716F-4204-8D31-5131348393AF}" dt="2026-02-04T15:36:03.516" v="2445" actId="20577"/>
          <ac:spMkLst>
            <pc:docMk/>
            <pc:sldMk cId="4168996266" sldId="358"/>
            <ac:spMk id="5" creationId="{71460AFD-86FC-5453-B113-BC1C138EA296}"/>
          </ac:spMkLst>
        </pc:spChg>
        <pc:spChg chg="mod">
          <ac:chgData name="Laura Else" userId="b01f9780-485a-4d8f-b6c1-d08f3d721e34" providerId="ADAL" clId="{592AE366-716F-4204-8D31-5131348393AF}" dt="2026-02-04T14:23:42.898" v="1547" actId="20577"/>
          <ac:spMkLst>
            <pc:docMk/>
            <pc:sldMk cId="4168996266" sldId="358"/>
            <ac:spMk id="6" creationId="{88511FDF-846A-D8D2-DC1A-718A6C743011}"/>
          </ac:spMkLst>
        </pc:spChg>
      </pc:sldChg>
      <pc:sldChg chg="addSp delSp modSp mod">
        <pc:chgData name="Laura Else" userId="b01f9780-485a-4d8f-b6c1-d08f3d721e34" providerId="ADAL" clId="{592AE366-716F-4204-8D31-5131348393AF}" dt="2026-02-04T14:44:19.347" v="2089" actId="20577"/>
        <pc:sldMkLst>
          <pc:docMk/>
          <pc:sldMk cId="2594652441" sldId="359"/>
        </pc:sldMkLst>
        <pc:spChg chg="add del">
          <ac:chgData name="Laura Else" userId="b01f9780-485a-4d8f-b6c1-d08f3d721e34" providerId="ADAL" clId="{592AE366-716F-4204-8D31-5131348393AF}" dt="2026-02-04T10:39:42.833" v="1227" actId="22"/>
          <ac:spMkLst>
            <pc:docMk/>
            <pc:sldMk cId="2594652441" sldId="359"/>
            <ac:spMk id="3" creationId="{7BC2C23D-EB75-CB76-231F-9D89043132A4}"/>
          </ac:spMkLst>
        </pc:spChg>
        <pc:spChg chg="mod">
          <ac:chgData name="Laura Else" userId="b01f9780-485a-4d8f-b6c1-d08f3d721e34" providerId="ADAL" clId="{592AE366-716F-4204-8D31-5131348393AF}" dt="2026-02-04T14:44:19.347" v="2089" actId="20577"/>
          <ac:spMkLst>
            <pc:docMk/>
            <pc:sldMk cId="2594652441" sldId="359"/>
            <ac:spMk id="5" creationId="{06ADDDFA-7BD2-731C-B7DD-25681073BE39}"/>
          </ac:spMkLst>
        </pc:spChg>
        <pc:spChg chg="mod">
          <ac:chgData name="Laura Else" userId="b01f9780-485a-4d8f-b6c1-d08f3d721e34" providerId="ADAL" clId="{592AE366-716F-4204-8D31-5131348393AF}" dt="2026-02-04T14:23:28.720" v="1541"/>
          <ac:spMkLst>
            <pc:docMk/>
            <pc:sldMk cId="2594652441" sldId="359"/>
            <ac:spMk id="6" creationId="{E85AE41B-5DC5-08F3-8375-46CD839910C4}"/>
          </ac:spMkLst>
        </pc:spChg>
      </pc:sldChg>
      <pc:sldChg chg="modSp mod">
        <pc:chgData name="Laura Else" userId="b01f9780-485a-4d8f-b6c1-d08f3d721e34" providerId="ADAL" clId="{592AE366-716F-4204-8D31-5131348393AF}" dt="2026-02-04T14:26:47.371" v="1640" actId="20577"/>
        <pc:sldMkLst>
          <pc:docMk/>
          <pc:sldMk cId="3950335767" sldId="360"/>
        </pc:sldMkLst>
        <pc:spChg chg="mod">
          <ac:chgData name="Laura Else" userId="b01f9780-485a-4d8f-b6c1-d08f3d721e34" providerId="ADAL" clId="{592AE366-716F-4204-8D31-5131348393AF}" dt="2026-02-04T14:26:47.371" v="1640" actId="20577"/>
          <ac:spMkLst>
            <pc:docMk/>
            <pc:sldMk cId="3950335767" sldId="360"/>
            <ac:spMk id="5" creationId="{B6A59239-F38D-B655-6C93-7C4948D08B67}"/>
          </ac:spMkLst>
        </pc:spChg>
        <pc:spChg chg="mod">
          <ac:chgData name="Laura Else" userId="b01f9780-485a-4d8f-b6c1-d08f3d721e34" providerId="ADAL" clId="{592AE366-716F-4204-8D31-5131348393AF}" dt="2026-02-04T14:25:22.028" v="1574"/>
          <ac:spMkLst>
            <pc:docMk/>
            <pc:sldMk cId="3950335767" sldId="360"/>
            <ac:spMk id="6" creationId="{D3E078CC-7FFD-F7E7-3181-D5A442166FA6}"/>
          </ac:spMkLst>
        </pc:spChg>
      </pc:sldChg>
      <pc:sldChg chg="modSp mod">
        <pc:chgData name="Laura Else" userId="b01f9780-485a-4d8f-b6c1-d08f3d721e34" providerId="ADAL" clId="{592AE366-716F-4204-8D31-5131348393AF}" dt="2026-02-04T14:52:22.555" v="2218" actId="20577"/>
        <pc:sldMkLst>
          <pc:docMk/>
          <pc:sldMk cId="3431042172" sldId="361"/>
        </pc:sldMkLst>
        <pc:spChg chg="mod">
          <ac:chgData name="Laura Else" userId="b01f9780-485a-4d8f-b6c1-d08f3d721e34" providerId="ADAL" clId="{592AE366-716F-4204-8D31-5131348393AF}" dt="2026-02-04T14:52:22.555" v="2218" actId="20577"/>
          <ac:spMkLst>
            <pc:docMk/>
            <pc:sldMk cId="3431042172" sldId="361"/>
            <ac:spMk id="5" creationId="{A1F965B4-B58E-5CA1-5C86-BD3B0A5B3688}"/>
          </ac:spMkLst>
        </pc:spChg>
        <pc:spChg chg="mod">
          <ac:chgData name="Laura Else" userId="b01f9780-485a-4d8f-b6c1-d08f3d721e34" providerId="ADAL" clId="{592AE366-716F-4204-8D31-5131348393AF}" dt="2026-02-04T14:38:05.950" v="1931" actId="20577"/>
          <ac:spMkLst>
            <pc:docMk/>
            <pc:sldMk cId="3431042172" sldId="361"/>
            <ac:spMk id="6" creationId="{B9BE1735-169F-71D0-B2E4-2892652CD117}"/>
          </ac:spMkLst>
        </pc:spChg>
      </pc:sldChg>
      <pc:sldChg chg="del">
        <pc:chgData name="Laura Else" userId="b01f9780-485a-4d8f-b6c1-d08f3d721e34" providerId="ADAL" clId="{592AE366-716F-4204-8D31-5131348393AF}" dt="2026-02-04T10:43:47.619" v="1260" actId="47"/>
        <pc:sldMkLst>
          <pc:docMk/>
          <pc:sldMk cId="541642647" sldId="366"/>
        </pc:sldMkLst>
      </pc:sldChg>
      <pc:sldChg chg="modSp mod">
        <pc:chgData name="Laura Else" userId="b01f9780-485a-4d8f-b6c1-d08f3d721e34" providerId="ADAL" clId="{592AE366-716F-4204-8D31-5131348393AF}" dt="2026-02-04T15:49:58.235" v="2460" actId="20577"/>
        <pc:sldMkLst>
          <pc:docMk/>
          <pc:sldMk cId="1609717889" sldId="367"/>
        </pc:sldMkLst>
        <pc:spChg chg="mod">
          <ac:chgData name="Laura Else" userId="b01f9780-485a-4d8f-b6c1-d08f3d721e34" providerId="ADAL" clId="{592AE366-716F-4204-8D31-5131348393AF}" dt="2026-02-04T15:49:58.235" v="2460" actId="20577"/>
          <ac:spMkLst>
            <pc:docMk/>
            <pc:sldMk cId="1609717889" sldId="367"/>
            <ac:spMk id="5" creationId="{312A7329-914D-CE21-7629-980EEA5CAAF5}"/>
          </ac:spMkLst>
        </pc:spChg>
        <pc:spChg chg="mod">
          <ac:chgData name="Laura Else" userId="b01f9780-485a-4d8f-b6c1-d08f3d721e34" providerId="ADAL" clId="{592AE366-716F-4204-8D31-5131348393AF}" dt="2026-02-04T11:09:59.312" v="1286" actId="6549"/>
          <ac:spMkLst>
            <pc:docMk/>
            <pc:sldMk cId="1609717889" sldId="367"/>
            <ac:spMk id="6" creationId="{72CBCC2C-D61E-04EA-6541-522D47D5CD90}"/>
          </ac:spMkLst>
        </pc:spChg>
      </pc:sldChg>
      <pc:sldChg chg="modSp mod">
        <pc:chgData name="Laura Else" userId="b01f9780-485a-4d8f-b6c1-d08f3d721e34" providerId="ADAL" clId="{592AE366-716F-4204-8D31-5131348393AF}" dt="2026-02-04T15:46:41.170" v="2453" actId="20577"/>
        <pc:sldMkLst>
          <pc:docMk/>
          <pc:sldMk cId="1180404689" sldId="373"/>
        </pc:sldMkLst>
        <pc:spChg chg="mod">
          <ac:chgData name="Laura Else" userId="b01f9780-485a-4d8f-b6c1-d08f3d721e34" providerId="ADAL" clId="{592AE366-716F-4204-8D31-5131348393AF}" dt="2026-02-04T15:46:41.170" v="2453" actId="20577"/>
          <ac:spMkLst>
            <pc:docMk/>
            <pc:sldMk cId="1180404689" sldId="373"/>
            <ac:spMk id="5" creationId="{02C94B84-8F96-8578-5AF8-A1B405AD3360}"/>
          </ac:spMkLst>
        </pc:spChg>
        <pc:spChg chg="mod">
          <ac:chgData name="Laura Else" userId="b01f9780-485a-4d8f-b6c1-d08f3d721e34" providerId="ADAL" clId="{592AE366-716F-4204-8D31-5131348393AF}" dt="2026-02-04T15:38:51.877" v="2451" actId="20577"/>
          <ac:spMkLst>
            <pc:docMk/>
            <pc:sldMk cId="1180404689" sldId="373"/>
            <ac:spMk id="6" creationId="{2D8F79F6-7CA0-F6CD-4DA2-19F8E7A26301}"/>
          </ac:spMkLst>
        </pc:spChg>
      </pc:sldChg>
      <pc:sldChg chg="modSp mod">
        <pc:chgData name="Laura Else" userId="b01f9780-485a-4d8f-b6c1-d08f3d721e34" providerId="ADAL" clId="{592AE366-716F-4204-8D31-5131348393AF}" dt="2026-02-04T15:33:48.527" v="2328" actId="20577"/>
        <pc:sldMkLst>
          <pc:docMk/>
          <pc:sldMk cId="1317921554" sldId="374"/>
        </pc:sldMkLst>
        <pc:spChg chg="mod">
          <ac:chgData name="Laura Else" userId="b01f9780-485a-4d8f-b6c1-d08f3d721e34" providerId="ADAL" clId="{592AE366-716F-4204-8D31-5131348393AF}" dt="2026-02-04T15:33:48.527" v="2328" actId="20577"/>
          <ac:spMkLst>
            <pc:docMk/>
            <pc:sldMk cId="1317921554" sldId="374"/>
            <ac:spMk id="5" creationId="{89253297-2D67-3721-4CA4-F4F96DE3002D}"/>
          </ac:spMkLst>
        </pc:spChg>
        <pc:spChg chg="mod">
          <ac:chgData name="Laura Else" userId="b01f9780-485a-4d8f-b6c1-d08f3d721e34" providerId="ADAL" clId="{592AE366-716F-4204-8D31-5131348393AF}" dt="2026-02-04T10:42:20.527" v="1246" actId="20577"/>
          <ac:spMkLst>
            <pc:docMk/>
            <pc:sldMk cId="1317921554" sldId="374"/>
            <ac:spMk id="6" creationId="{C361DEE1-0D25-89B8-23C1-4F39CB94FC7F}"/>
          </ac:spMkLst>
        </pc:spChg>
      </pc:sldChg>
      <pc:sldChg chg="del">
        <pc:chgData name="Laura Else" userId="b01f9780-485a-4d8f-b6c1-d08f3d721e34" providerId="ADAL" clId="{592AE366-716F-4204-8D31-5131348393AF}" dt="2026-02-04T10:43:46.168" v="1259" actId="47"/>
        <pc:sldMkLst>
          <pc:docMk/>
          <pc:sldMk cId="3533116785" sldId="375"/>
        </pc:sldMkLst>
      </pc:sldChg>
      <pc:sldChg chg="modSp mod">
        <pc:chgData name="Laura Else" userId="b01f9780-485a-4d8f-b6c1-d08f3d721e34" providerId="ADAL" clId="{592AE366-716F-4204-8D31-5131348393AF}" dt="2026-02-04T14:53:12.915" v="2229" actId="20577"/>
        <pc:sldMkLst>
          <pc:docMk/>
          <pc:sldMk cId="542368897" sldId="376"/>
        </pc:sldMkLst>
        <pc:spChg chg="mod">
          <ac:chgData name="Laura Else" userId="b01f9780-485a-4d8f-b6c1-d08f3d721e34" providerId="ADAL" clId="{592AE366-716F-4204-8D31-5131348393AF}" dt="2026-02-04T14:53:12.915" v="2229" actId="20577"/>
          <ac:spMkLst>
            <pc:docMk/>
            <pc:sldMk cId="542368897" sldId="376"/>
            <ac:spMk id="5" creationId="{C934DF60-D6C8-E88D-2769-0935833212A4}"/>
          </ac:spMkLst>
        </pc:spChg>
        <pc:spChg chg="mod">
          <ac:chgData name="Laura Else" userId="b01f9780-485a-4d8f-b6c1-d08f3d721e34" providerId="ADAL" clId="{592AE366-716F-4204-8D31-5131348393AF}" dt="2026-02-04T14:38:26.788" v="1944" actId="20577"/>
          <ac:spMkLst>
            <pc:docMk/>
            <pc:sldMk cId="542368897" sldId="376"/>
            <ac:spMk id="6" creationId="{B1644BE8-42CF-81E8-D863-D978C447BC8D}"/>
          </ac:spMkLst>
        </pc:spChg>
      </pc:sldChg>
      <pc:sldChg chg="modSp mod">
        <pc:chgData name="Laura Else" userId="b01f9780-485a-4d8f-b6c1-d08f3d721e34" providerId="ADAL" clId="{592AE366-716F-4204-8D31-5131348393AF}" dt="2026-02-04T15:50:19.440" v="2466" actId="20577"/>
        <pc:sldMkLst>
          <pc:docMk/>
          <pc:sldMk cId="3826869496" sldId="377"/>
        </pc:sldMkLst>
        <pc:spChg chg="mod">
          <ac:chgData name="Laura Else" userId="b01f9780-485a-4d8f-b6c1-d08f3d721e34" providerId="ADAL" clId="{592AE366-716F-4204-8D31-5131348393AF}" dt="2026-02-04T15:50:19.440" v="2466" actId="20577"/>
          <ac:spMkLst>
            <pc:docMk/>
            <pc:sldMk cId="3826869496" sldId="377"/>
            <ac:spMk id="5" creationId="{3B063E17-D74A-EC4F-A11B-096D75199A04}"/>
          </ac:spMkLst>
        </pc:spChg>
        <pc:spChg chg="mod">
          <ac:chgData name="Laura Else" userId="b01f9780-485a-4d8f-b6c1-d08f3d721e34" providerId="ADAL" clId="{592AE366-716F-4204-8D31-5131348393AF}" dt="2026-02-04T11:11:59.775" v="1301" actId="20577"/>
          <ac:spMkLst>
            <pc:docMk/>
            <pc:sldMk cId="3826869496" sldId="377"/>
            <ac:spMk id="6" creationId="{B8799853-71A7-3D11-97C1-F7B35EFBED48}"/>
          </ac:spMkLst>
        </pc:spChg>
      </pc:sldChg>
      <pc:sldChg chg="modSp mod">
        <pc:chgData name="Laura Else" userId="b01f9780-485a-4d8f-b6c1-d08f3d721e34" providerId="ADAL" clId="{592AE366-716F-4204-8D31-5131348393AF}" dt="2026-02-04T15:38:34.449" v="2448" actId="20577"/>
        <pc:sldMkLst>
          <pc:docMk/>
          <pc:sldMk cId="947576826" sldId="378"/>
        </pc:sldMkLst>
        <pc:spChg chg="mod">
          <ac:chgData name="Laura Else" userId="b01f9780-485a-4d8f-b6c1-d08f3d721e34" providerId="ADAL" clId="{592AE366-716F-4204-8D31-5131348393AF}" dt="2026-02-04T14:19:51.059" v="1484" actId="6549"/>
          <ac:spMkLst>
            <pc:docMk/>
            <pc:sldMk cId="947576826" sldId="378"/>
            <ac:spMk id="5" creationId="{7BD832BF-FD1D-7C98-AAA5-9DF3841D096A}"/>
          </ac:spMkLst>
        </pc:spChg>
        <pc:spChg chg="mod">
          <ac:chgData name="Laura Else" userId="b01f9780-485a-4d8f-b6c1-d08f3d721e34" providerId="ADAL" clId="{592AE366-716F-4204-8D31-5131348393AF}" dt="2026-02-04T15:38:34.449" v="2448" actId="20577"/>
          <ac:spMkLst>
            <pc:docMk/>
            <pc:sldMk cId="947576826" sldId="378"/>
            <ac:spMk id="6" creationId="{CE966496-FA8E-66F1-32E1-B88CD7C10988}"/>
          </ac:spMkLst>
        </pc:spChg>
      </pc:sldChg>
      <pc:sldChg chg="modSp add mod">
        <pc:chgData name="Laura Else" userId="b01f9780-485a-4d8f-b6c1-d08f3d721e34" providerId="ADAL" clId="{592AE366-716F-4204-8D31-5131348393AF}" dt="2026-02-04T14:52:25.031" v="2219" actId="20577"/>
        <pc:sldMkLst>
          <pc:docMk/>
          <pc:sldMk cId="963032436" sldId="379"/>
        </pc:sldMkLst>
        <pc:spChg chg="mod">
          <ac:chgData name="Laura Else" userId="b01f9780-485a-4d8f-b6c1-d08f3d721e34" providerId="ADAL" clId="{592AE366-716F-4204-8D31-5131348393AF}" dt="2026-02-04T14:52:25.031" v="2219" actId="20577"/>
          <ac:spMkLst>
            <pc:docMk/>
            <pc:sldMk cId="963032436" sldId="379"/>
            <ac:spMk id="5" creationId="{59C44043-2FB9-B418-B6FF-FF80400BBDF1}"/>
          </ac:spMkLst>
        </pc:spChg>
        <pc:spChg chg="mod">
          <ac:chgData name="Laura Else" userId="b01f9780-485a-4d8f-b6c1-d08f3d721e34" providerId="ADAL" clId="{592AE366-716F-4204-8D31-5131348393AF}" dt="2026-02-04T14:38:11.970" v="1936" actId="14100"/>
          <ac:spMkLst>
            <pc:docMk/>
            <pc:sldMk cId="963032436" sldId="379"/>
            <ac:spMk id="6" creationId="{6EA971B2-B91E-1F9A-32D1-D0588CD5E0C7}"/>
          </ac:spMkLst>
        </pc:spChg>
      </pc:sldChg>
      <pc:sldChg chg="add del">
        <pc:chgData name="Laura Else" userId="b01f9780-485a-4d8f-b6c1-d08f3d721e34" providerId="ADAL" clId="{592AE366-716F-4204-8D31-5131348393AF}" dt="2026-02-04T10:39:53.023" v="1229" actId="2696"/>
        <pc:sldMkLst>
          <pc:docMk/>
          <pc:sldMk cId="1877719853" sldId="379"/>
        </pc:sldMkLst>
      </pc:sldChg>
      <pc:sldChg chg="modSp add del mod">
        <pc:chgData name="Laura Else" userId="b01f9780-485a-4d8f-b6c1-d08f3d721e34" providerId="ADAL" clId="{592AE366-716F-4204-8D31-5131348393AF}" dt="2026-02-04T14:11:49.091" v="1341" actId="2696"/>
        <pc:sldMkLst>
          <pc:docMk/>
          <pc:sldMk cId="3424336274" sldId="380"/>
        </pc:sldMkLst>
        <pc:spChg chg="mod">
          <ac:chgData name="Laura Else" userId="b01f9780-485a-4d8f-b6c1-d08f3d721e34" providerId="ADAL" clId="{592AE366-716F-4204-8D31-5131348393AF}" dt="2026-02-04T10:44:27.925" v="1268" actId="12"/>
          <ac:spMkLst>
            <pc:docMk/>
            <pc:sldMk cId="3424336274" sldId="380"/>
            <ac:spMk id="5" creationId="{37B1C961-01A4-95FA-FAFE-30E8957339E7}"/>
          </ac:spMkLst>
        </pc:spChg>
      </pc:sldChg>
      <pc:sldChg chg="modSp add mod">
        <pc:chgData name="Laura Else" userId="b01f9780-485a-4d8f-b6c1-d08f3d721e34" providerId="ADAL" clId="{592AE366-716F-4204-8D31-5131348393AF}" dt="2026-02-04T14:53:41.317" v="2258" actId="6549"/>
        <pc:sldMkLst>
          <pc:docMk/>
          <pc:sldMk cId="1521874303" sldId="381"/>
        </pc:sldMkLst>
        <pc:spChg chg="mod">
          <ac:chgData name="Laura Else" userId="b01f9780-485a-4d8f-b6c1-d08f3d721e34" providerId="ADAL" clId="{592AE366-716F-4204-8D31-5131348393AF}" dt="2026-02-04T14:53:41.317" v="2258" actId="6549"/>
          <ac:spMkLst>
            <pc:docMk/>
            <pc:sldMk cId="1521874303" sldId="381"/>
            <ac:spMk id="5" creationId="{B869C4C2-27F7-1FB3-93AD-F2E0D7E46BCD}"/>
          </ac:spMkLst>
        </pc:spChg>
        <pc:spChg chg="mod">
          <ac:chgData name="Laura Else" userId="b01f9780-485a-4d8f-b6c1-d08f3d721e34" providerId="ADAL" clId="{592AE366-716F-4204-8D31-5131348393AF}" dt="2026-02-04T14:39:12.244" v="1957"/>
          <ac:spMkLst>
            <pc:docMk/>
            <pc:sldMk cId="1521874303" sldId="381"/>
            <ac:spMk id="6" creationId="{34A143B8-CE69-C20D-DE6C-526106407A61}"/>
          </ac:spMkLst>
        </pc:spChg>
      </pc:sldChg>
      <pc:sldChg chg="modSp add mod">
        <pc:chgData name="Laura Else" userId="b01f9780-485a-4d8f-b6c1-d08f3d721e34" providerId="ADAL" clId="{592AE366-716F-4204-8D31-5131348393AF}" dt="2026-02-04T14:55:08.130" v="2285" actId="20577"/>
        <pc:sldMkLst>
          <pc:docMk/>
          <pc:sldMk cId="4111748420" sldId="382"/>
        </pc:sldMkLst>
        <pc:spChg chg="mod">
          <ac:chgData name="Laura Else" userId="b01f9780-485a-4d8f-b6c1-d08f3d721e34" providerId="ADAL" clId="{592AE366-716F-4204-8D31-5131348393AF}" dt="2026-02-04T14:55:08.130" v="2285" actId="20577"/>
          <ac:spMkLst>
            <pc:docMk/>
            <pc:sldMk cId="4111748420" sldId="382"/>
            <ac:spMk id="5" creationId="{C66F4B47-84D4-5840-1200-8A351F556C31}"/>
          </ac:spMkLst>
        </pc:spChg>
      </pc:sldChg>
      <pc:sldChg chg="modSp add mod">
        <pc:chgData name="Laura Else" userId="b01f9780-485a-4d8f-b6c1-d08f3d721e34" providerId="ADAL" clId="{592AE366-716F-4204-8D31-5131348393AF}" dt="2026-02-04T15:51:22.989" v="2470" actId="20577"/>
        <pc:sldMkLst>
          <pc:docMk/>
          <pc:sldMk cId="4253395347" sldId="383"/>
        </pc:sldMkLst>
        <pc:spChg chg="mod">
          <ac:chgData name="Laura Else" userId="b01f9780-485a-4d8f-b6c1-d08f3d721e34" providerId="ADAL" clId="{592AE366-716F-4204-8D31-5131348393AF}" dt="2026-02-04T15:51:22.989" v="2470" actId="20577"/>
          <ac:spMkLst>
            <pc:docMk/>
            <pc:sldMk cId="4253395347" sldId="383"/>
            <ac:spMk id="5" creationId="{8D14F476-3E14-43FE-9A09-4AF4635BD69B}"/>
          </ac:spMkLst>
        </pc:spChg>
      </pc:sldChg>
      <pc:sldChg chg="add del">
        <pc:chgData name="Laura Else" userId="b01f9780-485a-4d8f-b6c1-d08f3d721e34" providerId="ADAL" clId="{592AE366-716F-4204-8D31-5131348393AF}" dt="2026-02-04T14:12:48.110" v="1343" actId="2696"/>
        <pc:sldMkLst>
          <pc:docMk/>
          <pc:sldMk cId="4086194694" sldId="384"/>
        </pc:sldMkLst>
      </pc:sldChg>
      <pc:sldChg chg="modSp add mod">
        <pc:chgData name="Laura Else" userId="b01f9780-485a-4d8f-b6c1-d08f3d721e34" providerId="ADAL" clId="{592AE366-716F-4204-8D31-5131348393AF}" dt="2026-02-04T14:52:49.264" v="2228" actId="20577"/>
        <pc:sldMkLst>
          <pc:docMk/>
          <pc:sldMk cId="3360023063" sldId="385"/>
        </pc:sldMkLst>
        <pc:spChg chg="mod">
          <ac:chgData name="Laura Else" userId="b01f9780-485a-4d8f-b6c1-d08f3d721e34" providerId="ADAL" clId="{592AE366-716F-4204-8D31-5131348393AF}" dt="2026-02-04T14:52:49.264" v="2228" actId="20577"/>
          <ac:spMkLst>
            <pc:docMk/>
            <pc:sldMk cId="3360023063" sldId="385"/>
            <ac:spMk id="5" creationId="{5EB3C957-86CD-B6B5-4235-06C065145888}"/>
          </ac:spMkLst>
        </pc:spChg>
        <pc:spChg chg="mod">
          <ac:chgData name="Laura Else" userId="b01f9780-485a-4d8f-b6c1-d08f3d721e34" providerId="ADAL" clId="{592AE366-716F-4204-8D31-5131348393AF}" dt="2026-02-04T14:38:17.954" v="1941" actId="14100"/>
          <ac:spMkLst>
            <pc:docMk/>
            <pc:sldMk cId="3360023063" sldId="385"/>
            <ac:spMk id="6" creationId="{3D751D69-912C-AA67-39AD-B00ADD2FF5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BE3E-CB74-4CF2-9907-EFF9141CB90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5106-EFD6-4D52-B109-F3FFEE628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EDC0C-009A-0EB3-47CA-B00E25AB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15FED-384E-FF44-FE3D-A794D72B1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0137E-A662-116D-7F67-BB777C578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1672A-AB04-AF25-4E7C-70D6A7E73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57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4DA79-E8B6-E404-1E84-217071456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87E8EB-0DF8-8644-7D5C-AB070BEF5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25A7C-2E9B-0682-C124-5A60864D4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1E312-F8FF-819B-D692-4F8A452EF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98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4A3A2-DDCD-7499-DD6C-AF2EA7FCB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1013B-BB02-0CF8-1A46-2FC374425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E32FC-1B4C-5533-0AA1-43B2BDE2B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AD600-485D-74F5-85AA-348B13B6D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1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E0AE-C72A-0E04-042A-74687D4AF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995C3-34FF-1864-9640-057142C44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94272-A59F-ED8E-4ACD-BF055255D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92C72-A316-A15B-C018-AF16EC7D8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2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DF816-0E17-7E86-D87E-E952D5C3F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C73D3-9A5A-8569-2635-0B1970D04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E41E9-E533-9E19-560A-AA8CAADD9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BE6F5-F2CA-D061-F48C-220E729DF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8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CC37E-620E-2788-37CD-9B0E982F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F56EA-CBAA-2675-F33A-AC026F022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4798A-81A6-2B01-FEF3-1E8F5643A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30D6D-8096-39ED-FF29-FF080950A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5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8B2A8-FA25-692D-0719-26297E35D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43475-9420-9BFD-3D40-7846341EF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78F59-FD3A-41A9-CD4C-E4C47BAB6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72060-6AF3-83C4-F63D-907BF955C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8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94ABD-79A0-179E-63BD-1948DE33E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B1C18-613D-4604-AEC9-5D666D094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EFCD8-0DE4-E9E8-C941-E0C831D56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3E1D0-FAF9-6447-E96F-B3238EBB7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2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9C356-4B17-5270-D00A-B3E5F88F6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46FC6-0049-C01D-C4DE-5E62A4AA8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7BFEBF-1977-8C6A-805A-D5848E5B6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DAB8C-60BE-545A-1BFA-CE09DA348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37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0654E-9770-A7B5-EF0F-3032AC253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9B619-5FED-E128-D43C-E0AF86466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160B7-6613-65AA-2DDA-B7F86E422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EB69-2C79-EC32-CC79-30E60DA6B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9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9BCA-B381-A4E4-8419-89CA1804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24B99-639E-B45B-F44B-521B8D868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1934F3-E815-5633-5EFD-3BE85E171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08DD8-CDB8-D7BF-8751-8C38541F0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805106-EFD6-4D52-B109-F3FFEE628372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498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B9FC0-36D3-16D7-7187-0E6CC61EE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6FA48-2051-1D8A-87F0-E94E93238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F2144-B0CF-5F87-2E9A-5B2C105CF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D92E1-8515-09DE-E48D-4A967C0BC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7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143" y="3701676"/>
            <a:ext cx="5923399" cy="1474712"/>
          </a:xfrm>
          <a:prstGeom prst="rect">
            <a:avLst/>
          </a:prstGeom>
        </p:spPr>
        <p:txBody>
          <a:bodyPr/>
          <a:lstStyle>
            <a:lvl1pPr marL="7701" marR="11937" algn="l">
              <a:lnSpc>
                <a:spcPct val="78700"/>
              </a:lnSpc>
              <a:spcBef>
                <a:spcPts val="1731"/>
              </a:spcBef>
              <a:defRPr lang="en-GB" sz="4800" spc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7D1F2C-A4B8-DB04-3360-AC5224405F92}"/>
              </a:ext>
            </a:extLst>
          </p:cNvPr>
          <p:cNvGrpSpPr/>
          <p:nvPr userDrawn="1"/>
        </p:nvGrpSpPr>
        <p:grpSpPr>
          <a:xfrm>
            <a:off x="333372" y="282558"/>
            <a:ext cx="2276029" cy="573672"/>
            <a:chOff x="1508133" y="1037131"/>
            <a:chExt cx="13913100" cy="35070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0DB9093-1521-CE2A-69DB-E248FB855630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29F43D-5876-96D3-B3F9-668072E5129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D630BC-C7A5-BDB3-4ACA-268E3E750B29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E59904B-3CA2-3B42-EE77-8A6773B20FA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AF1CB8-B703-2C49-AFC6-CF4E06A7E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912C48-7B13-828C-11DB-B550F901473E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3" name="Graphic 13">
              <a:extLst>
                <a:ext uri="{FF2B5EF4-FFF2-40B4-BE49-F238E27FC236}">
                  <a16:creationId xmlns:a16="http://schemas.microsoft.com/office/drawing/2014/main" id="{8D8EB580-B051-5F5C-1D55-188B4EDB90C4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2E742DC-93D9-523E-53B7-125480ABD904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F8BE63A-A7DD-C0E3-C906-B33E467CD516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D115AF-E570-384C-FDC5-73B2ACB07C57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3C30A1-13C6-2329-39EC-E9B63721FB1C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8" name="object 6">
            <a:extLst>
              <a:ext uri="{FF2B5EF4-FFF2-40B4-BE49-F238E27FC236}">
                <a16:creationId xmlns:a16="http://schemas.microsoft.com/office/drawing/2014/main" id="{48D348BC-2922-97A4-D6B8-4D154B8BDAB5}"/>
              </a:ext>
            </a:extLst>
          </p:cNvPr>
          <p:cNvGrpSpPr/>
          <p:nvPr userDrawn="1"/>
        </p:nvGrpSpPr>
        <p:grpSpPr>
          <a:xfrm>
            <a:off x="6952617" y="4413"/>
            <a:ext cx="5239189" cy="6853379"/>
            <a:chOff x="11464676" y="7277"/>
            <a:chExt cx="8639810" cy="11301730"/>
          </a:xfrm>
        </p:grpSpPr>
        <p:pic>
          <p:nvPicPr>
            <p:cNvPr id="19" name="object 7">
              <a:extLst>
                <a:ext uri="{FF2B5EF4-FFF2-40B4-BE49-F238E27FC236}">
                  <a16:creationId xmlns:a16="http://schemas.microsoft.com/office/drawing/2014/main" id="{873C0C0B-2742-68F3-BF5A-1C8EDBBF12A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8446" y="7277"/>
              <a:ext cx="8635642" cy="6880397"/>
            </a:xfrm>
            <a:prstGeom prst="rect">
              <a:avLst/>
            </a:prstGeom>
          </p:spPr>
        </p:pic>
        <p:pic>
          <p:nvPicPr>
            <p:cNvPr id="20" name="object 8">
              <a:extLst>
                <a:ext uri="{FF2B5EF4-FFF2-40B4-BE49-F238E27FC236}">
                  <a16:creationId xmlns:a16="http://schemas.microsoft.com/office/drawing/2014/main" id="{BD36C55D-E122-8D61-84D7-B7D0812535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8446" y="6856252"/>
              <a:ext cx="4398431" cy="4452304"/>
            </a:xfrm>
            <a:prstGeom prst="rect">
              <a:avLst/>
            </a:prstGeom>
          </p:spPr>
        </p:pic>
        <p:pic>
          <p:nvPicPr>
            <p:cNvPr id="21" name="object 9">
              <a:extLst>
                <a:ext uri="{FF2B5EF4-FFF2-40B4-BE49-F238E27FC236}">
                  <a16:creationId xmlns:a16="http://schemas.microsoft.com/office/drawing/2014/main" id="{77054294-7D40-836C-9A9F-3E6927466B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19759" y="6856257"/>
              <a:ext cx="4284340" cy="4452298"/>
            </a:xfrm>
            <a:prstGeom prst="rect">
              <a:avLst/>
            </a:prstGeom>
          </p:spPr>
        </p:pic>
        <p:pic>
          <p:nvPicPr>
            <p:cNvPr id="22" name="object 10">
              <a:extLst>
                <a:ext uri="{FF2B5EF4-FFF2-40B4-BE49-F238E27FC236}">
                  <a16:creationId xmlns:a16="http://schemas.microsoft.com/office/drawing/2014/main" id="{EC1BE60C-3715-C0B8-7260-7868371DA1D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4676" y="7076172"/>
              <a:ext cx="4353176" cy="3972936"/>
            </a:xfrm>
            <a:prstGeom prst="rect">
              <a:avLst/>
            </a:prstGeom>
          </p:spPr>
        </p:pic>
      </p:grpSp>
      <p:sp>
        <p:nvSpPr>
          <p:cNvPr id="24" name="object 12">
            <a:extLst>
              <a:ext uri="{FF2B5EF4-FFF2-40B4-BE49-F238E27FC236}">
                <a16:creationId xmlns:a16="http://schemas.microsoft.com/office/drawing/2014/main" id="{D00D38A3-019B-8DDE-7B68-DFED9B350F63}"/>
              </a:ext>
            </a:extLst>
          </p:cNvPr>
          <p:cNvSpPr/>
          <p:nvPr userDrawn="1"/>
        </p:nvSpPr>
        <p:spPr>
          <a:xfrm>
            <a:off x="371611" y="5383032"/>
            <a:ext cx="6297546" cy="45719"/>
          </a:xfrm>
          <a:custGeom>
            <a:avLst/>
            <a:gdLst/>
            <a:ahLst/>
            <a:cxnLst/>
            <a:rect l="l" t="t" r="r" b="b"/>
            <a:pathLst>
              <a:path w="10179685">
                <a:moveTo>
                  <a:pt x="0" y="0"/>
                </a:moveTo>
                <a:lnTo>
                  <a:pt x="10179229" y="0"/>
                </a:lnTo>
              </a:path>
            </a:pathLst>
          </a:custGeom>
          <a:ln w="47129">
            <a:solidFill>
              <a:srgbClr val="F7E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C7376FDF-15E9-66A2-8FF0-E9517C08A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2" y="3210841"/>
            <a:ext cx="5837699" cy="86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2075" indent="-92075">
              <a:spcBef>
                <a:spcPts val="64"/>
              </a:spcBef>
              <a:defRPr lang="en-GB" sz="2395" b="1" spc="0" dirty="0">
                <a:solidFill>
                  <a:srgbClr val="B3D3D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lvl="0" indent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9739" y="822993"/>
            <a:ext cx="8452522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840" y="2961959"/>
            <a:ext cx="8380136" cy="32089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2244" dirty="0">
                <a:solidFill>
                  <a:srgbClr val="FFFFFF"/>
                </a:solidFill>
                <a:latin typeface="Poppins" panose="00000500000000000000" pitchFamily="2" charset="0"/>
                <a:cs typeface="Arial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B8280C8-A0EC-904B-E695-F1A927B07D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011" y="5244536"/>
            <a:ext cx="982771" cy="926393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E83A8AC8-CF70-C07B-7328-9632B330F48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0210" y="329980"/>
            <a:ext cx="982771" cy="9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58829-B44A-74F0-A4A0-FEEE2B34B121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8C36319-E9CB-846F-FBB1-335B2F122504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7D4DFE9E-B3B4-0E3C-A3B1-56B557A6838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7CC5C49-E5B6-264E-40A0-358F67B9548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70A60215-E32D-9F39-17A2-ECECCE1894B8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FE30AB4F-6CF8-46C3-AF61-9E48BF6FD3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96E0808-9798-DD3C-5F54-2F83D24AF3B0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CA0F6A21-F8C4-8E73-8D7E-F6F86373D42E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42" name="Freeform: Shape 34">
                <a:extLst>
                  <a:ext uri="{FF2B5EF4-FFF2-40B4-BE49-F238E27FC236}">
                    <a16:creationId xmlns:a16="http://schemas.microsoft.com/office/drawing/2014/main" id="{0A065AAB-CEFF-CA79-993A-FD9A36781B1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:a16="http://schemas.microsoft.com/office/drawing/2014/main" id="{DADD4B56-7A56-AF6D-2A6E-3A61DBB3344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400696E9-28B7-2B93-62B4-14D7733F990B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FECB38E-44F3-6CCC-A289-45DA70C91AB5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84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58829-B44A-74F0-A4A0-FEEE2B34B121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8C36319-E9CB-846F-FBB1-335B2F122504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7D4DFE9E-B3B4-0E3C-A3B1-56B557A6838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7CC5C49-E5B6-264E-40A0-358F67B9548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70A60215-E32D-9F39-17A2-ECECCE1894B8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FE30AB4F-6CF8-46C3-AF61-9E48BF6FD3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96E0808-9798-DD3C-5F54-2F83D24AF3B0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CA0F6A21-F8C4-8E73-8D7E-F6F86373D42E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42" name="Freeform: Shape 34">
                <a:extLst>
                  <a:ext uri="{FF2B5EF4-FFF2-40B4-BE49-F238E27FC236}">
                    <a16:creationId xmlns:a16="http://schemas.microsoft.com/office/drawing/2014/main" id="{0A065AAB-CEFF-CA79-993A-FD9A36781B1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:a16="http://schemas.microsoft.com/office/drawing/2014/main" id="{DADD4B56-7A56-AF6D-2A6E-3A61DBB3344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400696E9-28B7-2B93-62B4-14D7733F990B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FECB38E-44F3-6CCC-A289-45DA70C91AB5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53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ue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99E76F7-354F-4629-2FCF-07E2ABE672FC}"/>
              </a:ext>
            </a:extLst>
          </p:cNvPr>
          <p:cNvSpPr/>
          <p:nvPr userDrawn="1"/>
        </p:nvSpPr>
        <p:spPr>
          <a:xfrm>
            <a:off x="6836153" y="1"/>
            <a:ext cx="5352783" cy="6868099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64" y="410506"/>
            <a:ext cx="586693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3729" b="1" dirty="0">
                <a:solidFill>
                  <a:srgbClr val="00406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064" y="1948843"/>
            <a:ext cx="5866936" cy="382151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defRPr lang="en-GB" sz="1334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064" y="1604274"/>
            <a:ext cx="586693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3132"/>
              </a:spcBef>
              <a:defRPr lang="en-GB" sz="1486" b="1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6D074C-663D-E9F7-E2F1-1C084DDD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5051" y="349739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BEE55E2-73D8-09EC-57D8-2980D2787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5051" y="747327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F0E4CB4-E675-944B-7677-63361CF96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5052" y="5154168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890977E-53C6-CD1C-7E05-E4650BCCAD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5051" y="5479337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334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int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99E76F7-354F-4629-2FCF-07E2ABE672FC}"/>
              </a:ext>
            </a:extLst>
          </p:cNvPr>
          <p:cNvSpPr/>
          <p:nvPr userDrawn="1"/>
        </p:nvSpPr>
        <p:spPr>
          <a:xfrm>
            <a:off x="6096000" y="1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rgbClr val="99C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05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6EBC-E8E6-9DC0-8B96-A07C9D04A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705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al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46824C-CB13-D44A-01BF-34EB0B6B2539}"/>
              </a:ext>
            </a:extLst>
          </p:cNvPr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00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05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6EBC-E8E6-9DC0-8B96-A07C9D04A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705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chemeClr val="bg1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6" y="1108838"/>
            <a:ext cx="10078593" cy="410599"/>
          </a:xfrm>
          <a:prstGeom prst="rect">
            <a:avLst/>
          </a:prstGeom>
        </p:spPr>
        <p:txBody>
          <a:bodyPr/>
          <a:lstStyle>
            <a:lvl1pPr>
              <a:defRPr lang="en-US" sz="2400" b="0" i="0" spc="-12" dirty="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eal"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980D705-94F5-2EBD-CADD-65704BDA0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909BA4F-BD03-6E3A-E7FC-756C83EF2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003C5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84440-AFDE-A42C-15A8-2435F55F906D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25">
              <a:extLst>
                <a:ext uri="{FF2B5EF4-FFF2-40B4-BE49-F238E27FC236}">
                  <a16:creationId xmlns:a16="http://schemas.microsoft.com/office/drawing/2014/main" id="{16586463-B9DF-F118-66DA-92057BE4276D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26">
              <a:extLst>
                <a:ext uri="{FF2B5EF4-FFF2-40B4-BE49-F238E27FC236}">
                  <a16:creationId xmlns:a16="http://schemas.microsoft.com/office/drawing/2014/main" id="{AAE07D68-801C-6EBC-8F2E-5D0F55AA8F68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27">
              <a:extLst>
                <a:ext uri="{FF2B5EF4-FFF2-40B4-BE49-F238E27FC236}">
                  <a16:creationId xmlns:a16="http://schemas.microsoft.com/office/drawing/2014/main" id="{D6157B78-9005-2B77-EA33-5FB1C4D7719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28">
              <a:extLst>
                <a:ext uri="{FF2B5EF4-FFF2-40B4-BE49-F238E27FC236}">
                  <a16:creationId xmlns:a16="http://schemas.microsoft.com/office/drawing/2014/main" id="{E3E2B16A-ECFE-CA95-E527-9E10B95B515C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29">
              <a:extLst>
                <a:ext uri="{FF2B5EF4-FFF2-40B4-BE49-F238E27FC236}">
                  <a16:creationId xmlns:a16="http://schemas.microsoft.com/office/drawing/2014/main" id="{8D6A54AE-12FF-538B-542C-D6D73EE5B43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411308CF-214D-29A4-3EED-B733A2B9C4D5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" name="Graphic 13">
              <a:extLst>
                <a:ext uri="{FF2B5EF4-FFF2-40B4-BE49-F238E27FC236}">
                  <a16:creationId xmlns:a16="http://schemas.microsoft.com/office/drawing/2014/main" id="{59AA445A-4C76-4589-6D16-A6697E22BB55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3" name="Freeform: Shape 34">
                <a:extLst>
                  <a:ext uri="{FF2B5EF4-FFF2-40B4-BE49-F238E27FC236}">
                    <a16:creationId xmlns:a16="http://schemas.microsoft.com/office/drawing/2014/main" id="{4C0C928E-08BB-8CD7-D108-AA9BFD987507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35">
                <a:extLst>
                  <a:ext uri="{FF2B5EF4-FFF2-40B4-BE49-F238E27FC236}">
                    <a16:creationId xmlns:a16="http://schemas.microsoft.com/office/drawing/2014/main" id="{045EC611-DD0D-6307-C1A9-3F5DC2BD60F9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" name="Freeform: Shape 32">
              <a:extLst>
                <a:ext uri="{FF2B5EF4-FFF2-40B4-BE49-F238E27FC236}">
                  <a16:creationId xmlns:a16="http://schemas.microsoft.com/office/drawing/2014/main" id="{5549714E-C82E-E741-F719-47C993141B69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Freeform: Shape 33">
              <a:extLst>
                <a:ext uri="{FF2B5EF4-FFF2-40B4-BE49-F238E27FC236}">
                  <a16:creationId xmlns:a16="http://schemas.microsoft.com/office/drawing/2014/main" id="{96B30279-3FB1-725F-155A-69E2A3DAEF74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55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Mint">
    <p:bg>
      <p:bgPr>
        <a:solidFill>
          <a:srgbClr val="99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8378C26-74FC-6593-5E93-1750B2CE7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003C5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85800" y="3962400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Mint Title">
    <p:bg>
      <p:bgPr>
        <a:solidFill>
          <a:srgbClr val="99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2032167"/>
            <a:ext cx="7994501" cy="410599"/>
          </a:xfrm>
          <a:prstGeom prst="rect">
            <a:avLst/>
          </a:prstGeom>
        </p:spPr>
        <p:txBody>
          <a:bodyPr/>
          <a:lstStyle>
            <a:lvl1pPr>
              <a:defRPr lang="en-US" sz="2800" b="0" i="0" spc="-12" dirty="0" smtClean="0">
                <a:solidFill>
                  <a:srgbClr val="003C5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2623734"/>
            <a:ext cx="7994501" cy="671890"/>
          </a:xfrm>
          <a:prstGeom prst="rect">
            <a:avLst/>
          </a:prstGeom>
        </p:spPr>
        <p:txBody>
          <a:bodyPr/>
          <a:lstStyle>
            <a:lvl1pPr>
              <a:defRPr lang="en-US" sz="4400" b="0" i="0" spc="-12" dirty="0" smtClean="0">
                <a:solidFill>
                  <a:srgbClr val="003C5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ight Blue Content ">
    <p:bg>
      <p:bgPr>
        <a:solidFill>
          <a:srgbClr val="E5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07AC817-7D09-57AA-378B-2DDEEDD0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7926" y="0"/>
            <a:ext cx="6097444" cy="6858000"/>
          </a:xfrm>
          <a:prstGeom prst="rect">
            <a:avLst/>
          </a:prstGeom>
          <a:solidFill>
            <a:srgbClr val="F2F2F2"/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5192511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spcBef>
                <a:spcPts val="69"/>
              </a:spcBef>
              <a:defRPr lang="en-GB" sz="2400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5192511" cy="671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light Blue Content 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07AC817-7D09-57AA-378B-2DDEEDD0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7926" y="0"/>
            <a:ext cx="6097444" cy="6858000"/>
          </a:xfrm>
          <a:prstGeom prst="rect">
            <a:avLst/>
          </a:prstGeom>
          <a:solidFill>
            <a:srgbClr val="F2F2F2"/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5192511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spcBef>
                <a:spcPts val="69"/>
              </a:spcBef>
              <a:defRPr lang="en-GB" sz="2400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5192511" cy="671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6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21797" y="3957178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eac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44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ight Gree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131668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B0C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02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n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2631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93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Yellow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2631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F8E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2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al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00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500"/>
              </a:lnSpc>
              <a:defRPr lang="en-US" sz="1100" b="0" i="0" spc="-12" baseline="0" dirty="0" smtClean="0">
                <a:solidFill>
                  <a:schemeClr val="bg1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29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435" y="1752600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846807"/>
            <a:ext cx="4134993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77620" y="467430"/>
            <a:ext cx="5264602" cy="5922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rgbClr val="B0C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828800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846807"/>
            <a:ext cx="4134993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77620" y="467430"/>
            <a:ext cx="6670034" cy="5922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s with Pea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194866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34343"/>
            <a:ext cx="2514600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45408" y="1223988"/>
            <a:ext cx="4259988" cy="44093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33D7627A-8C94-E077-295E-D5EEEA7C15D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730843" y="1223988"/>
            <a:ext cx="4259988" cy="44093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8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x Panel 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64008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7756DC2F-CF99-DAEE-7D8E-04C1AD2BB4B9}"/>
              </a:ext>
            </a:extLst>
          </p:cNvPr>
          <p:cNvSpPr/>
          <p:nvPr userDrawn="1"/>
        </p:nvSpPr>
        <p:spPr>
          <a:xfrm>
            <a:off x="9174358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37D63AD-63EB-2CA5-29D9-9D432C63DE5B}"/>
              </a:ext>
            </a:extLst>
          </p:cNvPr>
          <p:cNvSpPr/>
          <p:nvPr userDrawn="1"/>
        </p:nvSpPr>
        <p:spPr>
          <a:xfrm>
            <a:off x="229011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5282FD8-475C-F6A4-853A-2242CD5AB042}"/>
              </a:ext>
            </a:extLst>
          </p:cNvPr>
          <p:cNvSpPr/>
          <p:nvPr userDrawn="1"/>
        </p:nvSpPr>
        <p:spPr>
          <a:xfrm>
            <a:off x="3210793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12BE8F1-DFFF-CF75-CC9D-94916084554E}"/>
              </a:ext>
            </a:extLst>
          </p:cNvPr>
          <p:cNvSpPr/>
          <p:nvPr userDrawn="1"/>
        </p:nvSpPr>
        <p:spPr>
          <a:xfrm>
            <a:off x="6192575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4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087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B49E80-573B-AFDD-F883-A939837F1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460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5C84C33-347F-F269-9D42-1E6AC840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51833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1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508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8BB6B2A-A509-9392-8D4D-8088FC5AA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45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55433C0-162C-A8F9-19FA-2FD0C4F84A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182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06094" y="3976301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sz="5245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Pan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966C567-214B-EE6D-1EA0-28E3D2A8D6B9}"/>
              </a:ext>
            </a:extLst>
          </p:cNvPr>
          <p:cNvSpPr/>
          <p:nvPr userDrawn="1"/>
        </p:nvSpPr>
        <p:spPr>
          <a:xfrm>
            <a:off x="10568671" y="0"/>
            <a:ext cx="1623047" cy="6857615"/>
          </a:xfrm>
          <a:custGeom>
            <a:avLst/>
            <a:gdLst/>
            <a:ahLst/>
            <a:cxnLst/>
            <a:rect l="l" t="t" r="r" b="b"/>
            <a:pathLst>
              <a:path w="2676525" h="11308715">
                <a:moveTo>
                  <a:pt x="2676285" y="0"/>
                </a:moveTo>
                <a:lnTo>
                  <a:pt x="0" y="0"/>
                </a:lnTo>
                <a:lnTo>
                  <a:pt x="0" y="11308556"/>
                </a:lnTo>
                <a:lnTo>
                  <a:pt x="2676285" y="11308556"/>
                </a:lnTo>
                <a:lnTo>
                  <a:pt x="2676285" y="0"/>
                </a:lnTo>
                <a:close/>
              </a:path>
            </a:pathLst>
          </a:custGeom>
          <a:solidFill>
            <a:srgbClr val="006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333F30A5-7174-2DF1-B73B-17B44B6E94CF}"/>
              </a:ext>
            </a:extLst>
          </p:cNvPr>
          <p:cNvGrpSpPr/>
          <p:nvPr userDrawn="1"/>
        </p:nvGrpSpPr>
        <p:grpSpPr>
          <a:xfrm>
            <a:off x="10568668" y="0"/>
            <a:ext cx="1623048" cy="6857615"/>
            <a:chOff x="17427815" y="0"/>
            <a:chExt cx="2676527" cy="113087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3ABEFA7F-6D84-CC23-D577-EED68951E4A2}"/>
                </a:ext>
              </a:extLst>
            </p:cNvPr>
            <p:cNvSpPr/>
            <p:nvPr/>
          </p:nvSpPr>
          <p:spPr>
            <a:xfrm>
              <a:off x="17427815" y="0"/>
              <a:ext cx="2676525" cy="11308715"/>
            </a:xfrm>
            <a:custGeom>
              <a:avLst/>
              <a:gdLst/>
              <a:ahLst/>
              <a:cxnLst/>
              <a:rect l="l" t="t" r="r" b="b"/>
              <a:pathLst>
                <a:path w="2676525" h="11308715">
                  <a:moveTo>
                    <a:pt x="267628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676285" y="11308556"/>
                  </a:lnTo>
                  <a:lnTo>
                    <a:pt x="2676285" y="0"/>
                  </a:lnTo>
                  <a:close/>
                </a:path>
              </a:pathLst>
            </a:custGeom>
            <a:solidFill>
              <a:srgbClr val="006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A7088E8B-4B27-2EED-8E24-2BE18D72CAC1}"/>
                </a:ext>
              </a:extLst>
            </p:cNvPr>
            <p:cNvSpPr/>
            <p:nvPr/>
          </p:nvSpPr>
          <p:spPr>
            <a:xfrm>
              <a:off x="17427817" y="5"/>
              <a:ext cx="2676525" cy="3919220"/>
            </a:xfrm>
            <a:custGeom>
              <a:avLst/>
              <a:gdLst/>
              <a:ahLst/>
              <a:cxnLst/>
              <a:rect l="l" t="t" r="r" b="b"/>
              <a:pathLst>
                <a:path w="2676525" h="3919220">
                  <a:moveTo>
                    <a:pt x="189890" y="2625140"/>
                  </a:moveTo>
                  <a:lnTo>
                    <a:pt x="0" y="2625140"/>
                  </a:lnTo>
                  <a:lnTo>
                    <a:pt x="0" y="2704604"/>
                  </a:lnTo>
                  <a:lnTo>
                    <a:pt x="189890" y="2704604"/>
                  </a:lnTo>
                  <a:lnTo>
                    <a:pt x="189890" y="2625140"/>
                  </a:lnTo>
                  <a:close/>
                </a:path>
                <a:path w="2676525" h="3919220">
                  <a:moveTo>
                    <a:pt x="189890" y="1750085"/>
                  </a:moveTo>
                  <a:lnTo>
                    <a:pt x="0" y="1750085"/>
                  </a:lnTo>
                  <a:lnTo>
                    <a:pt x="0" y="1829574"/>
                  </a:lnTo>
                  <a:lnTo>
                    <a:pt x="189890" y="1829574"/>
                  </a:lnTo>
                  <a:lnTo>
                    <a:pt x="189890" y="1750085"/>
                  </a:lnTo>
                  <a:close/>
                </a:path>
                <a:path w="2676525" h="3919220">
                  <a:moveTo>
                    <a:pt x="189890" y="875055"/>
                  </a:moveTo>
                  <a:lnTo>
                    <a:pt x="0" y="875055"/>
                  </a:lnTo>
                  <a:lnTo>
                    <a:pt x="0" y="954532"/>
                  </a:lnTo>
                  <a:lnTo>
                    <a:pt x="189890" y="954532"/>
                  </a:lnTo>
                  <a:lnTo>
                    <a:pt x="189890" y="875055"/>
                  </a:lnTo>
                  <a:close/>
                </a:path>
                <a:path w="2676525" h="3919220">
                  <a:moveTo>
                    <a:pt x="189903" y="0"/>
                  </a:moveTo>
                  <a:lnTo>
                    <a:pt x="0" y="0"/>
                  </a:lnTo>
                  <a:lnTo>
                    <a:pt x="0" y="79489"/>
                  </a:lnTo>
                  <a:lnTo>
                    <a:pt x="189903" y="79489"/>
                  </a:lnTo>
                  <a:lnTo>
                    <a:pt x="189903" y="0"/>
                  </a:lnTo>
                  <a:close/>
                </a:path>
                <a:path w="2676525" h="3919220">
                  <a:moveTo>
                    <a:pt x="378790" y="2964345"/>
                  </a:moveTo>
                  <a:lnTo>
                    <a:pt x="1041" y="2964345"/>
                  </a:lnTo>
                  <a:lnTo>
                    <a:pt x="1041" y="3043771"/>
                  </a:lnTo>
                  <a:lnTo>
                    <a:pt x="378790" y="3043771"/>
                  </a:lnTo>
                  <a:lnTo>
                    <a:pt x="378790" y="2964345"/>
                  </a:lnTo>
                  <a:close/>
                </a:path>
                <a:path w="2676525" h="3919220">
                  <a:moveTo>
                    <a:pt x="378790" y="2089302"/>
                  </a:moveTo>
                  <a:lnTo>
                    <a:pt x="1041" y="2089302"/>
                  </a:lnTo>
                  <a:lnTo>
                    <a:pt x="1041" y="2168728"/>
                  </a:lnTo>
                  <a:lnTo>
                    <a:pt x="378790" y="2168728"/>
                  </a:lnTo>
                  <a:lnTo>
                    <a:pt x="378790" y="2089302"/>
                  </a:lnTo>
                  <a:close/>
                </a:path>
                <a:path w="2676525" h="3919220">
                  <a:moveTo>
                    <a:pt x="378790" y="1214259"/>
                  </a:moveTo>
                  <a:lnTo>
                    <a:pt x="1041" y="1214259"/>
                  </a:lnTo>
                  <a:lnTo>
                    <a:pt x="1041" y="1293685"/>
                  </a:lnTo>
                  <a:lnTo>
                    <a:pt x="378790" y="1293685"/>
                  </a:lnTo>
                  <a:lnTo>
                    <a:pt x="378790" y="1214259"/>
                  </a:lnTo>
                  <a:close/>
                </a:path>
                <a:path w="2676525" h="3919220">
                  <a:moveTo>
                    <a:pt x="378790" y="339217"/>
                  </a:moveTo>
                  <a:lnTo>
                    <a:pt x="1041" y="339217"/>
                  </a:lnTo>
                  <a:lnTo>
                    <a:pt x="1041" y="418642"/>
                  </a:lnTo>
                  <a:lnTo>
                    <a:pt x="378790" y="418642"/>
                  </a:lnTo>
                  <a:lnTo>
                    <a:pt x="378790" y="339217"/>
                  </a:lnTo>
                  <a:close/>
                </a:path>
                <a:path w="2676525" h="3919220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3919220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3919220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3919220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3919220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3919220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3919220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3919220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3919220">
                  <a:moveTo>
                    <a:pt x="1251445" y="2964345"/>
                  </a:moveTo>
                  <a:lnTo>
                    <a:pt x="873709" y="2964345"/>
                  </a:lnTo>
                  <a:lnTo>
                    <a:pt x="873709" y="3043771"/>
                  </a:lnTo>
                  <a:lnTo>
                    <a:pt x="1251445" y="3043771"/>
                  </a:lnTo>
                  <a:lnTo>
                    <a:pt x="1251445" y="2964345"/>
                  </a:lnTo>
                  <a:close/>
                </a:path>
                <a:path w="2676525" h="3919220">
                  <a:moveTo>
                    <a:pt x="1251445" y="2089302"/>
                  </a:moveTo>
                  <a:lnTo>
                    <a:pt x="873709" y="2089302"/>
                  </a:lnTo>
                  <a:lnTo>
                    <a:pt x="873709" y="2168728"/>
                  </a:lnTo>
                  <a:lnTo>
                    <a:pt x="1251445" y="2168728"/>
                  </a:lnTo>
                  <a:lnTo>
                    <a:pt x="1251445" y="2089302"/>
                  </a:lnTo>
                  <a:close/>
                </a:path>
                <a:path w="2676525" h="3919220">
                  <a:moveTo>
                    <a:pt x="1251445" y="1214259"/>
                  </a:moveTo>
                  <a:lnTo>
                    <a:pt x="873709" y="1214259"/>
                  </a:lnTo>
                  <a:lnTo>
                    <a:pt x="873709" y="1293685"/>
                  </a:lnTo>
                  <a:lnTo>
                    <a:pt x="1251445" y="1293685"/>
                  </a:lnTo>
                  <a:lnTo>
                    <a:pt x="1251445" y="1214259"/>
                  </a:lnTo>
                  <a:close/>
                </a:path>
                <a:path w="2676525" h="3919220">
                  <a:moveTo>
                    <a:pt x="1251445" y="339217"/>
                  </a:moveTo>
                  <a:lnTo>
                    <a:pt x="873709" y="339217"/>
                  </a:lnTo>
                  <a:lnTo>
                    <a:pt x="873709" y="418642"/>
                  </a:lnTo>
                  <a:lnTo>
                    <a:pt x="1251445" y="418642"/>
                  </a:lnTo>
                  <a:lnTo>
                    <a:pt x="1251445" y="339217"/>
                  </a:lnTo>
                  <a:close/>
                </a:path>
                <a:path w="2676525" h="3919220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3919220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3919220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3919220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3919220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3919220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3919220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3919220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3919220">
                  <a:moveTo>
                    <a:pt x="2124113" y="2964345"/>
                  </a:moveTo>
                  <a:lnTo>
                    <a:pt x="1746364" y="2964345"/>
                  </a:lnTo>
                  <a:lnTo>
                    <a:pt x="1746364" y="3043771"/>
                  </a:lnTo>
                  <a:lnTo>
                    <a:pt x="2124113" y="3043771"/>
                  </a:lnTo>
                  <a:lnTo>
                    <a:pt x="2124113" y="2964345"/>
                  </a:lnTo>
                  <a:close/>
                </a:path>
                <a:path w="2676525" h="3919220">
                  <a:moveTo>
                    <a:pt x="2124113" y="2089302"/>
                  </a:moveTo>
                  <a:lnTo>
                    <a:pt x="1746364" y="2089302"/>
                  </a:lnTo>
                  <a:lnTo>
                    <a:pt x="1746364" y="2168728"/>
                  </a:lnTo>
                  <a:lnTo>
                    <a:pt x="2124113" y="2168728"/>
                  </a:lnTo>
                  <a:lnTo>
                    <a:pt x="2124113" y="2089302"/>
                  </a:lnTo>
                  <a:close/>
                </a:path>
                <a:path w="2676525" h="3919220">
                  <a:moveTo>
                    <a:pt x="2124113" y="1214259"/>
                  </a:moveTo>
                  <a:lnTo>
                    <a:pt x="1746364" y="1214259"/>
                  </a:lnTo>
                  <a:lnTo>
                    <a:pt x="1746364" y="1293685"/>
                  </a:lnTo>
                  <a:lnTo>
                    <a:pt x="2124113" y="1293685"/>
                  </a:lnTo>
                  <a:lnTo>
                    <a:pt x="2124113" y="1214259"/>
                  </a:lnTo>
                  <a:close/>
                </a:path>
                <a:path w="2676525" h="3919220">
                  <a:moveTo>
                    <a:pt x="2124113" y="339217"/>
                  </a:moveTo>
                  <a:lnTo>
                    <a:pt x="1746364" y="339217"/>
                  </a:lnTo>
                  <a:lnTo>
                    <a:pt x="1746364" y="418642"/>
                  </a:lnTo>
                  <a:lnTo>
                    <a:pt x="2124113" y="418642"/>
                  </a:lnTo>
                  <a:lnTo>
                    <a:pt x="2124113" y="339217"/>
                  </a:lnTo>
                  <a:close/>
                </a:path>
                <a:path w="2676525" h="3919220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3919220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3919220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3919220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1935238" y="678180"/>
                  </a:lnTo>
                  <a:lnTo>
                    <a:pt x="1935238" y="758190"/>
                  </a:lnTo>
                  <a:lnTo>
                    <a:pt x="2312987" y="75819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3919220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3919220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3919220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3919220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3919220">
                  <a:moveTo>
                    <a:pt x="2676271" y="0"/>
                  </a:moveTo>
                  <a:lnTo>
                    <a:pt x="2430170" y="0"/>
                  </a:lnTo>
                  <a:lnTo>
                    <a:pt x="2430170" y="80010"/>
                  </a:lnTo>
                  <a:lnTo>
                    <a:pt x="2430170" y="419100"/>
                  </a:lnTo>
                  <a:lnTo>
                    <a:pt x="2501836" y="419100"/>
                  </a:lnTo>
                  <a:lnTo>
                    <a:pt x="2501836" y="80010"/>
                  </a:lnTo>
                  <a:lnTo>
                    <a:pt x="2676271" y="80010"/>
                  </a:lnTo>
                  <a:lnTo>
                    <a:pt x="2676271" y="0"/>
                  </a:lnTo>
                  <a:close/>
                </a:path>
                <a:path w="2676525" h="3919220">
                  <a:moveTo>
                    <a:pt x="2676283" y="3839375"/>
                  </a:moveTo>
                  <a:lnTo>
                    <a:pt x="2619032" y="3839375"/>
                  </a:lnTo>
                  <a:lnTo>
                    <a:pt x="2619032" y="3918813"/>
                  </a:lnTo>
                  <a:lnTo>
                    <a:pt x="2676283" y="3918813"/>
                  </a:lnTo>
                  <a:lnTo>
                    <a:pt x="2676283" y="3839375"/>
                  </a:lnTo>
                  <a:close/>
                </a:path>
                <a:path w="2676525" h="3919220">
                  <a:moveTo>
                    <a:pt x="2676283" y="2964345"/>
                  </a:moveTo>
                  <a:lnTo>
                    <a:pt x="2619032" y="2964345"/>
                  </a:lnTo>
                  <a:lnTo>
                    <a:pt x="2619032" y="3043771"/>
                  </a:lnTo>
                  <a:lnTo>
                    <a:pt x="2676283" y="3043771"/>
                  </a:lnTo>
                  <a:lnTo>
                    <a:pt x="2676283" y="2964345"/>
                  </a:lnTo>
                  <a:close/>
                </a:path>
                <a:path w="2676525" h="3919220">
                  <a:moveTo>
                    <a:pt x="2676283" y="2089302"/>
                  </a:moveTo>
                  <a:lnTo>
                    <a:pt x="2619032" y="2089302"/>
                  </a:lnTo>
                  <a:lnTo>
                    <a:pt x="2619032" y="2168728"/>
                  </a:lnTo>
                  <a:lnTo>
                    <a:pt x="2676283" y="2168728"/>
                  </a:lnTo>
                  <a:lnTo>
                    <a:pt x="2676283" y="2089302"/>
                  </a:lnTo>
                  <a:close/>
                </a:path>
                <a:path w="2676525" h="3919220">
                  <a:moveTo>
                    <a:pt x="2676283" y="1214259"/>
                  </a:moveTo>
                  <a:lnTo>
                    <a:pt x="2619032" y="1214259"/>
                  </a:lnTo>
                  <a:lnTo>
                    <a:pt x="2619032" y="1293685"/>
                  </a:lnTo>
                  <a:lnTo>
                    <a:pt x="2676283" y="1293685"/>
                  </a:lnTo>
                  <a:lnTo>
                    <a:pt x="2676283" y="1214259"/>
                  </a:lnTo>
                  <a:close/>
                </a:path>
                <a:path w="2676525" h="3919220">
                  <a:moveTo>
                    <a:pt x="2676283" y="339217"/>
                  </a:moveTo>
                  <a:lnTo>
                    <a:pt x="2619032" y="339217"/>
                  </a:lnTo>
                  <a:lnTo>
                    <a:pt x="2619032" y="418642"/>
                  </a:lnTo>
                  <a:lnTo>
                    <a:pt x="2676283" y="418642"/>
                  </a:lnTo>
                  <a:lnTo>
                    <a:pt x="2676283" y="339217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06D248B9-88AC-AB96-F388-FDBA6BB61B7C}"/>
                </a:ext>
              </a:extLst>
            </p:cNvPr>
            <p:cNvSpPr/>
            <p:nvPr/>
          </p:nvSpPr>
          <p:spPr>
            <a:xfrm>
              <a:off x="17427817" y="3500125"/>
              <a:ext cx="2676525" cy="4258310"/>
            </a:xfrm>
            <a:custGeom>
              <a:avLst/>
              <a:gdLst/>
              <a:ahLst/>
              <a:cxnLst/>
              <a:rect l="l" t="t" r="r" b="b"/>
              <a:pathLst>
                <a:path w="2676525" h="4258309">
                  <a:moveTo>
                    <a:pt x="189890" y="2625179"/>
                  </a:moveTo>
                  <a:lnTo>
                    <a:pt x="0" y="2625179"/>
                  </a:lnTo>
                  <a:lnTo>
                    <a:pt x="0" y="2704668"/>
                  </a:lnTo>
                  <a:lnTo>
                    <a:pt x="189890" y="2704668"/>
                  </a:lnTo>
                  <a:lnTo>
                    <a:pt x="189890" y="2625179"/>
                  </a:lnTo>
                  <a:close/>
                </a:path>
                <a:path w="2676525" h="4258309">
                  <a:moveTo>
                    <a:pt x="189890" y="1750123"/>
                  </a:moveTo>
                  <a:lnTo>
                    <a:pt x="0" y="1750123"/>
                  </a:lnTo>
                  <a:lnTo>
                    <a:pt x="0" y="1829625"/>
                  </a:lnTo>
                  <a:lnTo>
                    <a:pt x="189890" y="1829625"/>
                  </a:lnTo>
                  <a:lnTo>
                    <a:pt x="189890" y="1750123"/>
                  </a:lnTo>
                  <a:close/>
                </a:path>
                <a:path w="2676525" h="4258309">
                  <a:moveTo>
                    <a:pt x="189890" y="875093"/>
                  </a:moveTo>
                  <a:lnTo>
                    <a:pt x="0" y="875093"/>
                  </a:lnTo>
                  <a:lnTo>
                    <a:pt x="0" y="954582"/>
                  </a:lnTo>
                  <a:lnTo>
                    <a:pt x="189890" y="954582"/>
                  </a:lnTo>
                  <a:lnTo>
                    <a:pt x="189890" y="875093"/>
                  </a:lnTo>
                  <a:close/>
                </a:path>
                <a:path w="2676525" h="4258309">
                  <a:moveTo>
                    <a:pt x="189890" y="50"/>
                  </a:moveTo>
                  <a:lnTo>
                    <a:pt x="0" y="50"/>
                  </a:lnTo>
                  <a:lnTo>
                    <a:pt x="0" y="79540"/>
                  </a:lnTo>
                  <a:lnTo>
                    <a:pt x="189890" y="79540"/>
                  </a:lnTo>
                  <a:lnTo>
                    <a:pt x="189890" y="50"/>
                  </a:lnTo>
                  <a:close/>
                </a:path>
                <a:path w="2676525" h="4258309">
                  <a:moveTo>
                    <a:pt x="378790" y="2964383"/>
                  </a:moveTo>
                  <a:lnTo>
                    <a:pt x="1041" y="2964383"/>
                  </a:lnTo>
                  <a:lnTo>
                    <a:pt x="1041" y="3043821"/>
                  </a:lnTo>
                  <a:lnTo>
                    <a:pt x="378790" y="3043821"/>
                  </a:lnTo>
                  <a:lnTo>
                    <a:pt x="378790" y="2964383"/>
                  </a:lnTo>
                  <a:close/>
                </a:path>
                <a:path w="2676525" h="4258309">
                  <a:moveTo>
                    <a:pt x="378790" y="2089340"/>
                  </a:moveTo>
                  <a:lnTo>
                    <a:pt x="1041" y="2089340"/>
                  </a:lnTo>
                  <a:lnTo>
                    <a:pt x="1041" y="2168779"/>
                  </a:lnTo>
                  <a:lnTo>
                    <a:pt x="378790" y="2168779"/>
                  </a:lnTo>
                  <a:lnTo>
                    <a:pt x="378790" y="2089340"/>
                  </a:lnTo>
                  <a:close/>
                </a:path>
                <a:path w="2676525" h="4258309">
                  <a:moveTo>
                    <a:pt x="378790" y="1214297"/>
                  </a:moveTo>
                  <a:lnTo>
                    <a:pt x="1041" y="1214297"/>
                  </a:lnTo>
                  <a:lnTo>
                    <a:pt x="1041" y="1293736"/>
                  </a:lnTo>
                  <a:lnTo>
                    <a:pt x="378790" y="1293736"/>
                  </a:lnTo>
                  <a:lnTo>
                    <a:pt x="378790" y="1214297"/>
                  </a:lnTo>
                  <a:close/>
                </a:path>
                <a:path w="2676525" h="4258309">
                  <a:moveTo>
                    <a:pt x="378790" y="339255"/>
                  </a:moveTo>
                  <a:lnTo>
                    <a:pt x="1041" y="339255"/>
                  </a:lnTo>
                  <a:lnTo>
                    <a:pt x="1041" y="418693"/>
                  </a:lnTo>
                  <a:lnTo>
                    <a:pt x="378790" y="418693"/>
                  </a:lnTo>
                  <a:lnTo>
                    <a:pt x="378790" y="339255"/>
                  </a:lnTo>
                  <a:close/>
                </a:path>
                <a:path w="2676525" h="4258309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4258309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4258309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4258309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4258309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4258309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4258309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4258309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4258309">
                  <a:moveTo>
                    <a:pt x="1251445" y="2964383"/>
                  </a:moveTo>
                  <a:lnTo>
                    <a:pt x="873709" y="2964383"/>
                  </a:lnTo>
                  <a:lnTo>
                    <a:pt x="873709" y="3043821"/>
                  </a:lnTo>
                  <a:lnTo>
                    <a:pt x="1251445" y="3043821"/>
                  </a:lnTo>
                  <a:lnTo>
                    <a:pt x="1251445" y="2964383"/>
                  </a:lnTo>
                  <a:close/>
                </a:path>
                <a:path w="2676525" h="4258309">
                  <a:moveTo>
                    <a:pt x="1251445" y="2089340"/>
                  </a:moveTo>
                  <a:lnTo>
                    <a:pt x="873709" y="2089340"/>
                  </a:lnTo>
                  <a:lnTo>
                    <a:pt x="873709" y="2168779"/>
                  </a:lnTo>
                  <a:lnTo>
                    <a:pt x="1251445" y="2168779"/>
                  </a:lnTo>
                  <a:lnTo>
                    <a:pt x="1251445" y="2089340"/>
                  </a:lnTo>
                  <a:close/>
                </a:path>
                <a:path w="2676525" h="4258309">
                  <a:moveTo>
                    <a:pt x="1251445" y="1214297"/>
                  </a:moveTo>
                  <a:lnTo>
                    <a:pt x="873709" y="1214297"/>
                  </a:lnTo>
                  <a:lnTo>
                    <a:pt x="873709" y="1293736"/>
                  </a:lnTo>
                  <a:lnTo>
                    <a:pt x="1251445" y="1293736"/>
                  </a:lnTo>
                  <a:lnTo>
                    <a:pt x="1251445" y="1214297"/>
                  </a:lnTo>
                  <a:close/>
                </a:path>
                <a:path w="2676525" h="4258309">
                  <a:moveTo>
                    <a:pt x="1251445" y="339255"/>
                  </a:moveTo>
                  <a:lnTo>
                    <a:pt x="873709" y="339255"/>
                  </a:lnTo>
                  <a:lnTo>
                    <a:pt x="873709" y="418693"/>
                  </a:lnTo>
                  <a:lnTo>
                    <a:pt x="1251445" y="418693"/>
                  </a:lnTo>
                  <a:lnTo>
                    <a:pt x="1251445" y="339255"/>
                  </a:lnTo>
                  <a:close/>
                </a:path>
                <a:path w="2676525" h="4258309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4258309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4258309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4258309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4258309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4258309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4258309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4258309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4258309">
                  <a:moveTo>
                    <a:pt x="2124113" y="2964383"/>
                  </a:moveTo>
                  <a:lnTo>
                    <a:pt x="1746364" y="2964383"/>
                  </a:lnTo>
                  <a:lnTo>
                    <a:pt x="1746364" y="3043821"/>
                  </a:lnTo>
                  <a:lnTo>
                    <a:pt x="2124113" y="3043821"/>
                  </a:lnTo>
                  <a:lnTo>
                    <a:pt x="2124113" y="2964383"/>
                  </a:lnTo>
                  <a:close/>
                </a:path>
                <a:path w="2676525" h="4258309">
                  <a:moveTo>
                    <a:pt x="2124113" y="2089340"/>
                  </a:moveTo>
                  <a:lnTo>
                    <a:pt x="1746364" y="2089340"/>
                  </a:lnTo>
                  <a:lnTo>
                    <a:pt x="1746364" y="2168779"/>
                  </a:lnTo>
                  <a:lnTo>
                    <a:pt x="2124113" y="2168779"/>
                  </a:lnTo>
                  <a:lnTo>
                    <a:pt x="2124113" y="2089340"/>
                  </a:lnTo>
                  <a:close/>
                </a:path>
                <a:path w="2676525" h="4258309">
                  <a:moveTo>
                    <a:pt x="2124113" y="1214297"/>
                  </a:moveTo>
                  <a:lnTo>
                    <a:pt x="1746364" y="1214297"/>
                  </a:lnTo>
                  <a:lnTo>
                    <a:pt x="1746364" y="1293736"/>
                  </a:lnTo>
                  <a:lnTo>
                    <a:pt x="2124113" y="1293736"/>
                  </a:lnTo>
                  <a:lnTo>
                    <a:pt x="2124113" y="1214297"/>
                  </a:lnTo>
                  <a:close/>
                </a:path>
                <a:path w="2676525" h="4258309">
                  <a:moveTo>
                    <a:pt x="2124113" y="339255"/>
                  </a:moveTo>
                  <a:lnTo>
                    <a:pt x="1746364" y="339255"/>
                  </a:lnTo>
                  <a:lnTo>
                    <a:pt x="1746364" y="418693"/>
                  </a:lnTo>
                  <a:lnTo>
                    <a:pt x="2124113" y="418693"/>
                  </a:lnTo>
                  <a:lnTo>
                    <a:pt x="2124113" y="339255"/>
                  </a:lnTo>
                  <a:close/>
                </a:path>
                <a:path w="2676525" h="4258309">
                  <a:moveTo>
                    <a:pt x="2312987" y="3839210"/>
                  </a:moveTo>
                  <a:lnTo>
                    <a:pt x="2241270" y="3839210"/>
                  </a:lnTo>
                  <a:lnTo>
                    <a:pt x="2241270" y="4178300"/>
                  </a:lnTo>
                  <a:lnTo>
                    <a:pt x="1935238" y="4178300"/>
                  </a:lnTo>
                  <a:lnTo>
                    <a:pt x="1935238" y="4258310"/>
                  </a:lnTo>
                  <a:lnTo>
                    <a:pt x="2312987" y="4258310"/>
                  </a:lnTo>
                  <a:lnTo>
                    <a:pt x="2312987" y="4178300"/>
                  </a:lnTo>
                  <a:lnTo>
                    <a:pt x="2312987" y="3839210"/>
                  </a:lnTo>
                  <a:close/>
                </a:path>
                <a:path w="2676525" h="4258309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4258309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4258309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4258309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1935238" y="678180"/>
                  </a:lnTo>
                  <a:lnTo>
                    <a:pt x="1935238" y="758190"/>
                  </a:lnTo>
                  <a:lnTo>
                    <a:pt x="2312987" y="75819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4258309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4258309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4258309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4258309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4258309">
                  <a:moveTo>
                    <a:pt x="2676283" y="3839426"/>
                  </a:moveTo>
                  <a:lnTo>
                    <a:pt x="2619032" y="3839426"/>
                  </a:lnTo>
                  <a:lnTo>
                    <a:pt x="2619032" y="3918864"/>
                  </a:lnTo>
                  <a:lnTo>
                    <a:pt x="2676283" y="3918864"/>
                  </a:lnTo>
                  <a:lnTo>
                    <a:pt x="2676283" y="3839426"/>
                  </a:lnTo>
                  <a:close/>
                </a:path>
                <a:path w="2676525" h="4258309">
                  <a:moveTo>
                    <a:pt x="2676283" y="2964383"/>
                  </a:moveTo>
                  <a:lnTo>
                    <a:pt x="2619032" y="2964383"/>
                  </a:lnTo>
                  <a:lnTo>
                    <a:pt x="2619032" y="3043821"/>
                  </a:lnTo>
                  <a:lnTo>
                    <a:pt x="2676283" y="3043821"/>
                  </a:lnTo>
                  <a:lnTo>
                    <a:pt x="2676283" y="2964383"/>
                  </a:lnTo>
                  <a:close/>
                </a:path>
                <a:path w="2676525" h="4258309">
                  <a:moveTo>
                    <a:pt x="2676283" y="2089340"/>
                  </a:moveTo>
                  <a:lnTo>
                    <a:pt x="2619032" y="2089340"/>
                  </a:lnTo>
                  <a:lnTo>
                    <a:pt x="2619032" y="2168779"/>
                  </a:lnTo>
                  <a:lnTo>
                    <a:pt x="2676283" y="2168779"/>
                  </a:lnTo>
                  <a:lnTo>
                    <a:pt x="2676283" y="2089340"/>
                  </a:lnTo>
                  <a:close/>
                </a:path>
                <a:path w="2676525" h="4258309">
                  <a:moveTo>
                    <a:pt x="2676283" y="1214297"/>
                  </a:moveTo>
                  <a:lnTo>
                    <a:pt x="2619032" y="1214297"/>
                  </a:lnTo>
                  <a:lnTo>
                    <a:pt x="2619032" y="1293736"/>
                  </a:lnTo>
                  <a:lnTo>
                    <a:pt x="2676283" y="1293736"/>
                  </a:lnTo>
                  <a:lnTo>
                    <a:pt x="2676283" y="1214297"/>
                  </a:lnTo>
                  <a:close/>
                </a:path>
                <a:path w="2676525" h="4258309">
                  <a:moveTo>
                    <a:pt x="2676283" y="339255"/>
                  </a:moveTo>
                  <a:lnTo>
                    <a:pt x="2619032" y="339255"/>
                  </a:lnTo>
                  <a:lnTo>
                    <a:pt x="2619032" y="418693"/>
                  </a:lnTo>
                  <a:lnTo>
                    <a:pt x="2676283" y="418693"/>
                  </a:lnTo>
                  <a:lnTo>
                    <a:pt x="2676283" y="339255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59AE78C-26B5-D2B4-D872-075C62304B72}"/>
                </a:ext>
              </a:extLst>
            </p:cNvPr>
            <p:cNvSpPr/>
            <p:nvPr/>
          </p:nvSpPr>
          <p:spPr>
            <a:xfrm>
              <a:off x="17427817" y="7000246"/>
              <a:ext cx="2676525" cy="4258310"/>
            </a:xfrm>
            <a:custGeom>
              <a:avLst/>
              <a:gdLst/>
              <a:ahLst/>
              <a:cxnLst/>
              <a:rect l="l" t="t" r="r" b="b"/>
              <a:pathLst>
                <a:path w="2676525" h="4258309">
                  <a:moveTo>
                    <a:pt x="189890" y="2625229"/>
                  </a:moveTo>
                  <a:lnTo>
                    <a:pt x="0" y="2625229"/>
                  </a:lnTo>
                  <a:lnTo>
                    <a:pt x="0" y="2704719"/>
                  </a:lnTo>
                  <a:lnTo>
                    <a:pt x="189890" y="2704719"/>
                  </a:lnTo>
                  <a:lnTo>
                    <a:pt x="189890" y="2625229"/>
                  </a:lnTo>
                  <a:close/>
                </a:path>
                <a:path w="2676525" h="4258309">
                  <a:moveTo>
                    <a:pt x="189890" y="1750174"/>
                  </a:moveTo>
                  <a:lnTo>
                    <a:pt x="0" y="1750174"/>
                  </a:lnTo>
                  <a:lnTo>
                    <a:pt x="0" y="1829663"/>
                  </a:lnTo>
                  <a:lnTo>
                    <a:pt x="189890" y="1829663"/>
                  </a:lnTo>
                  <a:lnTo>
                    <a:pt x="189890" y="1750174"/>
                  </a:lnTo>
                  <a:close/>
                </a:path>
                <a:path w="2676525" h="4258309">
                  <a:moveTo>
                    <a:pt x="189890" y="875144"/>
                  </a:moveTo>
                  <a:lnTo>
                    <a:pt x="0" y="875144"/>
                  </a:lnTo>
                  <a:lnTo>
                    <a:pt x="0" y="954633"/>
                  </a:lnTo>
                  <a:lnTo>
                    <a:pt x="189890" y="954633"/>
                  </a:lnTo>
                  <a:lnTo>
                    <a:pt x="189890" y="875144"/>
                  </a:lnTo>
                  <a:close/>
                </a:path>
                <a:path w="2676525" h="4258309">
                  <a:moveTo>
                    <a:pt x="189890" y="88"/>
                  </a:moveTo>
                  <a:lnTo>
                    <a:pt x="0" y="88"/>
                  </a:lnTo>
                  <a:lnTo>
                    <a:pt x="0" y="79590"/>
                  </a:lnTo>
                  <a:lnTo>
                    <a:pt x="189890" y="79590"/>
                  </a:lnTo>
                  <a:lnTo>
                    <a:pt x="189890" y="88"/>
                  </a:lnTo>
                  <a:close/>
                </a:path>
                <a:path w="2676525" h="4258309">
                  <a:moveTo>
                    <a:pt x="378790" y="2964446"/>
                  </a:moveTo>
                  <a:lnTo>
                    <a:pt x="1041" y="2964446"/>
                  </a:lnTo>
                  <a:lnTo>
                    <a:pt x="1041" y="3043872"/>
                  </a:lnTo>
                  <a:lnTo>
                    <a:pt x="378790" y="3043872"/>
                  </a:lnTo>
                  <a:lnTo>
                    <a:pt x="378790" y="2964446"/>
                  </a:lnTo>
                  <a:close/>
                </a:path>
                <a:path w="2676525" h="4258309">
                  <a:moveTo>
                    <a:pt x="378790" y="2089391"/>
                  </a:moveTo>
                  <a:lnTo>
                    <a:pt x="1041" y="2089391"/>
                  </a:lnTo>
                  <a:lnTo>
                    <a:pt x="1041" y="2168817"/>
                  </a:lnTo>
                  <a:lnTo>
                    <a:pt x="378790" y="2168817"/>
                  </a:lnTo>
                  <a:lnTo>
                    <a:pt x="378790" y="2089391"/>
                  </a:lnTo>
                  <a:close/>
                </a:path>
                <a:path w="2676525" h="4258309">
                  <a:moveTo>
                    <a:pt x="378790" y="1214361"/>
                  </a:moveTo>
                  <a:lnTo>
                    <a:pt x="1041" y="1214361"/>
                  </a:lnTo>
                  <a:lnTo>
                    <a:pt x="1041" y="1293787"/>
                  </a:lnTo>
                  <a:lnTo>
                    <a:pt x="378790" y="1293787"/>
                  </a:lnTo>
                  <a:lnTo>
                    <a:pt x="378790" y="1214361"/>
                  </a:lnTo>
                  <a:close/>
                </a:path>
                <a:path w="2676525" h="4258309">
                  <a:moveTo>
                    <a:pt x="378790" y="339305"/>
                  </a:moveTo>
                  <a:lnTo>
                    <a:pt x="1041" y="339305"/>
                  </a:lnTo>
                  <a:lnTo>
                    <a:pt x="1041" y="418744"/>
                  </a:lnTo>
                  <a:lnTo>
                    <a:pt x="378790" y="418744"/>
                  </a:lnTo>
                  <a:lnTo>
                    <a:pt x="378790" y="339305"/>
                  </a:lnTo>
                  <a:close/>
                </a:path>
                <a:path w="2676525" h="4258309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4258309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4258309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4258309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4258309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4258309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4258309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4258309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4258309">
                  <a:moveTo>
                    <a:pt x="1251445" y="2964446"/>
                  </a:moveTo>
                  <a:lnTo>
                    <a:pt x="873709" y="2964446"/>
                  </a:lnTo>
                  <a:lnTo>
                    <a:pt x="873709" y="3043872"/>
                  </a:lnTo>
                  <a:lnTo>
                    <a:pt x="1251445" y="3043872"/>
                  </a:lnTo>
                  <a:lnTo>
                    <a:pt x="1251445" y="2964446"/>
                  </a:lnTo>
                  <a:close/>
                </a:path>
                <a:path w="2676525" h="4258309">
                  <a:moveTo>
                    <a:pt x="1251445" y="2089391"/>
                  </a:moveTo>
                  <a:lnTo>
                    <a:pt x="873709" y="2089391"/>
                  </a:lnTo>
                  <a:lnTo>
                    <a:pt x="873709" y="2168817"/>
                  </a:lnTo>
                  <a:lnTo>
                    <a:pt x="1251445" y="2168817"/>
                  </a:lnTo>
                  <a:lnTo>
                    <a:pt x="1251445" y="2089391"/>
                  </a:lnTo>
                  <a:close/>
                </a:path>
                <a:path w="2676525" h="4258309">
                  <a:moveTo>
                    <a:pt x="1251445" y="1214361"/>
                  </a:moveTo>
                  <a:lnTo>
                    <a:pt x="873709" y="1214361"/>
                  </a:lnTo>
                  <a:lnTo>
                    <a:pt x="873709" y="1293787"/>
                  </a:lnTo>
                  <a:lnTo>
                    <a:pt x="1251445" y="1293787"/>
                  </a:lnTo>
                  <a:lnTo>
                    <a:pt x="1251445" y="1214361"/>
                  </a:lnTo>
                  <a:close/>
                </a:path>
                <a:path w="2676525" h="4258309">
                  <a:moveTo>
                    <a:pt x="1251445" y="339305"/>
                  </a:moveTo>
                  <a:lnTo>
                    <a:pt x="873709" y="339305"/>
                  </a:lnTo>
                  <a:lnTo>
                    <a:pt x="873709" y="418744"/>
                  </a:lnTo>
                  <a:lnTo>
                    <a:pt x="1251445" y="418744"/>
                  </a:lnTo>
                  <a:lnTo>
                    <a:pt x="1251445" y="339305"/>
                  </a:lnTo>
                  <a:close/>
                </a:path>
                <a:path w="2676525" h="4258309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4258309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4258309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4258309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4258309">
                  <a:moveTo>
                    <a:pt x="1935226" y="3500120"/>
                  </a:moveTo>
                  <a:lnTo>
                    <a:pt x="1557502" y="3500120"/>
                  </a:lnTo>
                  <a:lnTo>
                    <a:pt x="1557502" y="3580130"/>
                  </a:lnTo>
                  <a:lnTo>
                    <a:pt x="1557502" y="3919220"/>
                  </a:lnTo>
                  <a:lnTo>
                    <a:pt x="1629181" y="3919220"/>
                  </a:lnTo>
                  <a:lnTo>
                    <a:pt x="1629181" y="3580130"/>
                  </a:lnTo>
                  <a:lnTo>
                    <a:pt x="1935226" y="3580130"/>
                  </a:lnTo>
                  <a:lnTo>
                    <a:pt x="1935226" y="3500120"/>
                  </a:lnTo>
                  <a:close/>
                </a:path>
                <a:path w="2676525" h="4258309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4258309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4258309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4258309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4258309">
                  <a:moveTo>
                    <a:pt x="2124113" y="2964446"/>
                  </a:moveTo>
                  <a:lnTo>
                    <a:pt x="1746364" y="2964446"/>
                  </a:lnTo>
                  <a:lnTo>
                    <a:pt x="1746364" y="3043872"/>
                  </a:lnTo>
                  <a:lnTo>
                    <a:pt x="2124113" y="3043872"/>
                  </a:lnTo>
                  <a:lnTo>
                    <a:pt x="2124113" y="2964446"/>
                  </a:lnTo>
                  <a:close/>
                </a:path>
                <a:path w="2676525" h="4258309">
                  <a:moveTo>
                    <a:pt x="2124113" y="2089391"/>
                  </a:moveTo>
                  <a:lnTo>
                    <a:pt x="1746364" y="2089391"/>
                  </a:lnTo>
                  <a:lnTo>
                    <a:pt x="1746364" y="2168817"/>
                  </a:lnTo>
                  <a:lnTo>
                    <a:pt x="2124113" y="2168817"/>
                  </a:lnTo>
                  <a:lnTo>
                    <a:pt x="2124113" y="2089391"/>
                  </a:lnTo>
                  <a:close/>
                </a:path>
                <a:path w="2676525" h="4258309">
                  <a:moveTo>
                    <a:pt x="2124113" y="1214361"/>
                  </a:moveTo>
                  <a:lnTo>
                    <a:pt x="1746364" y="1214361"/>
                  </a:lnTo>
                  <a:lnTo>
                    <a:pt x="1746364" y="1293787"/>
                  </a:lnTo>
                  <a:lnTo>
                    <a:pt x="2124113" y="1293787"/>
                  </a:lnTo>
                  <a:lnTo>
                    <a:pt x="2124113" y="1214361"/>
                  </a:lnTo>
                  <a:close/>
                </a:path>
                <a:path w="2676525" h="4258309">
                  <a:moveTo>
                    <a:pt x="2124113" y="339305"/>
                  </a:moveTo>
                  <a:lnTo>
                    <a:pt x="1746364" y="339305"/>
                  </a:lnTo>
                  <a:lnTo>
                    <a:pt x="1746364" y="418744"/>
                  </a:lnTo>
                  <a:lnTo>
                    <a:pt x="2124113" y="418744"/>
                  </a:lnTo>
                  <a:lnTo>
                    <a:pt x="2124113" y="339305"/>
                  </a:lnTo>
                  <a:close/>
                </a:path>
                <a:path w="2676525" h="4258309">
                  <a:moveTo>
                    <a:pt x="2312987" y="3839210"/>
                  </a:moveTo>
                  <a:lnTo>
                    <a:pt x="2241270" y="3839210"/>
                  </a:lnTo>
                  <a:lnTo>
                    <a:pt x="2241270" y="4178300"/>
                  </a:lnTo>
                  <a:lnTo>
                    <a:pt x="1935238" y="4178300"/>
                  </a:lnTo>
                  <a:lnTo>
                    <a:pt x="1935238" y="4258310"/>
                  </a:lnTo>
                  <a:lnTo>
                    <a:pt x="2312987" y="4258310"/>
                  </a:lnTo>
                  <a:lnTo>
                    <a:pt x="2312987" y="4178300"/>
                  </a:lnTo>
                  <a:lnTo>
                    <a:pt x="2312987" y="3839210"/>
                  </a:lnTo>
                  <a:close/>
                </a:path>
                <a:path w="2676525" h="4258309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4258309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4258309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4258309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4258309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4258309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4258309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4258309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4258309">
                  <a:moveTo>
                    <a:pt x="2676283" y="3839476"/>
                  </a:moveTo>
                  <a:lnTo>
                    <a:pt x="2619032" y="3839476"/>
                  </a:lnTo>
                  <a:lnTo>
                    <a:pt x="2619032" y="3918902"/>
                  </a:lnTo>
                  <a:lnTo>
                    <a:pt x="2676283" y="3918902"/>
                  </a:lnTo>
                  <a:lnTo>
                    <a:pt x="2676283" y="3839476"/>
                  </a:lnTo>
                  <a:close/>
                </a:path>
                <a:path w="2676525" h="4258309">
                  <a:moveTo>
                    <a:pt x="2676283" y="2964446"/>
                  </a:moveTo>
                  <a:lnTo>
                    <a:pt x="2619032" y="2964446"/>
                  </a:lnTo>
                  <a:lnTo>
                    <a:pt x="2619032" y="3043872"/>
                  </a:lnTo>
                  <a:lnTo>
                    <a:pt x="2676283" y="3043872"/>
                  </a:lnTo>
                  <a:lnTo>
                    <a:pt x="2676283" y="2964446"/>
                  </a:lnTo>
                  <a:close/>
                </a:path>
                <a:path w="2676525" h="4258309">
                  <a:moveTo>
                    <a:pt x="2676283" y="2089391"/>
                  </a:moveTo>
                  <a:lnTo>
                    <a:pt x="2619032" y="2089391"/>
                  </a:lnTo>
                  <a:lnTo>
                    <a:pt x="2619032" y="2168817"/>
                  </a:lnTo>
                  <a:lnTo>
                    <a:pt x="2676283" y="2168817"/>
                  </a:lnTo>
                  <a:lnTo>
                    <a:pt x="2676283" y="2089391"/>
                  </a:lnTo>
                  <a:close/>
                </a:path>
                <a:path w="2676525" h="4258309">
                  <a:moveTo>
                    <a:pt x="2676283" y="1214361"/>
                  </a:moveTo>
                  <a:lnTo>
                    <a:pt x="2619032" y="1214361"/>
                  </a:lnTo>
                  <a:lnTo>
                    <a:pt x="2619032" y="1293787"/>
                  </a:lnTo>
                  <a:lnTo>
                    <a:pt x="2676283" y="1293787"/>
                  </a:lnTo>
                  <a:lnTo>
                    <a:pt x="2676283" y="1214361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41AFE31A-7EA5-386E-9DA8-2A483E9CC9FB}"/>
                </a:ext>
              </a:extLst>
            </p:cNvPr>
            <p:cNvSpPr/>
            <p:nvPr/>
          </p:nvSpPr>
          <p:spPr>
            <a:xfrm>
              <a:off x="17427817" y="10500366"/>
              <a:ext cx="2124710" cy="758190"/>
            </a:xfrm>
            <a:custGeom>
              <a:avLst/>
              <a:gdLst/>
              <a:ahLst/>
              <a:cxnLst/>
              <a:rect l="l" t="t" r="r" b="b"/>
              <a:pathLst>
                <a:path w="2124709" h="758190">
                  <a:moveTo>
                    <a:pt x="189890" y="152"/>
                  </a:moveTo>
                  <a:lnTo>
                    <a:pt x="0" y="152"/>
                  </a:lnTo>
                  <a:lnTo>
                    <a:pt x="0" y="79629"/>
                  </a:lnTo>
                  <a:lnTo>
                    <a:pt x="189890" y="79629"/>
                  </a:lnTo>
                  <a:lnTo>
                    <a:pt x="189890" y="152"/>
                  </a:lnTo>
                  <a:close/>
                </a:path>
                <a:path w="2124709" h="758190">
                  <a:moveTo>
                    <a:pt x="378790" y="339356"/>
                  </a:moveTo>
                  <a:lnTo>
                    <a:pt x="1041" y="339356"/>
                  </a:lnTo>
                  <a:lnTo>
                    <a:pt x="1041" y="418782"/>
                  </a:lnTo>
                  <a:lnTo>
                    <a:pt x="378790" y="418782"/>
                  </a:lnTo>
                  <a:lnTo>
                    <a:pt x="378790" y="339356"/>
                  </a:lnTo>
                  <a:close/>
                </a:path>
                <a:path w="2124709" h="758190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124709" h="758190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124709" h="758190">
                  <a:moveTo>
                    <a:pt x="1251445" y="339356"/>
                  </a:moveTo>
                  <a:lnTo>
                    <a:pt x="873709" y="339356"/>
                  </a:lnTo>
                  <a:lnTo>
                    <a:pt x="873709" y="418782"/>
                  </a:lnTo>
                  <a:lnTo>
                    <a:pt x="1251445" y="418782"/>
                  </a:lnTo>
                  <a:lnTo>
                    <a:pt x="1251445" y="339356"/>
                  </a:lnTo>
                  <a:close/>
                </a:path>
                <a:path w="2124709" h="758190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124709" h="758190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124709" h="758190">
                  <a:moveTo>
                    <a:pt x="2124113" y="339356"/>
                  </a:moveTo>
                  <a:lnTo>
                    <a:pt x="1746364" y="339356"/>
                  </a:lnTo>
                  <a:lnTo>
                    <a:pt x="1746364" y="418782"/>
                  </a:lnTo>
                  <a:lnTo>
                    <a:pt x="2124113" y="418782"/>
                  </a:lnTo>
                  <a:lnTo>
                    <a:pt x="2124113" y="339356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64008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7756DC2F-CF99-DAEE-7D8E-04C1AD2BB4B9}"/>
              </a:ext>
            </a:extLst>
          </p:cNvPr>
          <p:cNvSpPr/>
          <p:nvPr userDrawn="1"/>
        </p:nvSpPr>
        <p:spPr>
          <a:xfrm>
            <a:off x="9174358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37D63AD-63EB-2CA5-29D9-9D432C63DE5B}"/>
              </a:ext>
            </a:extLst>
          </p:cNvPr>
          <p:cNvSpPr/>
          <p:nvPr userDrawn="1"/>
        </p:nvSpPr>
        <p:spPr>
          <a:xfrm>
            <a:off x="229011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5282FD8-475C-F6A4-853A-2242CD5AB042}"/>
              </a:ext>
            </a:extLst>
          </p:cNvPr>
          <p:cNvSpPr/>
          <p:nvPr userDrawn="1"/>
        </p:nvSpPr>
        <p:spPr>
          <a:xfrm>
            <a:off x="3210793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12BE8F1-DFFF-CF75-CC9D-94916084554E}"/>
              </a:ext>
            </a:extLst>
          </p:cNvPr>
          <p:cNvSpPr/>
          <p:nvPr userDrawn="1"/>
        </p:nvSpPr>
        <p:spPr>
          <a:xfrm>
            <a:off x="6192575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4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087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B49E80-573B-AFDD-F883-A939837F1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460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5C84C33-347F-F269-9D42-1E6AC840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51833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1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508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8BB6B2A-A509-9392-8D4D-8088FC5AA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45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55433C0-162C-A8F9-19FA-2FD0C4F84A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182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and Peach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6F7885D-0472-CC27-44A4-14BE014FC8A8}"/>
              </a:ext>
            </a:extLst>
          </p:cNvPr>
          <p:cNvSpPr/>
          <p:nvPr userDrawn="1"/>
        </p:nvSpPr>
        <p:spPr>
          <a:xfrm>
            <a:off x="10568670" y="0"/>
            <a:ext cx="1623047" cy="6857615"/>
          </a:xfrm>
          <a:custGeom>
            <a:avLst/>
            <a:gdLst/>
            <a:ahLst/>
            <a:cxnLst/>
            <a:rect l="l" t="t" r="r" b="b"/>
            <a:pathLst>
              <a:path w="2676525" h="11308715">
                <a:moveTo>
                  <a:pt x="2676285" y="0"/>
                </a:moveTo>
                <a:lnTo>
                  <a:pt x="0" y="0"/>
                </a:lnTo>
                <a:lnTo>
                  <a:pt x="0" y="11308556"/>
                </a:lnTo>
                <a:lnTo>
                  <a:pt x="2676285" y="11308556"/>
                </a:lnTo>
                <a:lnTo>
                  <a:pt x="2676285" y="0"/>
                </a:lnTo>
                <a:close/>
              </a:path>
            </a:pathLst>
          </a:custGeom>
          <a:solidFill>
            <a:srgbClr val="003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5CAAFC2B-B021-DB81-C8AB-029AD0F4C4DA}"/>
              </a:ext>
            </a:extLst>
          </p:cNvPr>
          <p:cNvSpPr/>
          <p:nvPr userDrawn="1"/>
        </p:nvSpPr>
        <p:spPr>
          <a:xfrm>
            <a:off x="10568664" y="15221"/>
            <a:ext cx="1623047" cy="2376619"/>
          </a:xfrm>
          <a:custGeom>
            <a:avLst/>
            <a:gdLst/>
            <a:ahLst/>
            <a:cxnLst/>
            <a:rect l="l" t="t" r="r" b="b"/>
            <a:pathLst>
              <a:path w="2676525" h="3919220">
                <a:moveTo>
                  <a:pt x="127088" y="2625140"/>
                </a:moveTo>
                <a:lnTo>
                  <a:pt x="0" y="2625140"/>
                </a:lnTo>
                <a:lnTo>
                  <a:pt x="0" y="2704617"/>
                </a:lnTo>
                <a:lnTo>
                  <a:pt x="127088" y="2704617"/>
                </a:lnTo>
                <a:lnTo>
                  <a:pt x="127088" y="2625140"/>
                </a:lnTo>
                <a:close/>
              </a:path>
              <a:path w="2676525" h="3919220">
                <a:moveTo>
                  <a:pt x="127088" y="1750085"/>
                </a:moveTo>
                <a:lnTo>
                  <a:pt x="0" y="1750085"/>
                </a:lnTo>
                <a:lnTo>
                  <a:pt x="0" y="1829574"/>
                </a:lnTo>
                <a:lnTo>
                  <a:pt x="127088" y="1829574"/>
                </a:lnTo>
                <a:lnTo>
                  <a:pt x="127088" y="1750085"/>
                </a:lnTo>
                <a:close/>
              </a:path>
              <a:path w="2676525" h="3919220">
                <a:moveTo>
                  <a:pt x="127088" y="875042"/>
                </a:moveTo>
                <a:lnTo>
                  <a:pt x="0" y="875042"/>
                </a:lnTo>
                <a:lnTo>
                  <a:pt x="0" y="954532"/>
                </a:lnTo>
                <a:lnTo>
                  <a:pt x="127088" y="954532"/>
                </a:lnTo>
                <a:lnTo>
                  <a:pt x="127088" y="875042"/>
                </a:lnTo>
                <a:close/>
              </a:path>
              <a:path w="2676525" h="3919220">
                <a:moveTo>
                  <a:pt x="127088" y="0"/>
                </a:moveTo>
                <a:lnTo>
                  <a:pt x="0" y="0"/>
                </a:lnTo>
                <a:lnTo>
                  <a:pt x="0" y="79489"/>
                </a:lnTo>
                <a:lnTo>
                  <a:pt x="127088" y="79489"/>
                </a:lnTo>
                <a:lnTo>
                  <a:pt x="127088" y="0"/>
                </a:lnTo>
                <a:close/>
              </a:path>
              <a:path w="2676525" h="3919220">
                <a:moveTo>
                  <a:pt x="315963" y="2964345"/>
                </a:moveTo>
                <a:lnTo>
                  <a:pt x="0" y="2964345"/>
                </a:lnTo>
                <a:lnTo>
                  <a:pt x="0" y="3043771"/>
                </a:lnTo>
                <a:lnTo>
                  <a:pt x="315963" y="3043771"/>
                </a:lnTo>
                <a:lnTo>
                  <a:pt x="315963" y="2964345"/>
                </a:lnTo>
                <a:close/>
              </a:path>
              <a:path w="2676525" h="3919220">
                <a:moveTo>
                  <a:pt x="315963" y="2089302"/>
                </a:moveTo>
                <a:lnTo>
                  <a:pt x="0" y="2089302"/>
                </a:lnTo>
                <a:lnTo>
                  <a:pt x="0" y="2168741"/>
                </a:lnTo>
                <a:lnTo>
                  <a:pt x="315963" y="2168741"/>
                </a:lnTo>
                <a:lnTo>
                  <a:pt x="315963" y="2089302"/>
                </a:lnTo>
                <a:close/>
              </a:path>
              <a:path w="2676525" h="3919220">
                <a:moveTo>
                  <a:pt x="315963" y="1214259"/>
                </a:moveTo>
                <a:lnTo>
                  <a:pt x="0" y="1214259"/>
                </a:lnTo>
                <a:lnTo>
                  <a:pt x="0" y="1293685"/>
                </a:lnTo>
                <a:lnTo>
                  <a:pt x="315963" y="1293685"/>
                </a:lnTo>
                <a:lnTo>
                  <a:pt x="315963" y="1214259"/>
                </a:lnTo>
                <a:close/>
              </a:path>
              <a:path w="2676525" h="3919220">
                <a:moveTo>
                  <a:pt x="315963" y="339217"/>
                </a:moveTo>
                <a:lnTo>
                  <a:pt x="0" y="339217"/>
                </a:lnTo>
                <a:lnTo>
                  <a:pt x="0" y="418642"/>
                </a:lnTo>
                <a:lnTo>
                  <a:pt x="315963" y="418642"/>
                </a:lnTo>
                <a:lnTo>
                  <a:pt x="315963" y="339217"/>
                </a:lnTo>
                <a:close/>
              </a:path>
              <a:path w="2676525" h="3919220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3919220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3919220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3919220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3919220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3919220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3919220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3919220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3919220">
                <a:moveTo>
                  <a:pt x="1188643" y="2964345"/>
                </a:moveTo>
                <a:lnTo>
                  <a:pt x="810895" y="2964345"/>
                </a:lnTo>
                <a:lnTo>
                  <a:pt x="810895" y="3043771"/>
                </a:lnTo>
                <a:lnTo>
                  <a:pt x="1188643" y="3043771"/>
                </a:lnTo>
                <a:lnTo>
                  <a:pt x="1188643" y="2964345"/>
                </a:lnTo>
                <a:close/>
              </a:path>
              <a:path w="2676525" h="3919220">
                <a:moveTo>
                  <a:pt x="1188643" y="2089302"/>
                </a:moveTo>
                <a:lnTo>
                  <a:pt x="810895" y="2089302"/>
                </a:lnTo>
                <a:lnTo>
                  <a:pt x="810895" y="2168741"/>
                </a:lnTo>
                <a:lnTo>
                  <a:pt x="1188643" y="2168741"/>
                </a:lnTo>
                <a:lnTo>
                  <a:pt x="1188643" y="2089302"/>
                </a:lnTo>
                <a:close/>
              </a:path>
              <a:path w="2676525" h="3919220">
                <a:moveTo>
                  <a:pt x="1188643" y="1214259"/>
                </a:moveTo>
                <a:lnTo>
                  <a:pt x="810895" y="1214259"/>
                </a:lnTo>
                <a:lnTo>
                  <a:pt x="810895" y="1293685"/>
                </a:lnTo>
                <a:lnTo>
                  <a:pt x="1188643" y="1293685"/>
                </a:lnTo>
                <a:lnTo>
                  <a:pt x="1188643" y="1214259"/>
                </a:lnTo>
                <a:close/>
              </a:path>
              <a:path w="2676525" h="3919220">
                <a:moveTo>
                  <a:pt x="1188643" y="339217"/>
                </a:moveTo>
                <a:lnTo>
                  <a:pt x="810895" y="339217"/>
                </a:lnTo>
                <a:lnTo>
                  <a:pt x="810895" y="418642"/>
                </a:lnTo>
                <a:lnTo>
                  <a:pt x="1188643" y="418642"/>
                </a:lnTo>
                <a:lnTo>
                  <a:pt x="1188643" y="339217"/>
                </a:lnTo>
                <a:close/>
              </a:path>
              <a:path w="2676525" h="3919220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3919220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3919220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3919220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3919220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3919220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3919220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3919220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3919220">
                <a:moveTo>
                  <a:pt x="2061311" y="2964345"/>
                </a:moveTo>
                <a:lnTo>
                  <a:pt x="1683562" y="2964345"/>
                </a:lnTo>
                <a:lnTo>
                  <a:pt x="1683562" y="3043771"/>
                </a:lnTo>
                <a:lnTo>
                  <a:pt x="2061311" y="3043771"/>
                </a:lnTo>
                <a:lnTo>
                  <a:pt x="2061311" y="2964345"/>
                </a:lnTo>
                <a:close/>
              </a:path>
              <a:path w="2676525" h="3919220">
                <a:moveTo>
                  <a:pt x="2061311" y="2089302"/>
                </a:moveTo>
                <a:lnTo>
                  <a:pt x="1683562" y="2089302"/>
                </a:lnTo>
                <a:lnTo>
                  <a:pt x="1683562" y="2168741"/>
                </a:lnTo>
                <a:lnTo>
                  <a:pt x="2061311" y="2168741"/>
                </a:lnTo>
                <a:lnTo>
                  <a:pt x="2061311" y="2089302"/>
                </a:lnTo>
                <a:close/>
              </a:path>
              <a:path w="2676525" h="3919220">
                <a:moveTo>
                  <a:pt x="2061311" y="1214259"/>
                </a:moveTo>
                <a:lnTo>
                  <a:pt x="1683562" y="1214259"/>
                </a:lnTo>
                <a:lnTo>
                  <a:pt x="1683562" y="1293685"/>
                </a:lnTo>
                <a:lnTo>
                  <a:pt x="2061311" y="1293685"/>
                </a:lnTo>
                <a:lnTo>
                  <a:pt x="2061311" y="1214259"/>
                </a:lnTo>
                <a:close/>
              </a:path>
              <a:path w="2676525" h="3919220">
                <a:moveTo>
                  <a:pt x="2061311" y="339217"/>
                </a:moveTo>
                <a:lnTo>
                  <a:pt x="1683562" y="339217"/>
                </a:lnTo>
                <a:lnTo>
                  <a:pt x="1683562" y="418642"/>
                </a:lnTo>
                <a:lnTo>
                  <a:pt x="2061311" y="418642"/>
                </a:lnTo>
                <a:lnTo>
                  <a:pt x="2061311" y="339217"/>
                </a:lnTo>
                <a:close/>
              </a:path>
              <a:path w="2676525" h="3919220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3919220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3919220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3919220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1872424" y="678180"/>
                </a:lnTo>
                <a:lnTo>
                  <a:pt x="1872424" y="758190"/>
                </a:lnTo>
                <a:lnTo>
                  <a:pt x="2250173" y="75819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3919220">
                <a:moveTo>
                  <a:pt x="2676283" y="3839387"/>
                </a:moveTo>
                <a:lnTo>
                  <a:pt x="2556218" y="3839387"/>
                </a:lnTo>
                <a:lnTo>
                  <a:pt x="2556218" y="3918826"/>
                </a:lnTo>
                <a:lnTo>
                  <a:pt x="2676283" y="3918826"/>
                </a:lnTo>
                <a:lnTo>
                  <a:pt x="2676283" y="3839387"/>
                </a:lnTo>
                <a:close/>
              </a:path>
              <a:path w="2676525" h="3919220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3919220">
                <a:moveTo>
                  <a:pt x="2676283" y="2964345"/>
                </a:moveTo>
                <a:lnTo>
                  <a:pt x="2556218" y="2964345"/>
                </a:lnTo>
                <a:lnTo>
                  <a:pt x="2556218" y="3043771"/>
                </a:lnTo>
                <a:lnTo>
                  <a:pt x="2676283" y="3043771"/>
                </a:lnTo>
                <a:lnTo>
                  <a:pt x="2676283" y="2964345"/>
                </a:lnTo>
                <a:close/>
              </a:path>
              <a:path w="2676525" h="3919220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3919220">
                <a:moveTo>
                  <a:pt x="2676283" y="2089302"/>
                </a:moveTo>
                <a:lnTo>
                  <a:pt x="2556218" y="2089302"/>
                </a:lnTo>
                <a:lnTo>
                  <a:pt x="2556218" y="2168741"/>
                </a:lnTo>
                <a:lnTo>
                  <a:pt x="2676283" y="2168741"/>
                </a:lnTo>
                <a:lnTo>
                  <a:pt x="2676283" y="2089302"/>
                </a:lnTo>
                <a:close/>
              </a:path>
              <a:path w="2676525" h="3919220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3919220">
                <a:moveTo>
                  <a:pt x="2676283" y="1214259"/>
                </a:moveTo>
                <a:lnTo>
                  <a:pt x="2556218" y="1214259"/>
                </a:lnTo>
                <a:lnTo>
                  <a:pt x="2556218" y="1293685"/>
                </a:lnTo>
                <a:lnTo>
                  <a:pt x="2676283" y="1293685"/>
                </a:lnTo>
                <a:lnTo>
                  <a:pt x="2676283" y="1214259"/>
                </a:lnTo>
                <a:close/>
              </a:path>
              <a:path w="2676525" h="3919220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  <a:path w="2676525" h="3919220">
                <a:moveTo>
                  <a:pt x="2676283" y="339217"/>
                </a:moveTo>
                <a:lnTo>
                  <a:pt x="2556218" y="339217"/>
                </a:lnTo>
                <a:lnTo>
                  <a:pt x="2556218" y="418642"/>
                </a:lnTo>
                <a:lnTo>
                  <a:pt x="2676283" y="418642"/>
                </a:lnTo>
                <a:lnTo>
                  <a:pt x="2676283" y="339217"/>
                </a:lnTo>
                <a:close/>
              </a:path>
              <a:path w="2676525" h="3919220">
                <a:moveTo>
                  <a:pt x="2676283" y="0"/>
                </a:moveTo>
                <a:lnTo>
                  <a:pt x="2367356" y="0"/>
                </a:lnTo>
                <a:lnTo>
                  <a:pt x="2367356" y="80010"/>
                </a:lnTo>
                <a:lnTo>
                  <a:pt x="2367356" y="419100"/>
                </a:lnTo>
                <a:lnTo>
                  <a:pt x="2439022" y="419100"/>
                </a:lnTo>
                <a:lnTo>
                  <a:pt x="2439022" y="80010"/>
                </a:lnTo>
                <a:lnTo>
                  <a:pt x="2676283" y="80010"/>
                </a:lnTo>
                <a:lnTo>
                  <a:pt x="2676283" y="0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D40ECEDF-D5E3-4C42-A0BC-4E9947ED78E2}"/>
              </a:ext>
            </a:extLst>
          </p:cNvPr>
          <p:cNvSpPr/>
          <p:nvPr userDrawn="1"/>
        </p:nvSpPr>
        <p:spPr>
          <a:xfrm>
            <a:off x="10568664" y="4260173"/>
            <a:ext cx="1623047" cy="2582243"/>
          </a:xfrm>
          <a:custGeom>
            <a:avLst/>
            <a:gdLst/>
            <a:ahLst/>
            <a:cxnLst/>
            <a:rect l="l" t="t" r="r" b="b"/>
            <a:pathLst>
              <a:path w="2676525" h="4258309">
                <a:moveTo>
                  <a:pt x="127088" y="2625229"/>
                </a:moveTo>
                <a:lnTo>
                  <a:pt x="0" y="2625229"/>
                </a:lnTo>
                <a:lnTo>
                  <a:pt x="0" y="2704706"/>
                </a:lnTo>
                <a:lnTo>
                  <a:pt x="127088" y="2704706"/>
                </a:lnTo>
                <a:lnTo>
                  <a:pt x="127088" y="2625229"/>
                </a:lnTo>
                <a:close/>
              </a:path>
              <a:path w="2676525" h="4258309">
                <a:moveTo>
                  <a:pt x="127088" y="1750187"/>
                </a:moveTo>
                <a:lnTo>
                  <a:pt x="0" y="1750187"/>
                </a:lnTo>
                <a:lnTo>
                  <a:pt x="0" y="1829676"/>
                </a:lnTo>
                <a:lnTo>
                  <a:pt x="127088" y="1829676"/>
                </a:lnTo>
                <a:lnTo>
                  <a:pt x="127088" y="1750187"/>
                </a:lnTo>
                <a:close/>
              </a:path>
              <a:path w="2676525" h="4258309">
                <a:moveTo>
                  <a:pt x="127088" y="875144"/>
                </a:moveTo>
                <a:lnTo>
                  <a:pt x="0" y="875144"/>
                </a:lnTo>
                <a:lnTo>
                  <a:pt x="0" y="954633"/>
                </a:lnTo>
                <a:lnTo>
                  <a:pt x="127088" y="954633"/>
                </a:lnTo>
                <a:lnTo>
                  <a:pt x="127088" y="875144"/>
                </a:lnTo>
                <a:close/>
              </a:path>
              <a:path w="2676525" h="4258309">
                <a:moveTo>
                  <a:pt x="127088" y="88"/>
                </a:moveTo>
                <a:lnTo>
                  <a:pt x="0" y="88"/>
                </a:lnTo>
                <a:lnTo>
                  <a:pt x="0" y="79590"/>
                </a:lnTo>
                <a:lnTo>
                  <a:pt x="127088" y="79590"/>
                </a:lnTo>
                <a:lnTo>
                  <a:pt x="127088" y="88"/>
                </a:lnTo>
                <a:close/>
              </a:path>
              <a:path w="2676525" h="4258309">
                <a:moveTo>
                  <a:pt x="315963" y="2964446"/>
                </a:moveTo>
                <a:lnTo>
                  <a:pt x="0" y="2964446"/>
                </a:lnTo>
                <a:lnTo>
                  <a:pt x="0" y="3043872"/>
                </a:lnTo>
                <a:lnTo>
                  <a:pt x="315963" y="3043872"/>
                </a:lnTo>
                <a:lnTo>
                  <a:pt x="315963" y="2964446"/>
                </a:lnTo>
                <a:close/>
              </a:path>
              <a:path w="2676525" h="4258309">
                <a:moveTo>
                  <a:pt x="315963" y="2089404"/>
                </a:moveTo>
                <a:lnTo>
                  <a:pt x="0" y="2089404"/>
                </a:lnTo>
                <a:lnTo>
                  <a:pt x="0" y="2168829"/>
                </a:lnTo>
                <a:lnTo>
                  <a:pt x="315963" y="2168829"/>
                </a:lnTo>
                <a:lnTo>
                  <a:pt x="315963" y="2089404"/>
                </a:lnTo>
                <a:close/>
              </a:path>
              <a:path w="2676525" h="4258309">
                <a:moveTo>
                  <a:pt x="315963" y="1214361"/>
                </a:moveTo>
                <a:lnTo>
                  <a:pt x="0" y="1214361"/>
                </a:lnTo>
                <a:lnTo>
                  <a:pt x="0" y="1293787"/>
                </a:lnTo>
                <a:lnTo>
                  <a:pt x="315963" y="1293787"/>
                </a:lnTo>
                <a:lnTo>
                  <a:pt x="315963" y="1214361"/>
                </a:lnTo>
                <a:close/>
              </a:path>
              <a:path w="2676525" h="4258309">
                <a:moveTo>
                  <a:pt x="315963" y="339305"/>
                </a:moveTo>
                <a:lnTo>
                  <a:pt x="0" y="339305"/>
                </a:lnTo>
                <a:lnTo>
                  <a:pt x="0" y="418744"/>
                </a:lnTo>
                <a:lnTo>
                  <a:pt x="315963" y="418744"/>
                </a:lnTo>
                <a:lnTo>
                  <a:pt x="315963" y="339305"/>
                </a:lnTo>
                <a:close/>
              </a:path>
              <a:path w="2676525" h="4258309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4258309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4258309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4258309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4258309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4258309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4258309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4258309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4258309">
                <a:moveTo>
                  <a:pt x="1188643" y="2964446"/>
                </a:moveTo>
                <a:lnTo>
                  <a:pt x="810895" y="2964446"/>
                </a:lnTo>
                <a:lnTo>
                  <a:pt x="810895" y="3043872"/>
                </a:lnTo>
                <a:lnTo>
                  <a:pt x="1188643" y="3043872"/>
                </a:lnTo>
                <a:lnTo>
                  <a:pt x="1188643" y="2964446"/>
                </a:lnTo>
                <a:close/>
              </a:path>
              <a:path w="2676525" h="4258309">
                <a:moveTo>
                  <a:pt x="1188643" y="2089404"/>
                </a:moveTo>
                <a:lnTo>
                  <a:pt x="810895" y="2089404"/>
                </a:lnTo>
                <a:lnTo>
                  <a:pt x="810895" y="2168829"/>
                </a:lnTo>
                <a:lnTo>
                  <a:pt x="1188643" y="2168829"/>
                </a:lnTo>
                <a:lnTo>
                  <a:pt x="1188643" y="2089404"/>
                </a:lnTo>
                <a:close/>
              </a:path>
              <a:path w="2676525" h="4258309">
                <a:moveTo>
                  <a:pt x="1188643" y="1214361"/>
                </a:moveTo>
                <a:lnTo>
                  <a:pt x="810895" y="1214361"/>
                </a:lnTo>
                <a:lnTo>
                  <a:pt x="810895" y="1293787"/>
                </a:lnTo>
                <a:lnTo>
                  <a:pt x="1188643" y="1293787"/>
                </a:lnTo>
                <a:lnTo>
                  <a:pt x="1188643" y="1214361"/>
                </a:lnTo>
                <a:close/>
              </a:path>
              <a:path w="2676525" h="4258309">
                <a:moveTo>
                  <a:pt x="1188643" y="339305"/>
                </a:moveTo>
                <a:lnTo>
                  <a:pt x="810895" y="339305"/>
                </a:lnTo>
                <a:lnTo>
                  <a:pt x="810895" y="418744"/>
                </a:lnTo>
                <a:lnTo>
                  <a:pt x="1188643" y="418744"/>
                </a:lnTo>
                <a:lnTo>
                  <a:pt x="1188643" y="339305"/>
                </a:lnTo>
                <a:close/>
              </a:path>
              <a:path w="2676525" h="4258309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4258309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4258309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4258309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4258309">
                <a:moveTo>
                  <a:pt x="1872399" y="3500120"/>
                </a:moveTo>
                <a:lnTo>
                  <a:pt x="1494701" y="3500120"/>
                </a:lnTo>
                <a:lnTo>
                  <a:pt x="1494701" y="3580130"/>
                </a:lnTo>
                <a:lnTo>
                  <a:pt x="1494701" y="3919220"/>
                </a:lnTo>
                <a:lnTo>
                  <a:pt x="1566354" y="3919220"/>
                </a:lnTo>
                <a:lnTo>
                  <a:pt x="1566354" y="3580130"/>
                </a:lnTo>
                <a:lnTo>
                  <a:pt x="1872399" y="3580130"/>
                </a:lnTo>
                <a:lnTo>
                  <a:pt x="1872399" y="3500120"/>
                </a:lnTo>
                <a:close/>
              </a:path>
              <a:path w="2676525" h="4258309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4258309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4258309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4258309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4258309">
                <a:moveTo>
                  <a:pt x="2061311" y="2964446"/>
                </a:moveTo>
                <a:lnTo>
                  <a:pt x="1683562" y="2964446"/>
                </a:lnTo>
                <a:lnTo>
                  <a:pt x="1683562" y="3043872"/>
                </a:lnTo>
                <a:lnTo>
                  <a:pt x="2061311" y="3043872"/>
                </a:lnTo>
                <a:lnTo>
                  <a:pt x="2061311" y="2964446"/>
                </a:lnTo>
                <a:close/>
              </a:path>
              <a:path w="2676525" h="4258309">
                <a:moveTo>
                  <a:pt x="2061311" y="2089404"/>
                </a:moveTo>
                <a:lnTo>
                  <a:pt x="1683562" y="2089404"/>
                </a:lnTo>
                <a:lnTo>
                  <a:pt x="1683562" y="2168829"/>
                </a:lnTo>
                <a:lnTo>
                  <a:pt x="2061311" y="2168829"/>
                </a:lnTo>
                <a:lnTo>
                  <a:pt x="2061311" y="2089404"/>
                </a:lnTo>
                <a:close/>
              </a:path>
              <a:path w="2676525" h="4258309">
                <a:moveTo>
                  <a:pt x="2061311" y="1214361"/>
                </a:moveTo>
                <a:lnTo>
                  <a:pt x="1683562" y="1214361"/>
                </a:lnTo>
                <a:lnTo>
                  <a:pt x="1683562" y="1293787"/>
                </a:lnTo>
                <a:lnTo>
                  <a:pt x="2061311" y="1293787"/>
                </a:lnTo>
                <a:lnTo>
                  <a:pt x="2061311" y="1214361"/>
                </a:lnTo>
                <a:close/>
              </a:path>
              <a:path w="2676525" h="4258309">
                <a:moveTo>
                  <a:pt x="2061311" y="339305"/>
                </a:moveTo>
                <a:lnTo>
                  <a:pt x="1683562" y="339305"/>
                </a:lnTo>
                <a:lnTo>
                  <a:pt x="1683562" y="418744"/>
                </a:lnTo>
                <a:lnTo>
                  <a:pt x="2061311" y="418744"/>
                </a:lnTo>
                <a:lnTo>
                  <a:pt x="2061311" y="339305"/>
                </a:lnTo>
                <a:close/>
              </a:path>
              <a:path w="2676525" h="4258309">
                <a:moveTo>
                  <a:pt x="2250173" y="3839210"/>
                </a:moveTo>
                <a:lnTo>
                  <a:pt x="2178443" y="3839210"/>
                </a:lnTo>
                <a:lnTo>
                  <a:pt x="2178443" y="4178300"/>
                </a:lnTo>
                <a:lnTo>
                  <a:pt x="1872424" y="4178300"/>
                </a:lnTo>
                <a:lnTo>
                  <a:pt x="1872424" y="4258310"/>
                </a:lnTo>
                <a:lnTo>
                  <a:pt x="2250173" y="4258310"/>
                </a:lnTo>
                <a:lnTo>
                  <a:pt x="2250173" y="4178300"/>
                </a:lnTo>
                <a:lnTo>
                  <a:pt x="2250173" y="3839210"/>
                </a:lnTo>
                <a:close/>
              </a:path>
              <a:path w="2676525" h="4258309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4258309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4258309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4258309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4258309">
                <a:moveTo>
                  <a:pt x="2676283" y="3839476"/>
                </a:moveTo>
                <a:lnTo>
                  <a:pt x="2556218" y="3839476"/>
                </a:lnTo>
                <a:lnTo>
                  <a:pt x="2556218" y="3918915"/>
                </a:lnTo>
                <a:lnTo>
                  <a:pt x="2676283" y="3918915"/>
                </a:lnTo>
                <a:lnTo>
                  <a:pt x="2676283" y="3839476"/>
                </a:lnTo>
                <a:close/>
              </a:path>
              <a:path w="2676525" h="4258309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4258309">
                <a:moveTo>
                  <a:pt x="2676283" y="2964446"/>
                </a:moveTo>
                <a:lnTo>
                  <a:pt x="2556218" y="2964446"/>
                </a:lnTo>
                <a:lnTo>
                  <a:pt x="2556218" y="3043872"/>
                </a:lnTo>
                <a:lnTo>
                  <a:pt x="2676283" y="3043872"/>
                </a:lnTo>
                <a:lnTo>
                  <a:pt x="2676283" y="2964446"/>
                </a:lnTo>
                <a:close/>
              </a:path>
              <a:path w="2676525" h="4258309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4258309">
                <a:moveTo>
                  <a:pt x="2676283" y="2089404"/>
                </a:moveTo>
                <a:lnTo>
                  <a:pt x="2556218" y="2089404"/>
                </a:lnTo>
                <a:lnTo>
                  <a:pt x="2556218" y="2168829"/>
                </a:lnTo>
                <a:lnTo>
                  <a:pt x="2676283" y="2168829"/>
                </a:lnTo>
                <a:lnTo>
                  <a:pt x="2676283" y="2089404"/>
                </a:lnTo>
                <a:close/>
              </a:path>
              <a:path w="2676525" h="4258309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4258309">
                <a:moveTo>
                  <a:pt x="2676283" y="1214361"/>
                </a:moveTo>
                <a:lnTo>
                  <a:pt x="2556218" y="1214361"/>
                </a:lnTo>
                <a:lnTo>
                  <a:pt x="2556218" y="1293787"/>
                </a:lnTo>
                <a:lnTo>
                  <a:pt x="2676283" y="1293787"/>
                </a:lnTo>
                <a:lnTo>
                  <a:pt x="2676283" y="1214361"/>
                </a:lnTo>
                <a:close/>
              </a:path>
              <a:path w="2676525" h="4258309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D07BDA07-EEE0-622A-C7CA-614EF3C4B746}"/>
              </a:ext>
            </a:extLst>
          </p:cNvPr>
          <p:cNvSpPr/>
          <p:nvPr userDrawn="1"/>
        </p:nvSpPr>
        <p:spPr>
          <a:xfrm>
            <a:off x="10568664" y="6382649"/>
            <a:ext cx="1250305" cy="459767"/>
          </a:xfrm>
          <a:custGeom>
            <a:avLst/>
            <a:gdLst/>
            <a:ahLst/>
            <a:cxnLst/>
            <a:rect l="l" t="t" r="r" b="b"/>
            <a:pathLst>
              <a:path w="2061844" h="758190">
                <a:moveTo>
                  <a:pt x="127088" y="152"/>
                </a:moveTo>
                <a:lnTo>
                  <a:pt x="0" y="152"/>
                </a:lnTo>
                <a:lnTo>
                  <a:pt x="0" y="79629"/>
                </a:lnTo>
                <a:lnTo>
                  <a:pt x="127088" y="79629"/>
                </a:lnTo>
                <a:lnTo>
                  <a:pt x="127088" y="152"/>
                </a:lnTo>
                <a:close/>
              </a:path>
              <a:path w="2061844" h="758190">
                <a:moveTo>
                  <a:pt x="315963" y="339356"/>
                </a:moveTo>
                <a:lnTo>
                  <a:pt x="0" y="339356"/>
                </a:lnTo>
                <a:lnTo>
                  <a:pt x="0" y="418795"/>
                </a:lnTo>
                <a:lnTo>
                  <a:pt x="315963" y="418795"/>
                </a:lnTo>
                <a:lnTo>
                  <a:pt x="315963" y="339356"/>
                </a:lnTo>
                <a:close/>
              </a:path>
              <a:path w="2061844" h="758190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061844" h="758190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061844" h="758190">
                <a:moveTo>
                  <a:pt x="1188643" y="339356"/>
                </a:moveTo>
                <a:lnTo>
                  <a:pt x="810895" y="339356"/>
                </a:lnTo>
                <a:lnTo>
                  <a:pt x="810895" y="418795"/>
                </a:lnTo>
                <a:lnTo>
                  <a:pt x="1188643" y="418795"/>
                </a:lnTo>
                <a:lnTo>
                  <a:pt x="1188643" y="339356"/>
                </a:lnTo>
                <a:close/>
              </a:path>
              <a:path w="2061844" h="758190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061844" h="758190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061844" h="758190">
                <a:moveTo>
                  <a:pt x="2061311" y="339356"/>
                </a:moveTo>
                <a:lnTo>
                  <a:pt x="1683562" y="339356"/>
                </a:lnTo>
                <a:lnTo>
                  <a:pt x="1683562" y="418795"/>
                </a:lnTo>
                <a:lnTo>
                  <a:pt x="2061311" y="418795"/>
                </a:lnTo>
                <a:lnTo>
                  <a:pt x="2061311" y="339356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96774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787773" y="1681863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6B437654-AFAA-71FF-85FB-91159F5DC8DB}"/>
              </a:ext>
            </a:extLst>
          </p:cNvPr>
          <p:cNvSpPr/>
          <p:nvPr userDrawn="1"/>
        </p:nvSpPr>
        <p:spPr>
          <a:xfrm>
            <a:off x="10568664" y="2137697"/>
            <a:ext cx="1623047" cy="2582243"/>
          </a:xfrm>
          <a:custGeom>
            <a:avLst/>
            <a:gdLst/>
            <a:ahLst/>
            <a:cxnLst/>
            <a:rect l="l" t="t" r="r" b="b"/>
            <a:pathLst>
              <a:path w="2676525" h="4258309">
                <a:moveTo>
                  <a:pt x="127088" y="2625179"/>
                </a:moveTo>
                <a:lnTo>
                  <a:pt x="0" y="2625179"/>
                </a:lnTo>
                <a:lnTo>
                  <a:pt x="0" y="2704668"/>
                </a:lnTo>
                <a:lnTo>
                  <a:pt x="127088" y="2704668"/>
                </a:lnTo>
                <a:lnTo>
                  <a:pt x="127088" y="2625179"/>
                </a:lnTo>
                <a:close/>
              </a:path>
              <a:path w="2676525" h="4258309">
                <a:moveTo>
                  <a:pt x="127088" y="1750136"/>
                </a:moveTo>
                <a:lnTo>
                  <a:pt x="0" y="1750136"/>
                </a:lnTo>
                <a:lnTo>
                  <a:pt x="0" y="1829625"/>
                </a:lnTo>
                <a:lnTo>
                  <a:pt x="127088" y="1829625"/>
                </a:lnTo>
                <a:lnTo>
                  <a:pt x="127088" y="1750136"/>
                </a:lnTo>
                <a:close/>
              </a:path>
              <a:path w="2676525" h="4258309">
                <a:moveTo>
                  <a:pt x="127088" y="875093"/>
                </a:moveTo>
                <a:lnTo>
                  <a:pt x="0" y="875093"/>
                </a:lnTo>
                <a:lnTo>
                  <a:pt x="0" y="954582"/>
                </a:lnTo>
                <a:lnTo>
                  <a:pt x="127088" y="954582"/>
                </a:lnTo>
                <a:lnTo>
                  <a:pt x="127088" y="875093"/>
                </a:lnTo>
                <a:close/>
              </a:path>
              <a:path w="2676525" h="4258309">
                <a:moveTo>
                  <a:pt x="127088" y="50"/>
                </a:moveTo>
                <a:lnTo>
                  <a:pt x="0" y="50"/>
                </a:lnTo>
                <a:lnTo>
                  <a:pt x="0" y="79540"/>
                </a:lnTo>
                <a:lnTo>
                  <a:pt x="127088" y="79540"/>
                </a:lnTo>
                <a:lnTo>
                  <a:pt x="127088" y="50"/>
                </a:lnTo>
                <a:close/>
              </a:path>
              <a:path w="2676525" h="4258309">
                <a:moveTo>
                  <a:pt x="315963" y="2964383"/>
                </a:moveTo>
                <a:lnTo>
                  <a:pt x="0" y="2964383"/>
                </a:lnTo>
                <a:lnTo>
                  <a:pt x="0" y="3043821"/>
                </a:lnTo>
                <a:lnTo>
                  <a:pt x="315963" y="3043821"/>
                </a:lnTo>
                <a:lnTo>
                  <a:pt x="315963" y="2964383"/>
                </a:lnTo>
                <a:close/>
              </a:path>
              <a:path w="2676525" h="4258309">
                <a:moveTo>
                  <a:pt x="315963" y="2089353"/>
                </a:moveTo>
                <a:lnTo>
                  <a:pt x="0" y="2089353"/>
                </a:lnTo>
                <a:lnTo>
                  <a:pt x="0" y="2168791"/>
                </a:lnTo>
                <a:lnTo>
                  <a:pt x="315963" y="2168791"/>
                </a:lnTo>
                <a:lnTo>
                  <a:pt x="315963" y="2089353"/>
                </a:lnTo>
                <a:close/>
              </a:path>
              <a:path w="2676525" h="4258309">
                <a:moveTo>
                  <a:pt x="315963" y="1214297"/>
                </a:moveTo>
                <a:lnTo>
                  <a:pt x="0" y="1214297"/>
                </a:lnTo>
                <a:lnTo>
                  <a:pt x="0" y="1293736"/>
                </a:lnTo>
                <a:lnTo>
                  <a:pt x="315963" y="1293736"/>
                </a:lnTo>
                <a:lnTo>
                  <a:pt x="315963" y="1214297"/>
                </a:lnTo>
                <a:close/>
              </a:path>
              <a:path w="2676525" h="4258309">
                <a:moveTo>
                  <a:pt x="315963" y="339267"/>
                </a:moveTo>
                <a:lnTo>
                  <a:pt x="0" y="339267"/>
                </a:lnTo>
                <a:lnTo>
                  <a:pt x="0" y="418706"/>
                </a:lnTo>
                <a:lnTo>
                  <a:pt x="315963" y="418706"/>
                </a:lnTo>
                <a:lnTo>
                  <a:pt x="315963" y="339267"/>
                </a:lnTo>
                <a:close/>
              </a:path>
              <a:path w="2676525" h="4258309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4258309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4258309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4258309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4258309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4258309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4258309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4258309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4258309">
                <a:moveTo>
                  <a:pt x="1188643" y="2964383"/>
                </a:moveTo>
                <a:lnTo>
                  <a:pt x="810895" y="2964383"/>
                </a:lnTo>
                <a:lnTo>
                  <a:pt x="810895" y="3043821"/>
                </a:lnTo>
                <a:lnTo>
                  <a:pt x="1188643" y="3043821"/>
                </a:lnTo>
                <a:lnTo>
                  <a:pt x="1188643" y="2964383"/>
                </a:lnTo>
                <a:close/>
              </a:path>
              <a:path w="2676525" h="4258309">
                <a:moveTo>
                  <a:pt x="1188643" y="2089353"/>
                </a:moveTo>
                <a:lnTo>
                  <a:pt x="810895" y="2089353"/>
                </a:lnTo>
                <a:lnTo>
                  <a:pt x="810895" y="2168791"/>
                </a:lnTo>
                <a:lnTo>
                  <a:pt x="1188643" y="2168791"/>
                </a:lnTo>
                <a:lnTo>
                  <a:pt x="1188643" y="2089353"/>
                </a:lnTo>
                <a:close/>
              </a:path>
              <a:path w="2676525" h="4258309">
                <a:moveTo>
                  <a:pt x="1188643" y="1214297"/>
                </a:moveTo>
                <a:lnTo>
                  <a:pt x="810895" y="1214297"/>
                </a:lnTo>
                <a:lnTo>
                  <a:pt x="810895" y="1293736"/>
                </a:lnTo>
                <a:lnTo>
                  <a:pt x="1188643" y="1293736"/>
                </a:lnTo>
                <a:lnTo>
                  <a:pt x="1188643" y="1214297"/>
                </a:lnTo>
                <a:close/>
              </a:path>
              <a:path w="2676525" h="4258309">
                <a:moveTo>
                  <a:pt x="1188643" y="339267"/>
                </a:moveTo>
                <a:lnTo>
                  <a:pt x="810895" y="339267"/>
                </a:lnTo>
                <a:lnTo>
                  <a:pt x="810895" y="418706"/>
                </a:lnTo>
                <a:lnTo>
                  <a:pt x="1188643" y="418706"/>
                </a:lnTo>
                <a:lnTo>
                  <a:pt x="1188643" y="339267"/>
                </a:lnTo>
                <a:close/>
              </a:path>
              <a:path w="2676525" h="4258309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4258309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4258309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4258309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4258309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4258309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4258309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4258309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4258309">
                <a:moveTo>
                  <a:pt x="2061311" y="2964383"/>
                </a:moveTo>
                <a:lnTo>
                  <a:pt x="1683562" y="2964383"/>
                </a:lnTo>
                <a:lnTo>
                  <a:pt x="1683562" y="3043821"/>
                </a:lnTo>
                <a:lnTo>
                  <a:pt x="2061311" y="3043821"/>
                </a:lnTo>
                <a:lnTo>
                  <a:pt x="2061311" y="2964383"/>
                </a:lnTo>
                <a:close/>
              </a:path>
              <a:path w="2676525" h="4258309">
                <a:moveTo>
                  <a:pt x="2061311" y="2089353"/>
                </a:moveTo>
                <a:lnTo>
                  <a:pt x="1683562" y="2089353"/>
                </a:lnTo>
                <a:lnTo>
                  <a:pt x="1683562" y="2168791"/>
                </a:lnTo>
                <a:lnTo>
                  <a:pt x="2061311" y="2168791"/>
                </a:lnTo>
                <a:lnTo>
                  <a:pt x="2061311" y="2089353"/>
                </a:lnTo>
                <a:close/>
              </a:path>
              <a:path w="2676525" h="4258309">
                <a:moveTo>
                  <a:pt x="2061311" y="1214297"/>
                </a:moveTo>
                <a:lnTo>
                  <a:pt x="1683562" y="1214297"/>
                </a:lnTo>
                <a:lnTo>
                  <a:pt x="1683562" y="1293736"/>
                </a:lnTo>
                <a:lnTo>
                  <a:pt x="2061311" y="1293736"/>
                </a:lnTo>
                <a:lnTo>
                  <a:pt x="2061311" y="1214297"/>
                </a:lnTo>
                <a:close/>
              </a:path>
              <a:path w="2676525" h="4258309">
                <a:moveTo>
                  <a:pt x="2061311" y="339267"/>
                </a:moveTo>
                <a:lnTo>
                  <a:pt x="1683562" y="339267"/>
                </a:lnTo>
                <a:lnTo>
                  <a:pt x="1683562" y="418706"/>
                </a:lnTo>
                <a:lnTo>
                  <a:pt x="2061311" y="418706"/>
                </a:lnTo>
                <a:lnTo>
                  <a:pt x="2061311" y="339267"/>
                </a:lnTo>
                <a:close/>
              </a:path>
              <a:path w="2676525" h="4258309">
                <a:moveTo>
                  <a:pt x="2250173" y="3839210"/>
                </a:moveTo>
                <a:lnTo>
                  <a:pt x="2178443" y="3839210"/>
                </a:lnTo>
                <a:lnTo>
                  <a:pt x="2178443" y="4178300"/>
                </a:lnTo>
                <a:lnTo>
                  <a:pt x="1872424" y="4178300"/>
                </a:lnTo>
                <a:lnTo>
                  <a:pt x="1872424" y="4258310"/>
                </a:lnTo>
                <a:lnTo>
                  <a:pt x="2250173" y="4258310"/>
                </a:lnTo>
                <a:lnTo>
                  <a:pt x="2250173" y="4178300"/>
                </a:lnTo>
                <a:lnTo>
                  <a:pt x="2250173" y="3839210"/>
                </a:lnTo>
                <a:close/>
              </a:path>
              <a:path w="2676525" h="4258309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4258309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4258309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4258309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1872424" y="678180"/>
                </a:lnTo>
                <a:lnTo>
                  <a:pt x="1872424" y="758190"/>
                </a:lnTo>
                <a:lnTo>
                  <a:pt x="2250173" y="75819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4258309">
                <a:moveTo>
                  <a:pt x="2676283" y="3839426"/>
                </a:moveTo>
                <a:lnTo>
                  <a:pt x="2556218" y="3839426"/>
                </a:lnTo>
                <a:lnTo>
                  <a:pt x="2556218" y="3918864"/>
                </a:lnTo>
                <a:lnTo>
                  <a:pt x="2676283" y="3918864"/>
                </a:lnTo>
                <a:lnTo>
                  <a:pt x="2676283" y="3839426"/>
                </a:lnTo>
                <a:close/>
              </a:path>
              <a:path w="2676525" h="4258309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4258309">
                <a:moveTo>
                  <a:pt x="2676283" y="2964383"/>
                </a:moveTo>
                <a:lnTo>
                  <a:pt x="2556218" y="2964383"/>
                </a:lnTo>
                <a:lnTo>
                  <a:pt x="2556218" y="3043821"/>
                </a:lnTo>
                <a:lnTo>
                  <a:pt x="2676283" y="3043821"/>
                </a:lnTo>
                <a:lnTo>
                  <a:pt x="2676283" y="2964383"/>
                </a:lnTo>
                <a:close/>
              </a:path>
              <a:path w="2676525" h="4258309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4258309">
                <a:moveTo>
                  <a:pt x="2676283" y="2089353"/>
                </a:moveTo>
                <a:lnTo>
                  <a:pt x="2556218" y="2089353"/>
                </a:lnTo>
                <a:lnTo>
                  <a:pt x="2556218" y="2168791"/>
                </a:lnTo>
                <a:lnTo>
                  <a:pt x="2676283" y="2168791"/>
                </a:lnTo>
                <a:lnTo>
                  <a:pt x="2676283" y="2089353"/>
                </a:lnTo>
                <a:close/>
              </a:path>
              <a:path w="2676525" h="4258309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4258309">
                <a:moveTo>
                  <a:pt x="2676283" y="1214297"/>
                </a:moveTo>
                <a:lnTo>
                  <a:pt x="2556218" y="1214297"/>
                </a:lnTo>
                <a:lnTo>
                  <a:pt x="2556218" y="1293736"/>
                </a:lnTo>
                <a:lnTo>
                  <a:pt x="2676283" y="1293736"/>
                </a:lnTo>
                <a:lnTo>
                  <a:pt x="2676283" y="1214297"/>
                </a:lnTo>
                <a:close/>
              </a:path>
              <a:path w="2676525" h="4258309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  <a:path w="2676525" h="4258309">
                <a:moveTo>
                  <a:pt x="2676283" y="339267"/>
                </a:moveTo>
                <a:lnTo>
                  <a:pt x="2556218" y="339267"/>
                </a:lnTo>
                <a:lnTo>
                  <a:pt x="2556218" y="418706"/>
                </a:lnTo>
                <a:lnTo>
                  <a:pt x="2676283" y="418706"/>
                </a:lnTo>
                <a:lnTo>
                  <a:pt x="2676283" y="339267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A0576E79-8354-F02B-4389-E3613296770A}"/>
              </a:ext>
            </a:extLst>
          </p:cNvPr>
          <p:cNvSpPr/>
          <p:nvPr userDrawn="1"/>
        </p:nvSpPr>
        <p:spPr>
          <a:xfrm>
            <a:off x="6292384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4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4DB92DBB-AEA0-771D-B3FE-A1B3A07E6984}"/>
              </a:ext>
            </a:extLst>
          </p:cNvPr>
          <p:cNvSpPr/>
          <p:nvPr userDrawn="1"/>
        </p:nvSpPr>
        <p:spPr>
          <a:xfrm>
            <a:off x="229012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5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758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71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DC6FA31-4AAA-F92B-6D04-2E207B629F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00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EFF29024-CF74-5935-D2AC-3C23060F0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513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and Peach Panels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96774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787773" y="1681863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A0576E79-8354-F02B-4389-E3613296770A}"/>
              </a:ext>
            </a:extLst>
          </p:cNvPr>
          <p:cNvSpPr/>
          <p:nvPr userDrawn="1"/>
        </p:nvSpPr>
        <p:spPr>
          <a:xfrm>
            <a:off x="6292384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4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4DB92DBB-AEA0-771D-B3FE-A1B3A07E6984}"/>
              </a:ext>
            </a:extLst>
          </p:cNvPr>
          <p:cNvSpPr/>
          <p:nvPr userDrawn="1"/>
        </p:nvSpPr>
        <p:spPr>
          <a:xfrm>
            <a:off x="229012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5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758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71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DC6FA31-4AAA-F92B-6D04-2E207B629F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00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EFF29024-CF74-5935-D2AC-3C23060F0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513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7339" y="609600"/>
            <a:ext cx="8757322" cy="410599"/>
          </a:xfrm>
          <a:prstGeom prst="rect">
            <a:avLst/>
          </a:prstGeom>
        </p:spPr>
        <p:txBody>
          <a:bodyPr/>
          <a:lstStyle>
            <a:lvl1pPr algn="ctr">
              <a:defRPr kumimoji="0" lang="en-GB" sz="3729" b="1" i="0" u="none" strike="noStrike" kern="0" cap="none" spc="0" normalizeH="0" baseline="0" dirty="0">
                <a:ln>
                  <a:noFill/>
                </a:ln>
                <a:solidFill>
                  <a:srgbClr val="003D6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07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Stri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79AAFF-3E18-1C7B-95F1-921EDC477360}"/>
              </a:ext>
            </a:extLst>
          </p:cNvPr>
          <p:cNvSpPr/>
          <p:nvPr userDrawn="1"/>
        </p:nvSpPr>
        <p:spPr>
          <a:xfrm>
            <a:off x="1482" y="0"/>
            <a:ext cx="2989641" cy="6857615"/>
          </a:xfrm>
          <a:custGeom>
            <a:avLst/>
            <a:gdLst/>
            <a:ahLst/>
            <a:cxnLst/>
            <a:rect l="l" t="t" r="r" b="b"/>
            <a:pathLst>
              <a:path w="4930140" h="11308715">
                <a:moveTo>
                  <a:pt x="4930048" y="0"/>
                </a:moveTo>
                <a:lnTo>
                  <a:pt x="0" y="0"/>
                </a:lnTo>
                <a:lnTo>
                  <a:pt x="0" y="11308189"/>
                </a:lnTo>
                <a:lnTo>
                  <a:pt x="4930048" y="11308189"/>
                </a:lnTo>
                <a:lnTo>
                  <a:pt x="4930048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358CFCB-0C9B-3DD1-D1F2-2E09066315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6800" y="1760250"/>
            <a:ext cx="3119645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E78EB67-7706-A5E3-D8D7-815DFBEF5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6800" y="2661707"/>
            <a:ext cx="3119645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ead Offic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E191998-8650-A67A-AC49-830611460A8A}"/>
              </a:ext>
            </a:extLst>
          </p:cNvPr>
          <p:cNvSpPr txBox="1"/>
          <p:nvPr userDrawn="1"/>
        </p:nvSpPr>
        <p:spPr>
          <a:xfrm>
            <a:off x="334015" y="5105871"/>
            <a:ext cx="1554121" cy="2963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88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Head</a:t>
            </a:r>
            <a:r>
              <a:rPr sz="1880" b="1" spc="-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80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</a:t>
            </a:r>
            <a:endParaRPr sz="188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B4BC35-C9B2-8356-779C-4EB1A3A1EF1F}"/>
              </a:ext>
            </a:extLst>
          </p:cNvPr>
          <p:cNvSpPr txBox="1"/>
          <p:nvPr userDrawn="1"/>
        </p:nvSpPr>
        <p:spPr>
          <a:xfrm>
            <a:off x="334015" y="5526847"/>
            <a:ext cx="1973456" cy="982027"/>
          </a:xfrm>
          <a:prstGeom prst="rect">
            <a:avLst/>
          </a:prstGeom>
        </p:spPr>
        <p:txBody>
          <a:bodyPr vert="horz" wrap="square" lIns="0" tIns="74703" rIns="0" bIns="0" rtlCol="0">
            <a:spAutoFit/>
          </a:bodyPr>
          <a:lstStyle/>
          <a:p>
            <a:pPr marL="7701">
              <a:spcBef>
                <a:spcPts val="588"/>
              </a:spcBef>
            </a:pPr>
            <a:r>
              <a:rPr sz="1182" b="1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Hachette</a:t>
            </a:r>
            <a:r>
              <a:rPr sz="1182" b="1" spc="5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>
              <a:spcBef>
                <a:spcPts val="531"/>
              </a:spcBef>
            </a:pP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Carmelite</a:t>
            </a:r>
            <a:r>
              <a:rPr lang="en-GB" sz="1182" spc="3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18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House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 marR="3081">
              <a:lnSpc>
                <a:spcPct val="137400"/>
              </a:lnSpc>
            </a:pP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</a:t>
            </a:r>
            <a:r>
              <a:rPr sz="1182" spc="17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Victoria</a:t>
            </a:r>
            <a:r>
              <a:rPr sz="1182" spc="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Embankment </a:t>
            </a:r>
            <a:r>
              <a:rPr sz="1182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London,</a:t>
            </a:r>
            <a:r>
              <a:rPr sz="1182" spc="1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EC4Y</a:t>
            </a:r>
            <a:r>
              <a:rPr sz="1182" spc="1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-1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0DZ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ADC84-34B5-8462-E140-66ED54BBF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ed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E191998-8650-A67A-AC49-830611460A8A}"/>
              </a:ext>
            </a:extLst>
          </p:cNvPr>
          <p:cNvSpPr txBox="1"/>
          <p:nvPr userDrawn="1"/>
        </p:nvSpPr>
        <p:spPr>
          <a:xfrm>
            <a:off x="334015" y="5105871"/>
            <a:ext cx="1554121" cy="2963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en-GB" sz="188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</a:t>
            </a:r>
            <a:r>
              <a:rPr sz="1880" b="1" spc="-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80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</a:t>
            </a:r>
            <a:endParaRPr sz="188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B4BC35-C9B2-8356-779C-4EB1A3A1EF1F}"/>
              </a:ext>
            </a:extLst>
          </p:cNvPr>
          <p:cNvSpPr txBox="1"/>
          <p:nvPr userDrawn="1"/>
        </p:nvSpPr>
        <p:spPr>
          <a:xfrm>
            <a:off x="334015" y="5526847"/>
            <a:ext cx="1973456" cy="503370"/>
          </a:xfrm>
          <a:prstGeom prst="rect">
            <a:avLst/>
          </a:prstGeom>
        </p:spPr>
        <p:txBody>
          <a:bodyPr vert="horz" wrap="square" lIns="0" tIns="74703" rIns="0" bIns="0" rtlCol="0">
            <a:spAutoFit/>
          </a:bodyPr>
          <a:lstStyle/>
          <a:p>
            <a:pPr marL="7701">
              <a:spcBef>
                <a:spcPts val="588"/>
              </a:spcBef>
            </a:pPr>
            <a:r>
              <a:rPr sz="1182" b="1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Hachette</a:t>
            </a:r>
            <a:r>
              <a:rPr sz="1182" b="1" spc="5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>
              <a:spcBef>
                <a:spcPts val="531"/>
              </a:spcBef>
            </a:pPr>
            <a:r>
              <a:rPr lang="en-GB"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 address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ADC84-34B5-8462-E140-66ED54BBF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44577" y="3959488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sz="5245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81265" y="3967065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81265" y="3967065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reen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9739" y="822993"/>
            <a:ext cx="8452522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840" y="2961959"/>
            <a:ext cx="8380136" cy="32089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2244" dirty="0">
                <a:solidFill>
                  <a:srgbClr val="FFFFFF"/>
                </a:solidFill>
                <a:latin typeface="Poppins" panose="00000500000000000000" pitchFamily="2" charset="0"/>
                <a:cs typeface="Arial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B8280C8-A0EC-904B-E695-F1A927B07D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011" y="5244536"/>
            <a:ext cx="982771" cy="926393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E83A8AC8-CF70-C07B-7328-9632B330F48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0210" y="329980"/>
            <a:ext cx="982771" cy="9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8 Panels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361417-8AAA-AED5-48DB-DF3F52502176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464D51-7694-E2B5-CC85-D1184329CAAE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57743C-D8AD-C093-4A92-960B52073B74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845DD2-E812-8F50-CB3C-5E9D16EA81D9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8CAC64-29BC-1F25-7AD9-D7CCA7514B75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026CA87-642F-5937-26CF-A3283C669D22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3F2FF0-6D5E-F18A-0570-1379B4B7EECE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A96B3241-8C2A-6255-844A-86F20D4C17B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9E80824-9DD7-D178-3801-02864CD2320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FDEFDB-6D57-225B-7994-6376566D63AF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7DE101-BF1B-6A6D-B085-555559989FA8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ECF4B-0652-4760-DE42-F3B3ED3701AC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82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22" r:id="rId8"/>
    <p:sldLayoutId id="2147483725" r:id="rId9"/>
    <p:sldLayoutId id="2147483707" r:id="rId10"/>
    <p:sldLayoutId id="2147483708" r:id="rId11"/>
    <p:sldLayoutId id="2147483724" r:id="rId12"/>
    <p:sldLayoutId id="2147483709" r:id="rId13"/>
    <p:sldLayoutId id="2147483685" r:id="rId14"/>
    <p:sldLayoutId id="2147483710" r:id="rId15"/>
    <p:sldLayoutId id="2147483681" r:id="rId16"/>
    <p:sldLayoutId id="2147483682" r:id="rId17"/>
    <p:sldLayoutId id="2147483711" r:id="rId18"/>
    <p:sldLayoutId id="2147483684" r:id="rId19"/>
    <p:sldLayoutId id="2147483673" r:id="rId20"/>
    <p:sldLayoutId id="2147483706" r:id="rId21"/>
    <p:sldLayoutId id="2147483726" r:id="rId22"/>
    <p:sldLayoutId id="2147483712" r:id="rId23"/>
    <p:sldLayoutId id="2147483727" r:id="rId24"/>
    <p:sldLayoutId id="2147483728" r:id="rId25"/>
    <p:sldLayoutId id="2147483729" r:id="rId26"/>
    <p:sldLayoutId id="2147483713" r:id="rId27"/>
    <p:sldLayoutId id="2147483730" r:id="rId28"/>
    <p:sldLayoutId id="2147483731" r:id="rId29"/>
    <p:sldLayoutId id="2147483732" r:id="rId30"/>
    <p:sldLayoutId id="2147483677" r:id="rId31"/>
    <p:sldLayoutId id="2147483678" r:id="rId32"/>
    <p:sldLayoutId id="2147483679" r:id="rId33"/>
    <p:sldLayoutId id="2147483680" r:id="rId34"/>
    <p:sldLayoutId id="2147483676" r:id="rId35"/>
    <p:sldLayoutId id="2147483714" r:id="rId36"/>
    <p:sldLayoutId id="2147483715" r:id="rId37"/>
    <p:sldLayoutId id="2147483718" r:id="rId38"/>
    <p:sldLayoutId id="2147483734" r:id="rId39"/>
    <p:sldLayoutId id="2147483716" r:id="rId40"/>
    <p:sldLayoutId id="2147483717" r:id="rId41"/>
    <p:sldLayoutId id="2147483733" r:id="rId42"/>
    <p:sldLayoutId id="2147483719" r:id="rId43"/>
    <p:sldLayoutId id="2147483720" r:id="rId44"/>
    <p:sldLayoutId id="2147483721" r:id="rId45"/>
    <p:sldLayoutId id="2147483723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276C4-229E-67E1-5085-B0B637B32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143" y="4001477"/>
            <a:ext cx="5923399" cy="885458"/>
          </a:xfrm>
        </p:spPr>
        <p:txBody>
          <a:bodyPr/>
          <a:lstStyle/>
          <a:p>
            <a:r>
              <a:rPr lang="en-GB" sz="2395" b="1" dirty="0">
                <a:solidFill>
                  <a:srgbClr val="B3D3D6"/>
                </a:solidFill>
                <a:latin typeface="+mj-lt"/>
                <a:ea typeface="+mj-ea"/>
                <a:cs typeface="+mj-cs"/>
              </a:rPr>
              <a:t>Growth and decline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FB41C-5613-D6C3-098A-BF90857F2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143" y="2379655"/>
            <a:ext cx="5837699" cy="1477328"/>
          </a:xfrm>
        </p:spPr>
        <p:txBody>
          <a:bodyPr/>
          <a:lstStyle/>
          <a:p>
            <a:r>
              <a:rPr lang="en-GB" sz="4800" b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British Empire </a:t>
            </a:r>
            <a:br>
              <a:rPr lang="en-GB" sz="4800" b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lang="en-GB" sz="4800" b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1815–1970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0ABD59-39A9-3298-94F2-8F09E52BC305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Hodder &amp; Stoughton Limited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158B4-F75F-FB71-E71E-689B9BB54BF5}"/>
              </a:ext>
            </a:extLst>
          </p:cNvPr>
          <p:cNvSpPr txBox="1"/>
          <p:nvPr/>
        </p:nvSpPr>
        <p:spPr>
          <a:xfrm>
            <a:off x="3406076" y="5031429"/>
            <a:ext cx="32444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www.hachettelearning.com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historyreview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65AC9C73-B540-6347-D037-7D63CE0CC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96" r="6852" b="1"/>
          <a:stretch>
            <a:fillRect/>
          </a:stretch>
        </p:blipFill>
        <p:spPr>
          <a:xfrm>
            <a:off x="2507386" y="5412828"/>
            <a:ext cx="4438187" cy="9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85FD3-0C6F-B975-668B-FD85F346D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BE1735-169F-71D0-B2E4-2892652CD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10069812" cy="410599"/>
          </a:xfrm>
        </p:spPr>
        <p:txBody>
          <a:bodyPr/>
          <a:lstStyle/>
          <a:p>
            <a:r>
              <a:rPr lang="en-GB" dirty="0"/>
              <a:t>Why did Britain grow its empire in 1870-1914?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965B4-B58E-5CA1-5C86-BD3B0A5B3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r>
              <a:rPr lang="en-GB" sz="2000" b="1" dirty="0"/>
              <a:t>Economic motives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There was demand for raw materials, such as cotton and rubber.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Britain wanted markets in which to sell goods from the industrial revolution.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Britain wanted to control and protect trade routes.</a:t>
            </a:r>
          </a:p>
        </p:txBody>
      </p:sp>
    </p:spTree>
    <p:extLst>
      <p:ext uri="{BB962C8B-B14F-4D97-AF65-F5344CB8AC3E}">
        <p14:creationId xmlns:p14="http://schemas.microsoft.com/office/powerpoint/2010/main" val="34310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01012-277C-434D-E9AC-071A2589D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A971B2-B91E-1F9A-32D1-D0588CD5E0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10039332" cy="410599"/>
          </a:xfrm>
        </p:spPr>
        <p:txBody>
          <a:bodyPr/>
          <a:lstStyle/>
          <a:p>
            <a:r>
              <a:rPr lang="en-GB" dirty="0"/>
              <a:t>Why did Britain grow its empire in 1870-1914?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44043-2FB9-B418-B6FF-FF80400BB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39948"/>
            <a:ext cx="9358612" cy="3544077"/>
          </a:xfrm>
        </p:spPr>
        <p:txBody>
          <a:bodyPr/>
          <a:lstStyle/>
          <a:p>
            <a:r>
              <a:rPr lang="en-GB" sz="2000" b="1" dirty="0"/>
              <a:t>Political reasons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Other European nations such as France and Germany were looking to expand. Britain therefore wanted to prevent rivals and protect its interests.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Having an empire brought power and prestige.</a:t>
            </a:r>
          </a:p>
        </p:txBody>
      </p:sp>
    </p:spTree>
    <p:extLst>
      <p:ext uri="{BB962C8B-B14F-4D97-AF65-F5344CB8AC3E}">
        <p14:creationId xmlns:p14="http://schemas.microsoft.com/office/powerpoint/2010/main" val="9630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B0AAC-57AA-144B-1E2E-044DCDC93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751D69-912C-AA67-39AD-B00ADD2FF5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10049492" cy="410599"/>
          </a:xfrm>
        </p:spPr>
        <p:txBody>
          <a:bodyPr/>
          <a:lstStyle/>
          <a:p>
            <a:r>
              <a:rPr lang="en-GB" dirty="0"/>
              <a:t>Why did Britain grow its empire in 1870-1914?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3C957-86CD-B6B5-4235-06C065145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39948"/>
            <a:ext cx="9053812" cy="3544077"/>
          </a:xfrm>
        </p:spPr>
        <p:txBody>
          <a:bodyPr/>
          <a:lstStyle/>
          <a:p>
            <a:r>
              <a:rPr lang="en-GB" sz="2000" b="1" dirty="0"/>
              <a:t>Moral reasons</a:t>
            </a:r>
          </a:p>
          <a:p>
            <a:r>
              <a:rPr lang="en-GB" sz="1800" dirty="0"/>
              <a:t>The Empire was influenced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role of missionaries and spread of Christianity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‘white man’s burden’ and concept of moral superiority of British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idea of liberty, despite the use of force to acquire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actions of ‘men on the spot’ rather than government.</a:t>
            </a:r>
          </a:p>
        </p:txBody>
      </p:sp>
    </p:spTree>
    <p:extLst>
      <p:ext uri="{BB962C8B-B14F-4D97-AF65-F5344CB8AC3E}">
        <p14:creationId xmlns:p14="http://schemas.microsoft.com/office/powerpoint/2010/main" val="33600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1FFA9-9013-3BBB-1823-D1EDCC532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44BE8-42CF-81E8-D863-D978C447B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Change or continuity in 1815-1914?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4DF60-D6C8-E88D-2769-093583321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r>
              <a:rPr lang="en-GB" sz="1800" dirty="0"/>
              <a:t>Continuity: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importance of trade/economic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actions of ‘men on the spot’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demand for raw materials.</a:t>
            </a:r>
          </a:p>
        </p:txBody>
      </p:sp>
    </p:spTree>
    <p:extLst>
      <p:ext uri="{BB962C8B-B14F-4D97-AF65-F5344CB8AC3E}">
        <p14:creationId xmlns:p14="http://schemas.microsoft.com/office/powerpoint/2010/main" val="5423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69E2-21F4-4189-B187-A6EC0914A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A143B8-CE69-C20D-DE6C-526106407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Change or continuity in 1815-1914?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9C4C2-27F7-1FB3-93AD-F2E0D7E46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r>
              <a:rPr lang="en-GB" sz="1800" dirty="0"/>
              <a:t>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increased involvement of the British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move from informal to formal empire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challenges from other European powers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strategic concerns.</a:t>
            </a:r>
          </a:p>
        </p:txBody>
      </p:sp>
    </p:spTree>
    <p:extLst>
      <p:ext uri="{BB962C8B-B14F-4D97-AF65-F5344CB8AC3E}">
        <p14:creationId xmlns:p14="http://schemas.microsoft.com/office/powerpoint/2010/main" val="15218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5364F8-4971-3F3F-D5C2-B89101D62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Empire to Commonwealth, </a:t>
            </a:r>
          </a:p>
          <a:p>
            <a:r>
              <a:rPr lang="en-GB" dirty="0"/>
              <a:t>1914–70</a:t>
            </a:r>
          </a:p>
        </p:txBody>
      </p:sp>
    </p:spTree>
    <p:extLst>
      <p:ext uri="{BB962C8B-B14F-4D97-AF65-F5344CB8AC3E}">
        <p14:creationId xmlns:p14="http://schemas.microsoft.com/office/powerpoint/2010/main" val="37364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A3AD1-1EE4-1E7F-9BE1-1EE717523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BCC2C-D61E-04EA-6541-522D47D5C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Empire to Commonwealth, 1914–70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A7329-914D-CE21-7629-980EEA5CA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The British Empire transformed into a commonwealth of independent nations: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It ended occupation of a number of states between the two world wars.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Colonies of settlement gained control over foreign policies.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Second World War put strain on defence and finances.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Independence was granted to most after the Second World War.</a:t>
            </a:r>
          </a:p>
        </p:txBody>
      </p:sp>
    </p:spTree>
    <p:extLst>
      <p:ext uri="{BB962C8B-B14F-4D97-AF65-F5344CB8AC3E}">
        <p14:creationId xmlns:p14="http://schemas.microsoft.com/office/powerpoint/2010/main" val="16097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5906A-0B2C-AAB3-6D68-C1F5FCBD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799853-71A7-3D11-97C1-F7B35EFBED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Why did the British Empire fall?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63E17-D74A-EC4F-A11B-096D75199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Britain faced numerous economic problems, particularly after the Second World War: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war devastated the British economy, and the Empire was too great a strain on the limited resources.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Empire was costing more than the financial gains.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endParaRPr lang="en-GB" sz="1000" dirty="0"/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Growing nationalism within the British Empire: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Nationalism developed after the Second World War.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Many who fought in two world wars thought they should have their own independence and not be fighting for others.</a:t>
            </a:r>
          </a:p>
        </p:txBody>
      </p:sp>
    </p:spTree>
    <p:extLst>
      <p:ext uri="{BB962C8B-B14F-4D97-AF65-F5344CB8AC3E}">
        <p14:creationId xmlns:p14="http://schemas.microsoft.com/office/powerpoint/2010/main" val="38268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6F952-C3A6-C038-DACF-4452BCF1F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58BE58-B230-54B0-272C-8833874649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Why did the British Empire fall?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F4B47-84D4-5840-1200-8A351F556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The changing global situation: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Britain was no longer the major power.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Britain was replaced as a ‘superpower’ by the USA and USSR.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Both the USA and USSR opposed imperialism and put pressure on Britain to decolonise – seen in the Suez crisis.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Britain lost much of its empire in East Asia to Japan at the start of the war, and this destroyed the idea that Britain was a strong power.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Britain looked to join the EEC.</a:t>
            </a:r>
          </a:p>
        </p:txBody>
      </p:sp>
    </p:spTree>
    <p:extLst>
      <p:ext uri="{BB962C8B-B14F-4D97-AF65-F5344CB8AC3E}">
        <p14:creationId xmlns:p14="http://schemas.microsoft.com/office/powerpoint/2010/main" val="41117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4A6D9-7FEB-273C-02C3-C6D4B8C87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14C2FE-8B6B-04EF-CB0E-95AB390E25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Why did the British Empire fall?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4F476-3E14-43FE-9A09-4AF4635BD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Attitudes towards empire changed: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Moral views changed as imperialism was seen as wrong, while many believed in the right of self-determination and freedom.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Many saw empire as a financial liability.</a:t>
            </a:r>
          </a:p>
        </p:txBody>
      </p:sp>
    </p:spTree>
    <p:extLst>
      <p:ext uri="{BB962C8B-B14F-4D97-AF65-F5344CB8AC3E}">
        <p14:creationId xmlns:p14="http://schemas.microsoft.com/office/powerpoint/2010/main" val="42533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65D8-87F3-32CA-B7FF-E01AF17DF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Growth of the British Empire, </a:t>
            </a:r>
          </a:p>
          <a:p>
            <a:r>
              <a:rPr lang="en-GB" dirty="0"/>
              <a:t>1815–70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500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7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A5B78-97BE-A4C3-19CC-876A053FA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1FDF-846A-D8D2-DC1A-718A6C743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The British Empire, 1815–70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60AFD-86FC-5453-B113-BC1C138EA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03012" cy="3935238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Britain faced no serious imperial rivals before 1870. 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However, during this period: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‘old colonial system’ was dismantled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slavery was abolished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protectionism ended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self-government was granted to many areas, except the West Indies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Empire split in two: a dependent empire under direct rule, and a settlement empire granted self-government.</a:t>
            </a:r>
          </a:p>
        </p:txBody>
      </p:sp>
    </p:spTree>
    <p:extLst>
      <p:ext uri="{BB962C8B-B14F-4D97-AF65-F5344CB8AC3E}">
        <p14:creationId xmlns:p14="http://schemas.microsoft.com/office/powerpoint/2010/main" val="41689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551D1-35EF-8860-CACE-9C56611DE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66496-FA8E-66F1-32E1-B88CD7C109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Interpretations of the 1815–70 period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832BF-FD1D-7C98-AAA5-9DF3841D09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9961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This period is seen by traditionalists as an ‘age of indifference’ or an ‘age of anti-imperialism’.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475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840D2-AE57-BFC5-83D9-782B717C3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5AE41B-5DC5-08F3-8375-46CD839910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7" y="1571780"/>
            <a:ext cx="10331201" cy="406650"/>
          </a:xfrm>
        </p:spPr>
        <p:txBody>
          <a:bodyPr/>
          <a:lstStyle/>
          <a:p>
            <a:r>
              <a:rPr lang="en-GB" dirty="0"/>
              <a:t>Why did Britain grow its empire in 1815–70?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DDDFA-7BD2-731C-B7DD-25681073B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99619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British naval power allowed it to dominate after the Napoleonic wars.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It had industrial might from the industrial revolution.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Industrial development led to a desire for trade.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industrial revolution created demand for raw materials, such as cotton.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Impact of ‘men on the spot’ rather than government initiatives.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Doctrine of free trade.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Opportunities to make money.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To secure strategic locations, such as the Cape of Good Hope and Aden.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946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20CE814-DD09-0D4C-DD52-D3F28C544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</p:spPr>
        <p:txBody>
          <a:bodyPr/>
          <a:lstStyle/>
          <a:p>
            <a:r>
              <a:rPr lang="en-GB" dirty="0"/>
              <a:t>New imperialism, 1870–1914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0587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1D0FE-34B7-639C-0E00-231D6901B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E078CC-7FFD-F7E7-3181-D5A442166F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New imperialism, 1870–1914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59239-F38D-B655-6C93-7C4948D08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Influenced by expansion in industry, trade and investment.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British Empire faced European rivalry.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Growth was mainly in Africa and Asia.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British government was more heavily involved in expansion.</a:t>
            </a:r>
          </a:p>
        </p:txBody>
      </p:sp>
    </p:spTree>
    <p:extLst>
      <p:ext uri="{BB962C8B-B14F-4D97-AF65-F5344CB8AC3E}">
        <p14:creationId xmlns:p14="http://schemas.microsoft.com/office/powerpoint/2010/main" val="39503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E5E96-3F4F-0BC1-50C7-4E56040A5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8F79F6-7CA0-F6CD-4DA2-19F8E7A263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Interpretations of the 1870–1914 period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94B84-8F96-8578-5AF8-A1B405AD3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Seen by traditionalists as ‘new imperialism’ or a period of ‘imperial excitement’.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Expansion was supported by the government.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Expansion was supported by ‘finance capitalists’ (Hobson) or ‘monopoly capitalists’ (Lenin).</a:t>
            </a:r>
          </a:p>
        </p:txBody>
      </p:sp>
    </p:spTree>
    <p:extLst>
      <p:ext uri="{BB962C8B-B14F-4D97-AF65-F5344CB8AC3E}">
        <p14:creationId xmlns:p14="http://schemas.microsoft.com/office/powerpoint/2010/main" val="11804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AAF88-6821-EF94-C299-A6375893A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61DEE1-0D25-89B8-23C1-4F39CB94FC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Challenges to the traditional 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53297-2D67-3721-4CA4-F4F96DE30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r>
              <a:rPr lang="en-GB" sz="1800" dirty="0"/>
              <a:t>1815–1914 seen as a period of continuity: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British government supports trade throughout 1815–1914.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Period of expanding trade: </a:t>
            </a:r>
            <a:r>
              <a:rPr lang="en-GB" sz="1800" dirty="0">
                <a:solidFill>
                  <a:srgbClr val="00406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expanded rapidly in the formal empire, and informal world markets grew.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Britain reacts to the actions of other European powers in Africa and 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‘Reluctant imperialists’ (Robinson and Gallagher): Britain participated in the  partition of Africa to protect trading interests, which were under threat from other European states and African nationalism.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Only change was lack of challenge pre-1870.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179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achette 2024">
  <a:themeElements>
    <a:clrScheme name="Office">
      <a:dk1>
        <a:sysClr val="windowText" lastClr="000000"/>
      </a:dk1>
      <a:lt1>
        <a:sysClr val="window" lastClr="FFFFFF"/>
      </a:lt1>
      <a:dk2>
        <a:srgbClr val="003C5F"/>
      </a:dk2>
      <a:lt2>
        <a:srgbClr val="EEECE1"/>
      </a:lt2>
      <a:accent1>
        <a:srgbClr val="003C5F"/>
      </a:accent1>
      <a:accent2>
        <a:srgbClr val="7FB6BB"/>
      </a:accent2>
      <a:accent3>
        <a:srgbClr val="B0C589"/>
      </a:accent3>
      <a:accent4>
        <a:srgbClr val="E3B8E0"/>
      </a:accent4>
      <a:accent5>
        <a:srgbClr val="F7EB66"/>
      </a:accent5>
      <a:accent6>
        <a:srgbClr val="F5C7A6"/>
      </a:accent6>
      <a:hlink>
        <a:srgbClr val="0000FF"/>
      </a:hlink>
      <a:folHlink>
        <a:srgbClr val="800080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c2f350-6cf0-4b28-b711-1ccb66596d0e" xsi:nil="true"/>
    <lcf76f155ced4ddcb4097134ff3c332f xmlns="69fa5a72-5b80-4197-9e79-14f0986e73a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BF9ABE9049245A56E38F792FADB82" ma:contentTypeVersion="18" ma:contentTypeDescription="Create a new document." ma:contentTypeScope="" ma:versionID="af1083ce7064cd272a05bc1b66e5b79b">
  <xsd:schema xmlns:xsd="http://www.w3.org/2001/XMLSchema" xmlns:xs="http://www.w3.org/2001/XMLSchema" xmlns:p="http://schemas.microsoft.com/office/2006/metadata/properties" xmlns:ns2="69fa5a72-5b80-4197-9e79-14f0986e73ae" xmlns:ns3="5fc2f350-6cf0-4b28-b711-1ccb66596d0e" targetNamespace="http://schemas.microsoft.com/office/2006/metadata/properties" ma:root="true" ma:fieldsID="4a7bdbaa0c02f25aec8d538f802c57cf" ns2:_="" ns3:_="">
    <xsd:import namespace="69fa5a72-5b80-4197-9e79-14f0986e73ae"/>
    <xsd:import namespace="5fc2f350-6cf0-4b28-b711-1ccb66596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a5a72-5b80-4197-9e79-14f0986e7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0316926-e272-4302-89b0-5e160602c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2f350-6cf0-4b28-b711-1ccb66596d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855810-e19e-45fb-a196-33c89af98089}" ma:internalName="TaxCatchAll" ma:showField="CatchAllData" ma:web="5fc2f350-6cf0-4b28-b711-1ccb66596d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27D21-8894-4817-8BB1-58CAE2349C6B}">
  <ds:schemaRefs>
    <ds:schemaRef ds:uri="http://purl.org/dc/terms/"/>
    <ds:schemaRef ds:uri="http://schemas.microsoft.com/office/2006/metadata/properties"/>
    <ds:schemaRef ds:uri="0839016d-7c88-4fb9-957c-e15a92ebbc76"/>
    <ds:schemaRef ds:uri="http://schemas.microsoft.com/office/2006/documentManagement/types"/>
    <ds:schemaRef ds:uri="http://www.w3.org/XML/1998/namespace"/>
    <ds:schemaRef ds:uri="http://purl.org/dc/elements/1.1/"/>
    <ds:schemaRef ds:uri="e2e1348c-10eb-4d6e-acf9-33f4e22b0f81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5fc2f350-6cf0-4b28-b711-1ccb66596d0e"/>
    <ds:schemaRef ds:uri="69fa5a72-5b80-4197-9e79-14f0986e73ae"/>
  </ds:schemaRefs>
</ds:datastoreItem>
</file>

<file path=customXml/itemProps2.xml><?xml version="1.0" encoding="utf-8"?>
<ds:datastoreItem xmlns:ds="http://schemas.openxmlformats.org/officeDocument/2006/customXml" ds:itemID="{3BE9BB6B-0967-4BCB-858A-ED052E3046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4DD10F-3BB2-490D-84D3-EE444B37D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fa5a72-5b80-4197-9e79-14f0986e73ae"/>
    <ds:schemaRef ds:uri="5fc2f350-6cf0-4b28-b711-1ccb66596d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895</Words>
  <Application>Microsoft Office PowerPoint</Application>
  <PresentationFormat>Widescreen</PresentationFormat>
  <Paragraphs>109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Poppins</vt:lpstr>
      <vt:lpstr>Sofia Pro</vt:lpstr>
      <vt:lpstr>Arial</vt:lpstr>
      <vt:lpstr>Aptos</vt:lpstr>
      <vt:lpstr>Hachette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 Winkley</dc:creator>
  <cp:lastModifiedBy>Laura Else</cp:lastModifiedBy>
  <cp:revision>28</cp:revision>
  <dcterms:created xsi:type="dcterms:W3CDTF">2024-08-30T17:54:49Z</dcterms:created>
  <dcterms:modified xsi:type="dcterms:W3CDTF">2026-02-04T15:51:27Z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0x010100809BF9ABE9049245A56E38F792FADB82</vt:lpwstr>
  </property>
  <property fmtid="{D5CDD505-2E9C-101B-9397-08002B2CF9AE}" pid="7" name="MediaServiceImageTags">
    <vt:lpwstr/>
  </property>
</Properties>
</file>