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357" r:id="rId5"/>
    <p:sldId id="358" r:id="rId6"/>
    <p:sldId id="378" r:id="rId7"/>
    <p:sldId id="359" r:id="rId8"/>
    <p:sldId id="360" r:id="rId9"/>
    <p:sldId id="373" r:id="rId10"/>
    <p:sldId id="374" r:id="rId11"/>
    <p:sldId id="361" r:id="rId12"/>
    <p:sldId id="375" r:id="rId13"/>
    <p:sldId id="366" r:id="rId14"/>
    <p:sldId id="376" r:id="rId15"/>
    <p:sldId id="367" r:id="rId16"/>
    <p:sldId id="377" r:id="rId17"/>
    <p:sldId id="347" r:id="rId18"/>
  </p:sldIdLst>
  <p:sldSz cx="12192000" cy="6858000"/>
  <p:notesSz cx="20104100" cy="11309350"/>
  <p:embeddedFontLs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F"/>
    <a:srgbClr val="B0C589"/>
    <a:srgbClr val="F8EA64"/>
    <a:srgbClr val="E1B8DF"/>
    <a:srgbClr val="99C5C8"/>
    <a:srgbClr val="E5F0F1"/>
    <a:srgbClr val="F5C7A6"/>
    <a:srgbClr val="EFAE7E"/>
    <a:srgbClr val="7FB6BB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638AD-4C19-47A1-B227-B08D7B20C2B2}" v="9" dt="2025-11-03T11:38:12.2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1752"/>
        <p:guide pos="435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lse" userId="b01f9780-485a-4d8f-b6c1-d08f3d721e34" providerId="ADAL" clId="{592AE366-716F-4204-8D31-5131348393AF}"/>
    <pc:docChg chg="undo custSel addSld delSld modSld sldOrd">
      <pc:chgData name="Laura Else" userId="b01f9780-485a-4d8f-b6c1-d08f3d721e34" providerId="ADAL" clId="{592AE366-716F-4204-8D31-5131348393AF}" dt="2025-11-03T11:47:50.562" v="1079" actId="20577"/>
      <pc:docMkLst>
        <pc:docMk/>
      </pc:docMkLst>
      <pc:sldChg chg="modSp del mod">
        <pc:chgData name="Laura Else" userId="b01f9780-485a-4d8f-b6c1-d08f3d721e34" providerId="ADAL" clId="{592AE366-716F-4204-8D31-5131348393AF}" dt="2025-11-03T10:28:45.529" v="471" actId="47"/>
        <pc:sldMkLst>
          <pc:docMk/>
          <pc:sldMk cId="3350041017" sldId="327"/>
        </pc:sldMkLst>
        <pc:spChg chg="mod">
          <ac:chgData name="Laura Else" userId="b01f9780-485a-4d8f-b6c1-d08f3d721e34" providerId="ADAL" clId="{592AE366-716F-4204-8D31-5131348393AF}" dt="2025-11-03T10:15:33.572" v="36" actId="20577"/>
          <ac:spMkLst>
            <pc:docMk/>
            <pc:sldMk cId="3350041017" sldId="327"/>
            <ac:spMk id="3" creationId="{2EE865D8-87F3-32CA-B7FF-E01AF17DF1E5}"/>
          </ac:spMkLst>
        </pc:spChg>
      </pc:sldChg>
      <pc:sldChg chg="modSp del mod ord">
        <pc:chgData name="Laura Else" userId="b01f9780-485a-4d8f-b6c1-d08f3d721e34" providerId="ADAL" clId="{592AE366-716F-4204-8D31-5131348393AF}" dt="2025-11-03T10:27:31.063" v="450" actId="47"/>
        <pc:sldMkLst>
          <pc:docMk/>
          <pc:sldMk cId="2058750297" sldId="351"/>
        </pc:sldMkLst>
        <pc:spChg chg="mod">
          <ac:chgData name="Laura Else" userId="b01f9780-485a-4d8f-b6c1-d08f3d721e34" providerId="ADAL" clId="{592AE366-716F-4204-8D31-5131348393AF}" dt="2025-11-03T10:26:19.214" v="411" actId="20577"/>
          <ac:spMkLst>
            <pc:docMk/>
            <pc:sldMk cId="2058750297" sldId="351"/>
            <ac:spMk id="2" creationId="{E0B84E01-156E-9C62-344D-3600294AF33B}"/>
          </ac:spMkLst>
        </pc:spChg>
      </pc:sldChg>
      <pc:sldChg chg="modSp mod">
        <pc:chgData name="Laura Else" userId="b01f9780-485a-4d8f-b6c1-d08f3d721e34" providerId="ADAL" clId="{592AE366-716F-4204-8D31-5131348393AF}" dt="2025-11-03T10:15:18.995" v="20" actId="20577"/>
        <pc:sldMkLst>
          <pc:docMk/>
          <pc:sldMk cId="767037105" sldId="357"/>
        </pc:sldMkLst>
        <pc:spChg chg="mod">
          <ac:chgData name="Laura Else" userId="b01f9780-485a-4d8f-b6c1-d08f3d721e34" providerId="ADAL" clId="{592AE366-716F-4204-8D31-5131348393AF}" dt="2025-11-03T10:15:18.995" v="20" actId="20577"/>
          <ac:spMkLst>
            <pc:docMk/>
            <pc:sldMk cId="767037105" sldId="357"/>
            <ac:spMk id="2" creationId="{9A3276C4-229E-67E1-5085-B0B637B32674}"/>
          </ac:spMkLst>
        </pc:spChg>
        <pc:spChg chg="mod">
          <ac:chgData name="Laura Else" userId="b01f9780-485a-4d8f-b6c1-d08f3d721e34" providerId="ADAL" clId="{592AE366-716F-4204-8D31-5131348393AF}" dt="2025-11-03T10:15:01.212" v="16" actId="20577"/>
          <ac:spMkLst>
            <pc:docMk/>
            <pc:sldMk cId="767037105" sldId="357"/>
            <ac:spMk id="5" creationId="{0EEFB41C-5613-D6C3-098A-BF90857F245C}"/>
          </ac:spMkLst>
        </pc:spChg>
      </pc:sldChg>
      <pc:sldChg chg="modSp mod">
        <pc:chgData name="Laura Else" userId="b01f9780-485a-4d8f-b6c1-d08f3d721e34" providerId="ADAL" clId="{592AE366-716F-4204-8D31-5131348393AF}" dt="2025-11-03T11:39:53.267" v="981" actId="20577"/>
        <pc:sldMkLst>
          <pc:docMk/>
          <pc:sldMk cId="4168996266" sldId="358"/>
        </pc:sldMkLst>
        <pc:spChg chg="mod">
          <ac:chgData name="Laura Else" userId="b01f9780-485a-4d8f-b6c1-d08f3d721e34" providerId="ADAL" clId="{592AE366-716F-4204-8D31-5131348393AF}" dt="2025-11-03T11:39:53.267" v="981" actId="20577"/>
          <ac:spMkLst>
            <pc:docMk/>
            <pc:sldMk cId="4168996266" sldId="358"/>
            <ac:spMk id="5" creationId="{71460AFD-86FC-5453-B113-BC1C138EA296}"/>
          </ac:spMkLst>
        </pc:spChg>
        <pc:spChg chg="mod">
          <ac:chgData name="Laura Else" userId="b01f9780-485a-4d8f-b6c1-d08f3d721e34" providerId="ADAL" clId="{592AE366-716F-4204-8D31-5131348393AF}" dt="2025-11-03T10:17:48.364" v="90" actId="20577"/>
          <ac:spMkLst>
            <pc:docMk/>
            <pc:sldMk cId="4168996266" sldId="358"/>
            <ac:spMk id="6" creationId="{88511FDF-846A-D8D2-DC1A-718A6C743011}"/>
          </ac:spMkLst>
        </pc:spChg>
      </pc:sldChg>
      <pc:sldChg chg="modSp mod">
        <pc:chgData name="Laura Else" userId="b01f9780-485a-4d8f-b6c1-d08f3d721e34" providerId="ADAL" clId="{592AE366-716F-4204-8D31-5131348393AF}" dt="2025-11-03T11:39:44.979" v="968" actId="20577"/>
        <pc:sldMkLst>
          <pc:docMk/>
          <pc:sldMk cId="2594652441" sldId="359"/>
        </pc:sldMkLst>
        <pc:spChg chg="mod">
          <ac:chgData name="Laura Else" userId="b01f9780-485a-4d8f-b6c1-d08f3d721e34" providerId="ADAL" clId="{592AE366-716F-4204-8D31-5131348393AF}" dt="2025-11-03T11:39:44.979" v="968" actId="20577"/>
          <ac:spMkLst>
            <pc:docMk/>
            <pc:sldMk cId="2594652441" sldId="359"/>
            <ac:spMk id="5" creationId="{06ADDDFA-7BD2-731C-B7DD-25681073BE39}"/>
          </ac:spMkLst>
        </pc:spChg>
        <pc:spChg chg="mod">
          <ac:chgData name="Laura Else" userId="b01f9780-485a-4d8f-b6c1-d08f3d721e34" providerId="ADAL" clId="{592AE366-716F-4204-8D31-5131348393AF}" dt="2025-11-03T10:18:08.838" v="92" actId="20577"/>
          <ac:spMkLst>
            <pc:docMk/>
            <pc:sldMk cId="2594652441" sldId="359"/>
            <ac:spMk id="6" creationId="{E85AE41B-5DC5-08F3-8375-46CD839910C4}"/>
          </ac:spMkLst>
        </pc:spChg>
      </pc:sldChg>
      <pc:sldChg chg="modSp mod">
        <pc:chgData name="Laura Else" userId="b01f9780-485a-4d8f-b6c1-d08f3d721e34" providerId="ADAL" clId="{592AE366-716F-4204-8D31-5131348393AF}" dt="2025-11-03T11:40:29.459" v="1009" actId="6549"/>
        <pc:sldMkLst>
          <pc:docMk/>
          <pc:sldMk cId="3950335767" sldId="360"/>
        </pc:sldMkLst>
        <pc:spChg chg="mod">
          <ac:chgData name="Laura Else" userId="b01f9780-485a-4d8f-b6c1-d08f3d721e34" providerId="ADAL" clId="{592AE366-716F-4204-8D31-5131348393AF}" dt="2025-11-03T11:40:29.459" v="1009" actId="6549"/>
          <ac:spMkLst>
            <pc:docMk/>
            <pc:sldMk cId="3950335767" sldId="360"/>
            <ac:spMk id="5" creationId="{B6A59239-F38D-B655-6C93-7C4948D08B67}"/>
          </ac:spMkLst>
        </pc:spChg>
        <pc:spChg chg="mod">
          <ac:chgData name="Laura Else" userId="b01f9780-485a-4d8f-b6c1-d08f3d721e34" providerId="ADAL" clId="{592AE366-716F-4204-8D31-5131348393AF}" dt="2025-11-03T10:22:13.672" v="276" actId="20577"/>
          <ac:spMkLst>
            <pc:docMk/>
            <pc:sldMk cId="3950335767" sldId="360"/>
            <ac:spMk id="6" creationId="{D3E078CC-7FFD-F7E7-3181-D5A442166FA6}"/>
          </ac:spMkLst>
        </pc:spChg>
      </pc:sldChg>
      <pc:sldChg chg="addSp delSp modSp mod">
        <pc:chgData name="Laura Else" userId="b01f9780-485a-4d8f-b6c1-d08f3d721e34" providerId="ADAL" clId="{592AE366-716F-4204-8D31-5131348393AF}" dt="2025-11-03T11:42:54.722" v="1031" actId="20577"/>
        <pc:sldMkLst>
          <pc:docMk/>
          <pc:sldMk cId="3431042172" sldId="361"/>
        </pc:sldMkLst>
        <pc:spChg chg="add del">
          <ac:chgData name="Laura Else" userId="b01f9780-485a-4d8f-b6c1-d08f3d721e34" providerId="ADAL" clId="{592AE366-716F-4204-8D31-5131348393AF}" dt="2025-11-03T10:24:24.591" v="326" actId="22"/>
          <ac:spMkLst>
            <pc:docMk/>
            <pc:sldMk cId="3431042172" sldId="361"/>
            <ac:spMk id="3" creationId="{258DF0F3-6CC7-3981-28D4-662C998D348A}"/>
          </ac:spMkLst>
        </pc:spChg>
        <pc:spChg chg="mod">
          <ac:chgData name="Laura Else" userId="b01f9780-485a-4d8f-b6c1-d08f3d721e34" providerId="ADAL" clId="{592AE366-716F-4204-8D31-5131348393AF}" dt="2025-11-03T11:42:54.722" v="1031" actId="20577"/>
          <ac:spMkLst>
            <pc:docMk/>
            <pc:sldMk cId="3431042172" sldId="361"/>
            <ac:spMk id="5" creationId="{A1F965B4-B58E-5CA1-5C86-BD3B0A5B3688}"/>
          </ac:spMkLst>
        </pc:spChg>
        <pc:spChg chg="mod">
          <ac:chgData name="Laura Else" userId="b01f9780-485a-4d8f-b6c1-d08f3d721e34" providerId="ADAL" clId="{592AE366-716F-4204-8D31-5131348393AF}" dt="2025-11-03T10:24:00.679" v="322" actId="20577"/>
          <ac:spMkLst>
            <pc:docMk/>
            <pc:sldMk cId="3431042172" sldId="361"/>
            <ac:spMk id="6" creationId="{B9BE1735-169F-71D0-B2E4-2892652CD117}"/>
          </ac:spMkLst>
        </pc:spChg>
      </pc:sldChg>
      <pc:sldChg chg="del">
        <pc:chgData name="Laura Else" userId="b01f9780-485a-4d8f-b6c1-d08f3d721e34" providerId="ADAL" clId="{592AE366-716F-4204-8D31-5131348393AF}" dt="2025-11-03T10:24:49.393" v="329" actId="47"/>
        <pc:sldMkLst>
          <pc:docMk/>
          <pc:sldMk cId="507689959" sldId="362"/>
        </pc:sldMkLst>
      </pc:sldChg>
      <pc:sldChg chg="del">
        <pc:chgData name="Laura Else" userId="b01f9780-485a-4d8f-b6c1-d08f3d721e34" providerId="ADAL" clId="{592AE366-716F-4204-8D31-5131348393AF}" dt="2025-11-03T10:24:50.415" v="330" actId="47"/>
        <pc:sldMkLst>
          <pc:docMk/>
          <pc:sldMk cId="333804856" sldId="363"/>
        </pc:sldMkLst>
      </pc:sldChg>
      <pc:sldChg chg="add del">
        <pc:chgData name="Laura Else" userId="b01f9780-485a-4d8f-b6c1-d08f3d721e34" providerId="ADAL" clId="{592AE366-716F-4204-8D31-5131348393AF}" dt="2025-11-03T10:27:33.425" v="451" actId="47"/>
        <pc:sldMkLst>
          <pc:docMk/>
          <pc:sldMk cId="307082477" sldId="364"/>
        </pc:sldMkLst>
      </pc:sldChg>
      <pc:sldChg chg="del">
        <pc:chgData name="Laura Else" userId="b01f9780-485a-4d8f-b6c1-d08f3d721e34" providerId="ADAL" clId="{592AE366-716F-4204-8D31-5131348393AF}" dt="2025-11-03T10:24:51.371" v="331" actId="47"/>
        <pc:sldMkLst>
          <pc:docMk/>
          <pc:sldMk cId="4010114699" sldId="365"/>
        </pc:sldMkLst>
      </pc:sldChg>
      <pc:sldChg chg="modSp mod ord">
        <pc:chgData name="Laura Else" userId="b01f9780-485a-4d8f-b6c1-d08f3d721e34" providerId="ADAL" clId="{592AE366-716F-4204-8D31-5131348393AF}" dt="2025-11-03T11:30:52.513" v="788" actId="6549"/>
        <pc:sldMkLst>
          <pc:docMk/>
          <pc:sldMk cId="541642647" sldId="366"/>
        </pc:sldMkLst>
        <pc:spChg chg="mod">
          <ac:chgData name="Laura Else" userId="b01f9780-485a-4d8f-b6c1-d08f3d721e34" providerId="ADAL" clId="{592AE366-716F-4204-8D31-5131348393AF}" dt="2025-11-03T11:30:52.513" v="788" actId="6549"/>
          <ac:spMkLst>
            <pc:docMk/>
            <pc:sldMk cId="541642647" sldId="366"/>
            <ac:spMk id="5" creationId="{2E8565CE-7A77-EF95-8643-2031E9368F82}"/>
          </ac:spMkLst>
        </pc:spChg>
        <pc:spChg chg="mod">
          <ac:chgData name="Laura Else" userId="b01f9780-485a-4d8f-b6c1-d08f3d721e34" providerId="ADAL" clId="{592AE366-716F-4204-8D31-5131348393AF}" dt="2025-11-03T10:25:24.384" v="387" actId="20577"/>
          <ac:spMkLst>
            <pc:docMk/>
            <pc:sldMk cId="541642647" sldId="366"/>
            <ac:spMk id="6" creationId="{75D50DB5-1FEC-2DD2-CF54-3A92A7EF6FD1}"/>
          </ac:spMkLst>
        </pc:spChg>
      </pc:sldChg>
      <pc:sldChg chg="modSp mod ord">
        <pc:chgData name="Laura Else" userId="b01f9780-485a-4d8f-b6c1-d08f3d721e34" providerId="ADAL" clId="{592AE366-716F-4204-8D31-5131348393AF}" dt="2025-11-03T11:32:52.262" v="860" actId="20577"/>
        <pc:sldMkLst>
          <pc:docMk/>
          <pc:sldMk cId="1609717889" sldId="367"/>
        </pc:sldMkLst>
        <pc:spChg chg="mod">
          <ac:chgData name="Laura Else" userId="b01f9780-485a-4d8f-b6c1-d08f3d721e34" providerId="ADAL" clId="{592AE366-716F-4204-8D31-5131348393AF}" dt="2025-11-03T11:32:52.262" v="860" actId="20577"/>
          <ac:spMkLst>
            <pc:docMk/>
            <pc:sldMk cId="1609717889" sldId="367"/>
            <ac:spMk id="5" creationId="{312A7329-914D-CE21-7629-980EEA5CAAF5}"/>
          </ac:spMkLst>
        </pc:spChg>
        <pc:spChg chg="mod">
          <ac:chgData name="Laura Else" userId="b01f9780-485a-4d8f-b6c1-d08f3d721e34" providerId="ADAL" clId="{592AE366-716F-4204-8D31-5131348393AF}" dt="2025-11-03T10:27:44.045" v="467" actId="20577"/>
          <ac:spMkLst>
            <pc:docMk/>
            <pc:sldMk cId="1609717889" sldId="367"/>
            <ac:spMk id="6" creationId="{72CBCC2C-D61E-04EA-6541-522D47D5CD90}"/>
          </ac:spMkLst>
        </pc:spChg>
      </pc:sldChg>
      <pc:sldChg chg="del">
        <pc:chgData name="Laura Else" userId="b01f9780-485a-4d8f-b6c1-d08f3d721e34" providerId="ADAL" clId="{592AE366-716F-4204-8D31-5131348393AF}" dt="2025-11-03T10:26:40.961" v="413" actId="47"/>
        <pc:sldMkLst>
          <pc:docMk/>
          <pc:sldMk cId="1866292445" sldId="369"/>
        </pc:sldMkLst>
      </pc:sldChg>
      <pc:sldChg chg="del">
        <pc:chgData name="Laura Else" userId="b01f9780-485a-4d8f-b6c1-d08f3d721e34" providerId="ADAL" clId="{592AE366-716F-4204-8D31-5131348393AF}" dt="2025-11-03T10:26:42.302" v="414" actId="47"/>
        <pc:sldMkLst>
          <pc:docMk/>
          <pc:sldMk cId="1906766814" sldId="371"/>
        </pc:sldMkLst>
      </pc:sldChg>
      <pc:sldChg chg="del">
        <pc:chgData name="Laura Else" userId="b01f9780-485a-4d8f-b6c1-d08f3d721e34" providerId="ADAL" clId="{592AE366-716F-4204-8D31-5131348393AF}" dt="2025-11-03T10:26:39.531" v="412" actId="47"/>
        <pc:sldMkLst>
          <pc:docMk/>
          <pc:sldMk cId="3088456341" sldId="372"/>
        </pc:sldMkLst>
      </pc:sldChg>
      <pc:sldChg chg="modSp add mod">
        <pc:chgData name="Laura Else" userId="b01f9780-485a-4d8f-b6c1-d08f3d721e34" providerId="ADAL" clId="{592AE366-716F-4204-8D31-5131348393AF}" dt="2025-11-03T11:41:33.252" v="1013" actId="20577"/>
        <pc:sldMkLst>
          <pc:docMk/>
          <pc:sldMk cId="1180404689" sldId="373"/>
        </pc:sldMkLst>
        <pc:spChg chg="mod">
          <ac:chgData name="Laura Else" userId="b01f9780-485a-4d8f-b6c1-d08f3d721e34" providerId="ADAL" clId="{592AE366-716F-4204-8D31-5131348393AF}" dt="2025-11-03T11:41:33.252" v="1013" actId="20577"/>
          <ac:spMkLst>
            <pc:docMk/>
            <pc:sldMk cId="1180404689" sldId="373"/>
            <ac:spMk id="5" creationId="{02C94B84-8F96-8578-5AF8-A1B405AD3360}"/>
          </ac:spMkLst>
        </pc:spChg>
        <pc:spChg chg="mod">
          <ac:chgData name="Laura Else" userId="b01f9780-485a-4d8f-b6c1-d08f3d721e34" providerId="ADAL" clId="{592AE366-716F-4204-8D31-5131348393AF}" dt="2025-11-03T10:22:32.890" v="294" actId="20577"/>
          <ac:spMkLst>
            <pc:docMk/>
            <pc:sldMk cId="1180404689" sldId="373"/>
            <ac:spMk id="6" creationId="{2D8F79F6-7CA0-F6CD-4DA2-19F8E7A26301}"/>
          </ac:spMkLst>
        </pc:spChg>
      </pc:sldChg>
      <pc:sldChg chg="addSp delSp modSp add mod">
        <pc:chgData name="Laura Else" userId="b01f9780-485a-4d8f-b6c1-d08f3d721e34" providerId="ADAL" clId="{592AE366-716F-4204-8D31-5131348393AF}" dt="2025-11-03T11:42:19.547" v="1025" actId="20577"/>
        <pc:sldMkLst>
          <pc:docMk/>
          <pc:sldMk cId="1317921554" sldId="374"/>
        </pc:sldMkLst>
        <pc:spChg chg="add del">
          <ac:chgData name="Laura Else" userId="b01f9780-485a-4d8f-b6c1-d08f3d721e34" providerId="ADAL" clId="{592AE366-716F-4204-8D31-5131348393AF}" dt="2025-11-03T10:23:42.546" v="300" actId="22"/>
          <ac:spMkLst>
            <pc:docMk/>
            <pc:sldMk cId="1317921554" sldId="374"/>
            <ac:spMk id="3" creationId="{30694979-3EC3-61BB-5759-B8D0EEE7AB67}"/>
          </ac:spMkLst>
        </pc:spChg>
        <pc:spChg chg="mod">
          <ac:chgData name="Laura Else" userId="b01f9780-485a-4d8f-b6c1-d08f3d721e34" providerId="ADAL" clId="{592AE366-716F-4204-8D31-5131348393AF}" dt="2025-11-03T11:42:19.547" v="1025" actId="20577"/>
          <ac:spMkLst>
            <pc:docMk/>
            <pc:sldMk cId="1317921554" sldId="374"/>
            <ac:spMk id="5" creationId="{89253297-2D67-3721-4CA4-F4F96DE3002D}"/>
          </ac:spMkLst>
        </pc:spChg>
      </pc:sldChg>
      <pc:sldChg chg="modSp add mod">
        <pc:chgData name="Laura Else" userId="b01f9780-485a-4d8f-b6c1-d08f3d721e34" providerId="ADAL" clId="{592AE366-716F-4204-8D31-5131348393AF}" dt="2025-11-03T11:43:16.532" v="1034" actId="20577"/>
        <pc:sldMkLst>
          <pc:docMk/>
          <pc:sldMk cId="3533116785" sldId="375"/>
        </pc:sldMkLst>
        <pc:spChg chg="mod">
          <ac:chgData name="Laura Else" userId="b01f9780-485a-4d8f-b6c1-d08f3d721e34" providerId="ADAL" clId="{592AE366-716F-4204-8D31-5131348393AF}" dt="2025-11-03T11:43:16.532" v="1034" actId="20577"/>
          <ac:spMkLst>
            <pc:docMk/>
            <pc:sldMk cId="3533116785" sldId="375"/>
            <ac:spMk id="5" creationId="{AF02E6B3-393A-40EC-6534-D00736BFFD5F}"/>
          </ac:spMkLst>
        </pc:spChg>
      </pc:sldChg>
      <pc:sldChg chg="modSp add mod">
        <pc:chgData name="Laura Else" userId="b01f9780-485a-4d8f-b6c1-d08f3d721e34" providerId="ADAL" clId="{592AE366-716F-4204-8D31-5131348393AF}" dt="2025-11-03T11:44:11.894" v="1054" actId="6549"/>
        <pc:sldMkLst>
          <pc:docMk/>
          <pc:sldMk cId="542368897" sldId="376"/>
        </pc:sldMkLst>
        <pc:spChg chg="mod">
          <ac:chgData name="Laura Else" userId="b01f9780-485a-4d8f-b6c1-d08f3d721e34" providerId="ADAL" clId="{592AE366-716F-4204-8D31-5131348393AF}" dt="2025-11-03T11:44:11.894" v="1054" actId="6549"/>
          <ac:spMkLst>
            <pc:docMk/>
            <pc:sldMk cId="542368897" sldId="376"/>
            <ac:spMk id="5" creationId="{C934DF60-D6C8-E88D-2769-0935833212A4}"/>
          </ac:spMkLst>
        </pc:spChg>
      </pc:sldChg>
      <pc:sldChg chg="add del">
        <pc:chgData name="Laura Else" userId="b01f9780-485a-4d8f-b6c1-d08f3d721e34" providerId="ADAL" clId="{592AE366-716F-4204-8D31-5131348393AF}" dt="2025-11-03T10:27:11.657" v="448" actId="2890"/>
        <pc:sldMkLst>
          <pc:docMk/>
          <pc:sldMk cId="66719201" sldId="377"/>
        </pc:sldMkLst>
      </pc:sldChg>
      <pc:sldChg chg="modSp add mod">
        <pc:chgData name="Laura Else" userId="b01f9780-485a-4d8f-b6c1-d08f3d721e34" providerId="ADAL" clId="{592AE366-716F-4204-8D31-5131348393AF}" dt="2025-11-03T11:34:00.841" v="947" actId="20577"/>
        <pc:sldMkLst>
          <pc:docMk/>
          <pc:sldMk cId="3826869496" sldId="377"/>
        </pc:sldMkLst>
        <pc:spChg chg="mod">
          <ac:chgData name="Laura Else" userId="b01f9780-485a-4d8f-b6c1-d08f3d721e34" providerId="ADAL" clId="{592AE366-716F-4204-8D31-5131348393AF}" dt="2025-11-03T11:34:00.841" v="947" actId="20577"/>
          <ac:spMkLst>
            <pc:docMk/>
            <pc:sldMk cId="3826869496" sldId="377"/>
            <ac:spMk id="5" creationId="{3B063E17-D74A-EC4F-A11B-096D75199A04}"/>
          </ac:spMkLst>
        </pc:spChg>
      </pc:sldChg>
      <pc:sldChg chg="modSp add mod ord">
        <pc:chgData name="Laura Else" userId="b01f9780-485a-4d8f-b6c1-d08f3d721e34" providerId="ADAL" clId="{592AE366-716F-4204-8D31-5131348393AF}" dt="2025-11-03T11:47:50.562" v="1079" actId="20577"/>
        <pc:sldMkLst>
          <pc:docMk/>
          <pc:sldMk cId="947576826" sldId="378"/>
        </pc:sldMkLst>
        <pc:spChg chg="mod">
          <ac:chgData name="Laura Else" userId="b01f9780-485a-4d8f-b6c1-d08f3d721e34" providerId="ADAL" clId="{592AE366-716F-4204-8D31-5131348393AF}" dt="2025-11-03T11:47:50.562" v="1079" actId="20577"/>
          <ac:spMkLst>
            <pc:docMk/>
            <pc:sldMk cId="947576826" sldId="378"/>
            <ac:spMk id="5" creationId="{7BD832BF-FD1D-7C98-AAA5-9DF3841D096A}"/>
          </ac:spMkLst>
        </pc:spChg>
        <pc:spChg chg="mod">
          <ac:chgData name="Laura Else" userId="b01f9780-485a-4d8f-b6c1-d08f3d721e34" providerId="ADAL" clId="{592AE366-716F-4204-8D31-5131348393AF}" dt="2025-11-03T11:22:00.174" v="475"/>
          <ac:spMkLst>
            <pc:docMk/>
            <pc:sldMk cId="947576826" sldId="378"/>
            <ac:spMk id="6" creationId="{CE966496-FA8E-66F1-32E1-B88CD7C109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E3E-CB74-4CF2-9907-EFF9141CB904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06-EFD6-4D52-B109-F3FFEE628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DC0C-009A-0EB3-47CA-B00E25AB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15FED-384E-FF44-FE3D-A794D72B1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0137E-A662-116D-7F67-BB777C57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1672A-AB04-AF25-4E7C-70D6A7E7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5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F816-0E17-7E86-D87E-E952D5C3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C73D3-9A5A-8569-2635-0B1970D04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41E9-E533-9E19-560A-AA8CAADD9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BE6F5-F2CA-D061-F48C-220E729DF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C37E-620E-2788-37CD-9B0E982F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F56EA-CBAA-2675-F33A-AC026F022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4798A-81A6-2B01-FEF3-1E8F5643A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0D6D-8096-39ED-FF29-FF080950A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5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B2A8-FA25-692D-0719-26297E35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43475-9420-9BFD-3D40-7846341EF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78F59-FD3A-41A9-CD4C-E4C47BAB6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72060-6AF3-83C4-F63D-907BF955C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4B61-86B1-217B-E80E-68D6D015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86A79-3D73-9221-2CF6-DE92091BA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94E8A-BB27-9F2A-620B-938BF03D6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FADD-432C-EB28-AD7E-6AF178978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9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ABB2-C97E-4841-D8CE-D3495B2A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A0C16-D54C-D5C5-5645-F9662327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A80AB-8B1F-DDEF-532C-30724CCF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62C13-EF7E-2361-02F0-F2BFE3622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6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654E-9770-A7B5-EF0F-3032AC253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9B619-5FED-E128-D43C-E0AF86466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60B7-6613-65AA-2DDA-B7F86E42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EB69-2C79-EC32-CC79-30E60DA6B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9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9FC0-36D3-16D7-7187-0E6CC61E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6FA48-2051-1D8A-87F0-E94E93238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F2144-B0CF-5F87-2E9A-5B2C105CF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92E1-8515-09DE-E48D-4A967C0BC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7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4DA79-E8B6-E404-1E84-21707145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7E8EB-0DF8-8644-7D5C-AB070BEF5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25A7C-2E9B-0682-C124-5A60864D4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E312-F8FF-819B-D692-4F8A452EF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9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3701676"/>
            <a:ext cx="5923399" cy="1474712"/>
          </a:xfrm>
          <a:prstGeom prst="rect">
            <a:avLst/>
          </a:prstGeom>
        </p:spPr>
        <p:txBody>
          <a:bodyPr/>
          <a:lstStyle>
            <a:lvl1pPr marL="7701" marR="11937" algn="l">
              <a:lnSpc>
                <a:spcPct val="78700"/>
              </a:lnSpc>
              <a:spcBef>
                <a:spcPts val="1731"/>
              </a:spcBef>
              <a:defRPr lang="en-GB" sz="4800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D1F2C-A4B8-DB04-3360-AC5224405F92}"/>
              </a:ext>
            </a:extLst>
          </p:cNvPr>
          <p:cNvGrpSpPr/>
          <p:nvPr userDrawn="1"/>
        </p:nvGrpSpPr>
        <p:grpSpPr>
          <a:xfrm>
            <a:off x="333372" y="282558"/>
            <a:ext cx="2276029" cy="573672"/>
            <a:chOff x="1508133" y="1037131"/>
            <a:chExt cx="13913100" cy="35070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DB9093-1521-CE2A-69DB-E248FB855630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9F43D-5876-96D3-B3F9-668072E5129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630BC-C7A5-BDB3-4ACA-268E3E750B2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59904B-3CA2-3B42-EE77-8A6773B20FA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AF1CB8-B703-2C49-AFC6-CF4E06A7E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912C48-7B13-828C-11DB-B550F901473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13">
              <a:extLst>
                <a:ext uri="{FF2B5EF4-FFF2-40B4-BE49-F238E27FC236}">
                  <a16:creationId xmlns:a16="http://schemas.microsoft.com/office/drawing/2014/main" id="{8D8EB580-B051-5F5C-1D55-188B4EDB90C4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E742DC-93D9-523E-53B7-125480ABD904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8BE63A-A7DD-C0E3-C906-B33E467CD516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D115AF-E570-384C-FDC5-73B2ACB07C57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3C30A1-13C6-2329-39EC-E9B63721FB1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8" name="object 6">
            <a:extLst>
              <a:ext uri="{FF2B5EF4-FFF2-40B4-BE49-F238E27FC236}">
                <a16:creationId xmlns:a16="http://schemas.microsoft.com/office/drawing/2014/main" id="{48D348BC-2922-97A4-D6B8-4D154B8BDAB5}"/>
              </a:ext>
            </a:extLst>
          </p:cNvPr>
          <p:cNvGrpSpPr/>
          <p:nvPr userDrawn="1"/>
        </p:nvGrpSpPr>
        <p:grpSpPr>
          <a:xfrm>
            <a:off x="6952617" y="4413"/>
            <a:ext cx="5239189" cy="6853379"/>
            <a:chOff x="11464676" y="7277"/>
            <a:chExt cx="8639810" cy="11301730"/>
          </a:xfrm>
        </p:grpSpPr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873C0C0B-2742-68F3-BF5A-1C8EDBBF12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8446" y="7277"/>
              <a:ext cx="8635642" cy="6880397"/>
            </a:xfrm>
            <a:prstGeom prst="rect">
              <a:avLst/>
            </a:prstGeom>
          </p:spPr>
        </p:pic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BD36C55D-E122-8D61-84D7-B7D0812535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8446" y="6856252"/>
              <a:ext cx="4398431" cy="4452304"/>
            </a:xfrm>
            <a:prstGeom prst="rect">
              <a:avLst/>
            </a:prstGeom>
          </p:spPr>
        </p:pic>
        <p:pic>
          <p:nvPicPr>
            <p:cNvPr id="21" name="object 9">
              <a:extLst>
                <a:ext uri="{FF2B5EF4-FFF2-40B4-BE49-F238E27FC236}">
                  <a16:creationId xmlns:a16="http://schemas.microsoft.com/office/drawing/2014/main" id="{77054294-7D40-836C-9A9F-3E6927466B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759" y="6856257"/>
              <a:ext cx="4284340" cy="4452298"/>
            </a:xfrm>
            <a:prstGeom prst="rect">
              <a:avLst/>
            </a:prstGeom>
          </p:spPr>
        </p:pic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EC1BE60C-3715-C0B8-7260-7868371DA1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4676" y="7076172"/>
              <a:ext cx="4353176" cy="3972936"/>
            </a:xfrm>
            <a:prstGeom prst="rect">
              <a:avLst/>
            </a:prstGeom>
          </p:spPr>
        </p:pic>
      </p:grpSp>
      <p:sp>
        <p:nvSpPr>
          <p:cNvPr id="24" name="object 12">
            <a:extLst>
              <a:ext uri="{FF2B5EF4-FFF2-40B4-BE49-F238E27FC236}">
                <a16:creationId xmlns:a16="http://schemas.microsoft.com/office/drawing/2014/main" id="{D00D38A3-019B-8DDE-7B68-DFED9B350F63}"/>
              </a:ext>
            </a:extLst>
          </p:cNvPr>
          <p:cNvSpPr/>
          <p:nvPr userDrawn="1"/>
        </p:nvSpPr>
        <p:spPr>
          <a:xfrm>
            <a:off x="371611" y="5383032"/>
            <a:ext cx="6297546" cy="45719"/>
          </a:xfrm>
          <a:custGeom>
            <a:avLst/>
            <a:gdLst/>
            <a:ahLst/>
            <a:cxnLst/>
            <a:rect l="l" t="t" r="r" b="b"/>
            <a:pathLst>
              <a:path w="10179685">
                <a:moveTo>
                  <a:pt x="0" y="0"/>
                </a:moveTo>
                <a:lnTo>
                  <a:pt x="10179229" y="0"/>
                </a:lnTo>
              </a:path>
            </a:pathLst>
          </a:custGeom>
          <a:ln w="47129">
            <a:solidFill>
              <a:srgbClr val="F7E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C7376FDF-15E9-66A2-8FF0-E9517C08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2" y="3210841"/>
            <a:ext cx="5837699" cy="86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2075" indent="-92075">
              <a:spcBef>
                <a:spcPts val="64"/>
              </a:spcBef>
              <a:defRPr lang="en-GB" sz="2395" b="1" spc="0" dirty="0">
                <a:solidFill>
                  <a:srgbClr val="B3D3D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0" indent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8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5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836153" y="1"/>
            <a:ext cx="5352783" cy="6868099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64" y="410506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3729" b="1" dirty="0">
                <a:solidFill>
                  <a:srgbClr val="00406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" y="1948843"/>
            <a:ext cx="5866936" cy="382151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defRPr lang="en-GB" sz="1334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064" y="1604274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3132"/>
              </a:spcBef>
              <a:defRPr lang="en-GB" sz="1486" b="1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6D074C-663D-E9F7-E2F1-1C084DDD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5051" y="349739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BEE55E2-73D8-09EC-57D8-2980D2787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5051" y="74732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F0E4CB4-E675-944B-7677-63361CF96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5052" y="5154168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890977E-53C6-CD1C-7E05-E4650BCCAD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051" y="547933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334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int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096000" y="1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99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46824C-CB13-D44A-01BF-34EB0B6B2539}"/>
              </a:ext>
            </a:extLst>
          </p:cNvPr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chemeClr val="bg1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6" y="1108838"/>
            <a:ext cx="10078593" cy="410599"/>
          </a:xfrm>
          <a:prstGeom prst="rect">
            <a:avLst/>
          </a:prstGeom>
        </p:spPr>
        <p:txBody>
          <a:bodyPr/>
          <a:lstStyle>
            <a:lvl1pPr>
              <a:defRPr lang="en-US" sz="2400" b="0" i="0" spc="-12" dirty="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eal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80D705-94F5-2EBD-CADD-65704BDA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909BA4F-BD03-6E3A-E7FC-756C83EF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84440-AFDE-A42C-15A8-2435F55F906D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16586463-B9DF-F118-66DA-92057BE4276D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AAE07D68-801C-6EBC-8F2E-5D0F55AA8F68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D6157B78-9005-2B77-EA33-5FB1C4D7719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E3E2B16A-ECFE-CA95-E527-9E10B95B515C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8D6A54AE-12FF-538B-542C-D6D73EE5B43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411308CF-214D-29A4-3EED-B733A2B9C4D5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59AA445A-4C76-4589-6D16-A6697E22BB55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4C0C928E-08BB-8CD7-D108-AA9BFD987507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045EC611-DD0D-6307-C1A9-3F5DC2BD60F9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549714E-C82E-E741-F719-47C993141B69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96B30279-3FB1-725F-155A-69E2A3DAEF74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8378C26-74FC-6593-5E93-1750B2CE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85800" y="3962400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 Title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  <a:prstGeom prst="rect">
            <a:avLst/>
          </a:prstGeom>
        </p:spPr>
        <p:txBody>
          <a:bodyPr/>
          <a:lstStyle>
            <a:lvl1pPr>
              <a:defRPr lang="en-US" sz="28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7994501" cy="671890"/>
          </a:xfrm>
          <a:prstGeom prst="rect">
            <a:avLst/>
          </a:prstGeom>
        </p:spPr>
        <p:txBody>
          <a:bodyPr/>
          <a:lstStyle>
            <a:lvl1pPr>
              <a:defRPr lang="en-US" sz="44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Blue Content ">
    <p:bg>
      <p:bgPr>
        <a:solidFill>
          <a:srgbClr val="E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light Blue Content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21797" y="395717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eac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4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Gree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131668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0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n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3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Yellow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F8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00"/>
              </a:lnSpc>
              <a:defRPr lang="en-US" sz="1100" b="0" i="0" spc="-12" baseline="0" dirty="0" smtClean="0">
                <a:solidFill>
                  <a:schemeClr val="bg1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2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435" y="17526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5264602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6670034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s with 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94866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34343"/>
            <a:ext cx="2514600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45408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33D7627A-8C94-E077-295E-D5EEEA7C15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730843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Panel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06094" y="3976301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an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66C567-214B-EE6D-1EA0-28E3D2A8D6B9}"/>
              </a:ext>
            </a:extLst>
          </p:cNvPr>
          <p:cNvSpPr/>
          <p:nvPr userDrawn="1"/>
        </p:nvSpPr>
        <p:spPr>
          <a:xfrm>
            <a:off x="10568671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6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33F30A5-7174-2DF1-B73B-17B44B6E94CF}"/>
              </a:ext>
            </a:extLst>
          </p:cNvPr>
          <p:cNvGrpSpPr/>
          <p:nvPr userDrawn="1"/>
        </p:nvGrpSpPr>
        <p:grpSpPr>
          <a:xfrm>
            <a:off x="10568668" y="0"/>
            <a:ext cx="1623048" cy="6857615"/>
            <a:chOff x="17427815" y="0"/>
            <a:chExt cx="2676527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3ABEFA7F-6D84-CC23-D577-EED68951E4A2}"/>
                </a:ext>
              </a:extLst>
            </p:cNvPr>
            <p:cNvSpPr/>
            <p:nvPr/>
          </p:nvSpPr>
          <p:spPr>
            <a:xfrm>
              <a:off x="17427815" y="0"/>
              <a:ext cx="2676525" cy="11308715"/>
            </a:xfrm>
            <a:custGeom>
              <a:avLst/>
              <a:gdLst/>
              <a:ahLst/>
              <a:cxnLst/>
              <a:rect l="l" t="t" r="r" b="b"/>
              <a:pathLst>
                <a:path w="2676525" h="11308715">
                  <a:moveTo>
                    <a:pt x="267628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676285" y="11308556"/>
                  </a:lnTo>
                  <a:lnTo>
                    <a:pt x="2676285" y="0"/>
                  </a:lnTo>
                  <a:close/>
                </a:path>
              </a:pathLst>
            </a:custGeom>
            <a:solidFill>
              <a:srgbClr val="006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7088E8B-4B27-2EED-8E24-2BE18D72CAC1}"/>
                </a:ext>
              </a:extLst>
            </p:cNvPr>
            <p:cNvSpPr/>
            <p:nvPr/>
          </p:nvSpPr>
          <p:spPr>
            <a:xfrm>
              <a:off x="17427817" y="5"/>
              <a:ext cx="2676525" cy="3919220"/>
            </a:xfrm>
            <a:custGeom>
              <a:avLst/>
              <a:gdLst/>
              <a:ahLst/>
              <a:cxnLst/>
              <a:rect l="l" t="t" r="r" b="b"/>
              <a:pathLst>
                <a:path w="2676525" h="3919220">
                  <a:moveTo>
                    <a:pt x="189890" y="2625140"/>
                  </a:moveTo>
                  <a:lnTo>
                    <a:pt x="0" y="2625140"/>
                  </a:lnTo>
                  <a:lnTo>
                    <a:pt x="0" y="2704604"/>
                  </a:lnTo>
                  <a:lnTo>
                    <a:pt x="189890" y="2704604"/>
                  </a:lnTo>
                  <a:lnTo>
                    <a:pt x="189890" y="2625140"/>
                  </a:lnTo>
                  <a:close/>
                </a:path>
                <a:path w="2676525" h="3919220">
                  <a:moveTo>
                    <a:pt x="189890" y="1750085"/>
                  </a:moveTo>
                  <a:lnTo>
                    <a:pt x="0" y="1750085"/>
                  </a:lnTo>
                  <a:lnTo>
                    <a:pt x="0" y="1829574"/>
                  </a:lnTo>
                  <a:lnTo>
                    <a:pt x="189890" y="1829574"/>
                  </a:lnTo>
                  <a:lnTo>
                    <a:pt x="189890" y="1750085"/>
                  </a:lnTo>
                  <a:close/>
                </a:path>
                <a:path w="2676525" h="3919220">
                  <a:moveTo>
                    <a:pt x="189890" y="875055"/>
                  </a:moveTo>
                  <a:lnTo>
                    <a:pt x="0" y="875055"/>
                  </a:lnTo>
                  <a:lnTo>
                    <a:pt x="0" y="954532"/>
                  </a:lnTo>
                  <a:lnTo>
                    <a:pt x="189890" y="954532"/>
                  </a:lnTo>
                  <a:lnTo>
                    <a:pt x="189890" y="875055"/>
                  </a:lnTo>
                  <a:close/>
                </a:path>
                <a:path w="2676525" h="3919220">
                  <a:moveTo>
                    <a:pt x="189903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189903" y="79489"/>
                  </a:lnTo>
                  <a:lnTo>
                    <a:pt x="189903" y="0"/>
                  </a:lnTo>
                  <a:close/>
                </a:path>
                <a:path w="2676525" h="3919220">
                  <a:moveTo>
                    <a:pt x="378790" y="2964345"/>
                  </a:moveTo>
                  <a:lnTo>
                    <a:pt x="1041" y="2964345"/>
                  </a:lnTo>
                  <a:lnTo>
                    <a:pt x="1041" y="3043771"/>
                  </a:lnTo>
                  <a:lnTo>
                    <a:pt x="378790" y="3043771"/>
                  </a:lnTo>
                  <a:lnTo>
                    <a:pt x="378790" y="2964345"/>
                  </a:lnTo>
                  <a:close/>
                </a:path>
                <a:path w="2676525" h="3919220">
                  <a:moveTo>
                    <a:pt x="378790" y="2089302"/>
                  </a:moveTo>
                  <a:lnTo>
                    <a:pt x="1041" y="2089302"/>
                  </a:lnTo>
                  <a:lnTo>
                    <a:pt x="1041" y="2168728"/>
                  </a:lnTo>
                  <a:lnTo>
                    <a:pt x="378790" y="2168728"/>
                  </a:lnTo>
                  <a:lnTo>
                    <a:pt x="378790" y="2089302"/>
                  </a:lnTo>
                  <a:close/>
                </a:path>
                <a:path w="2676525" h="3919220">
                  <a:moveTo>
                    <a:pt x="378790" y="1214259"/>
                  </a:moveTo>
                  <a:lnTo>
                    <a:pt x="1041" y="1214259"/>
                  </a:lnTo>
                  <a:lnTo>
                    <a:pt x="1041" y="1293685"/>
                  </a:lnTo>
                  <a:lnTo>
                    <a:pt x="378790" y="1293685"/>
                  </a:lnTo>
                  <a:lnTo>
                    <a:pt x="378790" y="1214259"/>
                  </a:lnTo>
                  <a:close/>
                </a:path>
                <a:path w="2676525" h="3919220">
                  <a:moveTo>
                    <a:pt x="378790" y="339217"/>
                  </a:moveTo>
                  <a:lnTo>
                    <a:pt x="1041" y="339217"/>
                  </a:lnTo>
                  <a:lnTo>
                    <a:pt x="1041" y="418642"/>
                  </a:lnTo>
                  <a:lnTo>
                    <a:pt x="378790" y="418642"/>
                  </a:lnTo>
                  <a:lnTo>
                    <a:pt x="378790" y="339217"/>
                  </a:lnTo>
                  <a:close/>
                </a:path>
                <a:path w="2676525" h="3919220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3919220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3919220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391922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3919220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3919220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3919220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391922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3919220">
                  <a:moveTo>
                    <a:pt x="1251445" y="2964345"/>
                  </a:moveTo>
                  <a:lnTo>
                    <a:pt x="873709" y="2964345"/>
                  </a:lnTo>
                  <a:lnTo>
                    <a:pt x="873709" y="3043771"/>
                  </a:lnTo>
                  <a:lnTo>
                    <a:pt x="1251445" y="3043771"/>
                  </a:lnTo>
                  <a:lnTo>
                    <a:pt x="1251445" y="2964345"/>
                  </a:lnTo>
                  <a:close/>
                </a:path>
                <a:path w="2676525" h="3919220">
                  <a:moveTo>
                    <a:pt x="1251445" y="2089302"/>
                  </a:moveTo>
                  <a:lnTo>
                    <a:pt x="873709" y="2089302"/>
                  </a:lnTo>
                  <a:lnTo>
                    <a:pt x="873709" y="2168728"/>
                  </a:lnTo>
                  <a:lnTo>
                    <a:pt x="1251445" y="2168728"/>
                  </a:lnTo>
                  <a:lnTo>
                    <a:pt x="1251445" y="2089302"/>
                  </a:lnTo>
                  <a:close/>
                </a:path>
                <a:path w="2676525" h="3919220">
                  <a:moveTo>
                    <a:pt x="1251445" y="1214259"/>
                  </a:moveTo>
                  <a:lnTo>
                    <a:pt x="873709" y="1214259"/>
                  </a:lnTo>
                  <a:lnTo>
                    <a:pt x="873709" y="1293685"/>
                  </a:lnTo>
                  <a:lnTo>
                    <a:pt x="1251445" y="1293685"/>
                  </a:lnTo>
                  <a:lnTo>
                    <a:pt x="1251445" y="1214259"/>
                  </a:lnTo>
                  <a:close/>
                </a:path>
                <a:path w="2676525" h="3919220">
                  <a:moveTo>
                    <a:pt x="1251445" y="339217"/>
                  </a:moveTo>
                  <a:lnTo>
                    <a:pt x="873709" y="339217"/>
                  </a:lnTo>
                  <a:lnTo>
                    <a:pt x="873709" y="418642"/>
                  </a:lnTo>
                  <a:lnTo>
                    <a:pt x="1251445" y="418642"/>
                  </a:lnTo>
                  <a:lnTo>
                    <a:pt x="1251445" y="339217"/>
                  </a:lnTo>
                  <a:close/>
                </a:path>
                <a:path w="2676525" h="3919220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3919220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3919220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391922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3919220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3919220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3919220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391922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3919220">
                  <a:moveTo>
                    <a:pt x="2124113" y="2964345"/>
                  </a:moveTo>
                  <a:lnTo>
                    <a:pt x="1746364" y="2964345"/>
                  </a:lnTo>
                  <a:lnTo>
                    <a:pt x="1746364" y="3043771"/>
                  </a:lnTo>
                  <a:lnTo>
                    <a:pt x="2124113" y="3043771"/>
                  </a:lnTo>
                  <a:lnTo>
                    <a:pt x="2124113" y="2964345"/>
                  </a:lnTo>
                  <a:close/>
                </a:path>
                <a:path w="2676525" h="3919220">
                  <a:moveTo>
                    <a:pt x="2124113" y="2089302"/>
                  </a:moveTo>
                  <a:lnTo>
                    <a:pt x="1746364" y="2089302"/>
                  </a:lnTo>
                  <a:lnTo>
                    <a:pt x="1746364" y="2168728"/>
                  </a:lnTo>
                  <a:lnTo>
                    <a:pt x="2124113" y="2168728"/>
                  </a:lnTo>
                  <a:lnTo>
                    <a:pt x="2124113" y="2089302"/>
                  </a:lnTo>
                  <a:close/>
                </a:path>
                <a:path w="2676525" h="3919220">
                  <a:moveTo>
                    <a:pt x="2124113" y="1214259"/>
                  </a:moveTo>
                  <a:lnTo>
                    <a:pt x="1746364" y="1214259"/>
                  </a:lnTo>
                  <a:lnTo>
                    <a:pt x="1746364" y="1293685"/>
                  </a:lnTo>
                  <a:lnTo>
                    <a:pt x="2124113" y="1293685"/>
                  </a:lnTo>
                  <a:lnTo>
                    <a:pt x="2124113" y="1214259"/>
                  </a:lnTo>
                  <a:close/>
                </a:path>
                <a:path w="2676525" h="3919220">
                  <a:moveTo>
                    <a:pt x="2124113" y="339217"/>
                  </a:moveTo>
                  <a:lnTo>
                    <a:pt x="1746364" y="339217"/>
                  </a:lnTo>
                  <a:lnTo>
                    <a:pt x="1746364" y="418642"/>
                  </a:lnTo>
                  <a:lnTo>
                    <a:pt x="2124113" y="418642"/>
                  </a:lnTo>
                  <a:lnTo>
                    <a:pt x="2124113" y="339217"/>
                  </a:lnTo>
                  <a:close/>
                </a:path>
                <a:path w="2676525" h="3919220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3919220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3919220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3919220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3919220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3919220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3919220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3919220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3919220">
                  <a:moveTo>
                    <a:pt x="2676271" y="0"/>
                  </a:moveTo>
                  <a:lnTo>
                    <a:pt x="2430170" y="0"/>
                  </a:lnTo>
                  <a:lnTo>
                    <a:pt x="2430170" y="80010"/>
                  </a:lnTo>
                  <a:lnTo>
                    <a:pt x="2430170" y="419100"/>
                  </a:lnTo>
                  <a:lnTo>
                    <a:pt x="2501836" y="419100"/>
                  </a:lnTo>
                  <a:lnTo>
                    <a:pt x="2501836" y="80010"/>
                  </a:lnTo>
                  <a:lnTo>
                    <a:pt x="2676271" y="80010"/>
                  </a:lnTo>
                  <a:lnTo>
                    <a:pt x="2676271" y="0"/>
                  </a:lnTo>
                  <a:close/>
                </a:path>
                <a:path w="2676525" h="3919220">
                  <a:moveTo>
                    <a:pt x="2676283" y="3839375"/>
                  </a:moveTo>
                  <a:lnTo>
                    <a:pt x="2619032" y="3839375"/>
                  </a:lnTo>
                  <a:lnTo>
                    <a:pt x="2619032" y="3918813"/>
                  </a:lnTo>
                  <a:lnTo>
                    <a:pt x="2676283" y="3918813"/>
                  </a:lnTo>
                  <a:lnTo>
                    <a:pt x="2676283" y="3839375"/>
                  </a:lnTo>
                  <a:close/>
                </a:path>
                <a:path w="2676525" h="3919220">
                  <a:moveTo>
                    <a:pt x="2676283" y="2964345"/>
                  </a:moveTo>
                  <a:lnTo>
                    <a:pt x="2619032" y="2964345"/>
                  </a:lnTo>
                  <a:lnTo>
                    <a:pt x="2619032" y="3043771"/>
                  </a:lnTo>
                  <a:lnTo>
                    <a:pt x="2676283" y="3043771"/>
                  </a:lnTo>
                  <a:lnTo>
                    <a:pt x="2676283" y="2964345"/>
                  </a:lnTo>
                  <a:close/>
                </a:path>
                <a:path w="2676525" h="3919220">
                  <a:moveTo>
                    <a:pt x="2676283" y="2089302"/>
                  </a:moveTo>
                  <a:lnTo>
                    <a:pt x="2619032" y="2089302"/>
                  </a:lnTo>
                  <a:lnTo>
                    <a:pt x="2619032" y="2168728"/>
                  </a:lnTo>
                  <a:lnTo>
                    <a:pt x="2676283" y="2168728"/>
                  </a:lnTo>
                  <a:lnTo>
                    <a:pt x="2676283" y="2089302"/>
                  </a:lnTo>
                  <a:close/>
                </a:path>
                <a:path w="2676525" h="3919220">
                  <a:moveTo>
                    <a:pt x="2676283" y="1214259"/>
                  </a:moveTo>
                  <a:lnTo>
                    <a:pt x="2619032" y="1214259"/>
                  </a:lnTo>
                  <a:lnTo>
                    <a:pt x="2619032" y="1293685"/>
                  </a:lnTo>
                  <a:lnTo>
                    <a:pt x="2676283" y="1293685"/>
                  </a:lnTo>
                  <a:lnTo>
                    <a:pt x="2676283" y="1214259"/>
                  </a:lnTo>
                  <a:close/>
                </a:path>
                <a:path w="2676525" h="3919220">
                  <a:moveTo>
                    <a:pt x="2676283" y="339217"/>
                  </a:moveTo>
                  <a:lnTo>
                    <a:pt x="2619032" y="339217"/>
                  </a:lnTo>
                  <a:lnTo>
                    <a:pt x="2619032" y="418642"/>
                  </a:lnTo>
                  <a:lnTo>
                    <a:pt x="2676283" y="418642"/>
                  </a:lnTo>
                  <a:lnTo>
                    <a:pt x="2676283" y="339217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D248B9-88AC-AB96-F388-FDBA6BB61B7C}"/>
                </a:ext>
              </a:extLst>
            </p:cNvPr>
            <p:cNvSpPr/>
            <p:nvPr/>
          </p:nvSpPr>
          <p:spPr>
            <a:xfrm>
              <a:off x="17427817" y="3500125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179"/>
                  </a:moveTo>
                  <a:lnTo>
                    <a:pt x="0" y="2625179"/>
                  </a:lnTo>
                  <a:lnTo>
                    <a:pt x="0" y="2704668"/>
                  </a:lnTo>
                  <a:lnTo>
                    <a:pt x="189890" y="2704668"/>
                  </a:lnTo>
                  <a:lnTo>
                    <a:pt x="189890" y="2625179"/>
                  </a:lnTo>
                  <a:close/>
                </a:path>
                <a:path w="2676525" h="4258309">
                  <a:moveTo>
                    <a:pt x="189890" y="1750123"/>
                  </a:moveTo>
                  <a:lnTo>
                    <a:pt x="0" y="1750123"/>
                  </a:lnTo>
                  <a:lnTo>
                    <a:pt x="0" y="1829625"/>
                  </a:lnTo>
                  <a:lnTo>
                    <a:pt x="189890" y="1829625"/>
                  </a:lnTo>
                  <a:lnTo>
                    <a:pt x="189890" y="1750123"/>
                  </a:lnTo>
                  <a:close/>
                </a:path>
                <a:path w="2676525" h="4258309">
                  <a:moveTo>
                    <a:pt x="189890" y="875093"/>
                  </a:moveTo>
                  <a:lnTo>
                    <a:pt x="0" y="875093"/>
                  </a:lnTo>
                  <a:lnTo>
                    <a:pt x="0" y="954582"/>
                  </a:lnTo>
                  <a:lnTo>
                    <a:pt x="189890" y="954582"/>
                  </a:lnTo>
                  <a:lnTo>
                    <a:pt x="189890" y="875093"/>
                  </a:lnTo>
                  <a:close/>
                </a:path>
                <a:path w="2676525" h="4258309">
                  <a:moveTo>
                    <a:pt x="189890" y="50"/>
                  </a:moveTo>
                  <a:lnTo>
                    <a:pt x="0" y="50"/>
                  </a:lnTo>
                  <a:lnTo>
                    <a:pt x="0" y="79540"/>
                  </a:lnTo>
                  <a:lnTo>
                    <a:pt x="189890" y="79540"/>
                  </a:lnTo>
                  <a:lnTo>
                    <a:pt x="189890" y="50"/>
                  </a:lnTo>
                  <a:close/>
                </a:path>
                <a:path w="2676525" h="4258309">
                  <a:moveTo>
                    <a:pt x="378790" y="2964383"/>
                  </a:moveTo>
                  <a:lnTo>
                    <a:pt x="1041" y="2964383"/>
                  </a:lnTo>
                  <a:lnTo>
                    <a:pt x="1041" y="3043821"/>
                  </a:lnTo>
                  <a:lnTo>
                    <a:pt x="378790" y="3043821"/>
                  </a:lnTo>
                  <a:lnTo>
                    <a:pt x="378790" y="2964383"/>
                  </a:lnTo>
                  <a:close/>
                </a:path>
                <a:path w="2676525" h="4258309">
                  <a:moveTo>
                    <a:pt x="378790" y="2089340"/>
                  </a:moveTo>
                  <a:lnTo>
                    <a:pt x="1041" y="2089340"/>
                  </a:lnTo>
                  <a:lnTo>
                    <a:pt x="1041" y="2168779"/>
                  </a:lnTo>
                  <a:lnTo>
                    <a:pt x="378790" y="2168779"/>
                  </a:lnTo>
                  <a:lnTo>
                    <a:pt x="378790" y="2089340"/>
                  </a:lnTo>
                  <a:close/>
                </a:path>
                <a:path w="2676525" h="4258309">
                  <a:moveTo>
                    <a:pt x="378790" y="1214297"/>
                  </a:moveTo>
                  <a:lnTo>
                    <a:pt x="1041" y="1214297"/>
                  </a:lnTo>
                  <a:lnTo>
                    <a:pt x="1041" y="1293736"/>
                  </a:lnTo>
                  <a:lnTo>
                    <a:pt x="378790" y="1293736"/>
                  </a:lnTo>
                  <a:lnTo>
                    <a:pt x="378790" y="1214297"/>
                  </a:lnTo>
                  <a:close/>
                </a:path>
                <a:path w="2676525" h="4258309">
                  <a:moveTo>
                    <a:pt x="378790" y="339255"/>
                  </a:moveTo>
                  <a:lnTo>
                    <a:pt x="1041" y="339255"/>
                  </a:lnTo>
                  <a:lnTo>
                    <a:pt x="1041" y="418693"/>
                  </a:lnTo>
                  <a:lnTo>
                    <a:pt x="378790" y="418693"/>
                  </a:lnTo>
                  <a:lnTo>
                    <a:pt x="378790" y="33925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383"/>
                  </a:moveTo>
                  <a:lnTo>
                    <a:pt x="873709" y="2964383"/>
                  </a:lnTo>
                  <a:lnTo>
                    <a:pt x="873709" y="3043821"/>
                  </a:lnTo>
                  <a:lnTo>
                    <a:pt x="1251445" y="3043821"/>
                  </a:lnTo>
                  <a:lnTo>
                    <a:pt x="1251445" y="2964383"/>
                  </a:lnTo>
                  <a:close/>
                </a:path>
                <a:path w="2676525" h="4258309">
                  <a:moveTo>
                    <a:pt x="1251445" y="2089340"/>
                  </a:moveTo>
                  <a:lnTo>
                    <a:pt x="873709" y="2089340"/>
                  </a:lnTo>
                  <a:lnTo>
                    <a:pt x="873709" y="2168779"/>
                  </a:lnTo>
                  <a:lnTo>
                    <a:pt x="1251445" y="2168779"/>
                  </a:lnTo>
                  <a:lnTo>
                    <a:pt x="1251445" y="2089340"/>
                  </a:lnTo>
                  <a:close/>
                </a:path>
                <a:path w="2676525" h="4258309">
                  <a:moveTo>
                    <a:pt x="1251445" y="1214297"/>
                  </a:moveTo>
                  <a:lnTo>
                    <a:pt x="873709" y="1214297"/>
                  </a:lnTo>
                  <a:lnTo>
                    <a:pt x="873709" y="1293736"/>
                  </a:lnTo>
                  <a:lnTo>
                    <a:pt x="1251445" y="1293736"/>
                  </a:lnTo>
                  <a:lnTo>
                    <a:pt x="1251445" y="1214297"/>
                  </a:lnTo>
                  <a:close/>
                </a:path>
                <a:path w="2676525" h="4258309">
                  <a:moveTo>
                    <a:pt x="1251445" y="339255"/>
                  </a:moveTo>
                  <a:lnTo>
                    <a:pt x="873709" y="339255"/>
                  </a:lnTo>
                  <a:lnTo>
                    <a:pt x="873709" y="418693"/>
                  </a:lnTo>
                  <a:lnTo>
                    <a:pt x="1251445" y="418693"/>
                  </a:lnTo>
                  <a:lnTo>
                    <a:pt x="1251445" y="33925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383"/>
                  </a:moveTo>
                  <a:lnTo>
                    <a:pt x="1746364" y="2964383"/>
                  </a:lnTo>
                  <a:lnTo>
                    <a:pt x="1746364" y="3043821"/>
                  </a:lnTo>
                  <a:lnTo>
                    <a:pt x="2124113" y="3043821"/>
                  </a:lnTo>
                  <a:lnTo>
                    <a:pt x="2124113" y="2964383"/>
                  </a:lnTo>
                  <a:close/>
                </a:path>
                <a:path w="2676525" h="4258309">
                  <a:moveTo>
                    <a:pt x="2124113" y="2089340"/>
                  </a:moveTo>
                  <a:lnTo>
                    <a:pt x="1746364" y="2089340"/>
                  </a:lnTo>
                  <a:lnTo>
                    <a:pt x="1746364" y="2168779"/>
                  </a:lnTo>
                  <a:lnTo>
                    <a:pt x="2124113" y="2168779"/>
                  </a:lnTo>
                  <a:lnTo>
                    <a:pt x="2124113" y="2089340"/>
                  </a:lnTo>
                  <a:close/>
                </a:path>
                <a:path w="2676525" h="4258309">
                  <a:moveTo>
                    <a:pt x="2124113" y="1214297"/>
                  </a:moveTo>
                  <a:lnTo>
                    <a:pt x="1746364" y="1214297"/>
                  </a:lnTo>
                  <a:lnTo>
                    <a:pt x="1746364" y="1293736"/>
                  </a:lnTo>
                  <a:lnTo>
                    <a:pt x="2124113" y="1293736"/>
                  </a:lnTo>
                  <a:lnTo>
                    <a:pt x="2124113" y="1214297"/>
                  </a:lnTo>
                  <a:close/>
                </a:path>
                <a:path w="2676525" h="4258309">
                  <a:moveTo>
                    <a:pt x="2124113" y="339255"/>
                  </a:moveTo>
                  <a:lnTo>
                    <a:pt x="1746364" y="339255"/>
                  </a:lnTo>
                  <a:lnTo>
                    <a:pt x="1746364" y="418693"/>
                  </a:lnTo>
                  <a:lnTo>
                    <a:pt x="2124113" y="418693"/>
                  </a:lnTo>
                  <a:lnTo>
                    <a:pt x="2124113" y="33925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26"/>
                  </a:moveTo>
                  <a:lnTo>
                    <a:pt x="2619032" y="3839426"/>
                  </a:lnTo>
                  <a:lnTo>
                    <a:pt x="2619032" y="3918864"/>
                  </a:lnTo>
                  <a:lnTo>
                    <a:pt x="2676283" y="3918864"/>
                  </a:lnTo>
                  <a:lnTo>
                    <a:pt x="2676283" y="3839426"/>
                  </a:lnTo>
                  <a:close/>
                </a:path>
                <a:path w="2676525" h="4258309">
                  <a:moveTo>
                    <a:pt x="2676283" y="2964383"/>
                  </a:moveTo>
                  <a:lnTo>
                    <a:pt x="2619032" y="2964383"/>
                  </a:lnTo>
                  <a:lnTo>
                    <a:pt x="2619032" y="3043821"/>
                  </a:lnTo>
                  <a:lnTo>
                    <a:pt x="2676283" y="3043821"/>
                  </a:lnTo>
                  <a:lnTo>
                    <a:pt x="2676283" y="2964383"/>
                  </a:lnTo>
                  <a:close/>
                </a:path>
                <a:path w="2676525" h="4258309">
                  <a:moveTo>
                    <a:pt x="2676283" y="2089340"/>
                  </a:moveTo>
                  <a:lnTo>
                    <a:pt x="2619032" y="2089340"/>
                  </a:lnTo>
                  <a:lnTo>
                    <a:pt x="2619032" y="2168779"/>
                  </a:lnTo>
                  <a:lnTo>
                    <a:pt x="2676283" y="2168779"/>
                  </a:lnTo>
                  <a:lnTo>
                    <a:pt x="2676283" y="2089340"/>
                  </a:lnTo>
                  <a:close/>
                </a:path>
                <a:path w="2676525" h="4258309">
                  <a:moveTo>
                    <a:pt x="2676283" y="1214297"/>
                  </a:moveTo>
                  <a:lnTo>
                    <a:pt x="2619032" y="1214297"/>
                  </a:lnTo>
                  <a:lnTo>
                    <a:pt x="2619032" y="1293736"/>
                  </a:lnTo>
                  <a:lnTo>
                    <a:pt x="2676283" y="1293736"/>
                  </a:lnTo>
                  <a:lnTo>
                    <a:pt x="2676283" y="1214297"/>
                  </a:lnTo>
                  <a:close/>
                </a:path>
                <a:path w="2676525" h="4258309">
                  <a:moveTo>
                    <a:pt x="2676283" y="339255"/>
                  </a:moveTo>
                  <a:lnTo>
                    <a:pt x="2619032" y="339255"/>
                  </a:lnTo>
                  <a:lnTo>
                    <a:pt x="2619032" y="418693"/>
                  </a:lnTo>
                  <a:lnTo>
                    <a:pt x="2676283" y="418693"/>
                  </a:lnTo>
                  <a:lnTo>
                    <a:pt x="2676283" y="339255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59AE78C-26B5-D2B4-D872-075C62304B72}"/>
                </a:ext>
              </a:extLst>
            </p:cNvPr>
            <p:cNvSpPr/>
            <p:nvPr/>
          </p:nvSpPr>
          <p:spPr>
            <a:xfrm>
              <a:off x="17427817" y="7000246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229"/>
                  </a:moveTo>
                  <a:lnTo>
                    <a:pt x="0" y="2625229"/>
                  </a:lnTo>
                  <a:lnTo>
                    <a:pt x="0" y="2704719"/>
                  </a:lnTo>
                  <a:lnTo>
                    <a:pt x="189890" y="2704719"/>
                  </a:lnTo>
                  <a:lnTo>
                    <a:pt x="189890" y="2625229"/>
                  </a:lnTo>
                  <a:close/>
                </a:path>
                <a:path w="2676525" h="4258309">
                  <a:moveTo>
                    <a:pt x="189890" y="1750174"/>
                  </a:moveTo>
                  <a:lnTo>
                    <a:pt x="0" y="1750174"/>
                  </a:lnTo>
                  <a:lnTo>
                    <a:pt x="0" y="1829663"/>
                  </a:lnTo>
                  <a:lnTo>
                    <a:pt x="189890" y="1829663"/>
                  </a:lnTo>
                  <a:lnTo>
                    <a:pt x="189890" y="1750174"/>
                  </a:lnTo>
                  <a:close/>
                </a:path>
                <a:path w="2676525" h="4258309">
                  <a:moveTo>
                    <a:pt x="189890" y="875144"/>
                  </a:moveTo>
                  <a:lnTo>
                    <a:pt x="0" y="875144"/>
                  </a:lnTo>
                  <a:lnTo>
                    <a:pt x="0" y="954633"/>
                  </a:lnTo>
                  <a:lnTo>
                    <a:pt x="189890" y="954633"/>
                  </a:lnTo>
                  <a:lnTo>
                    <a:pt x="189890" y="875144"/>
                  </a:lnTo>
                  <a:close/>
                </a:path>
                <a:path w="2676525" h="4258309">
                  <a:moveTo>
                    <a:pt x="189890" y="88"/>
                  </a:moveTo>
                  <a:lnTo>
                    <a:pt x="0" y="88"/>
                  </a:lnTo>
                  <a:lnTo>
                    <a:pt x="0" y="79590"/>
                  </a:lnTo>
                  <a:lnTo>
                    <a:pt x="189890" y="79590"/>
                  </a:lnTo>
                  <a:lnTo>
                    <a:pt x="189890" y="88"/>
                  </a:lnTo>
                  <a:close/>
                </a:path>
                <a:path w="2676525" h="4258309">
                  <a:moveTo>
                    <a:pt x="378790" y="2964446"/>
                  </a:moveTo>
                  <a:lnTo>
                    <a:pt x="1041" y="2964446"/>
                  </a:lnTo>
                  <a:lnTo>
                    <a:pt x="1041" y="3043872"/>
                  </a:lnTo>
                  <a:lnTo>
                    <a:pt x="378790" y="3043872"/>
                  </a:lnTo>
                  <a:lnTo>
                    <a:pt x="378790" y="2964446"/>
                  </a:lnTo>
                  <a:close/>
                </a:path>
                <a:path w="2676525" h="4258309">
                  <a:moveTo>
                    <a:pt x="378790" y="2089391"/>
                  </a:moveTo>
                  <a:lnTo>
                    <a:pt x="1041" y="2089391"/>
                  </a:lnTo>
                  <a:lnTo>
                    <a:pt x="1041" y="2168817"/>
                  </a:lnTo>
                  <a:lnTo>
                    <a:pt x="378790" y="2168817"/>
                  </a:lnTo>
                  <a:lnTo>
                    <a:pt x="378790" y="2089391"/>
                  </a:lnTo>
                  <a:close/>
                </a:path>
                <a:path w="2676525" h="4258309">
                  <a:moveTo>
                    <a:pt x="378790" y="1214361"/>
                  </a:moveTo>
                  <a:lnTo>
                    <a:pt x="1041" y="1214361"/>
                  </a:lnTo>
                  <a:lnTo>
                    <a:pt x="1041" y="1293787"/>
                  </a:lnTo>
                  <a:lnTo>
                    <a:pt x="378790" y="1293787"/>
                  </a:lnTo>
                  <a:lnTo>
                    <a:pt x="378790" y="1214361"/>
                  </a:lnTo>
                  <a:close/>
                </a:path>
                <a:path w="2676525" h="4258309">
                  <a:moveTo>
                    <a:pt x="378790" y="339305"/>
                  </a:moveTo>
                  <a:lnTo>
                    <a:pt x="1041" y="339305"/>
                  </a:lnTo>
                  <a:lnTo>
                    <a:pt x="1041" y="418744"/>
                  </a:lnTo>
                  <a:lnTo>
                    <a:pt x="378790" y="418744"/>
                  </a:lnTo>
                  <a:lnTo>
                    <a:pt x="378790" y="33930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446"/>
                  </a:moveTo>
                  <a:lnTo>
                    <a:pt x="873709" y="2964446"/>
                  </a:lnTo>
                  <a:lnTo>
                    <a:pt x="873709" y="3043872"/>
                  </a:lnTo>
                  <a:lnTo>
                    <a:pt x="1251445" y="3043872"/>
                  </a:lnTo>
                  <a:lnTo>
                    <a:pt x="1251445" y="2964446"/>
                  </a:lnTo>
                  <a:close/>
                </a:path>
                <a:path w="2676525" h="4258309">
                  <a:moveTo>
                    <a:pt x="1251445" y="2089391"/>
                  </a:moveTo>
                  <a:lnTo>
                    <a:pt x="873709" y="2089391"/>
                  </a:lnTo>
                  <a:lnTo>
                    <a:pt x="873709" y="2168817"/>
                  </a:lnTo>
                  <a:lnTo>
                    <a:pt x="1251445" y="2168817"/>
                  </a:lnTo>
                  <a:lnTo>
                    <a:pt x="1251445" y="2089391"/>
                  </a:lnTo>
                  <a:close/>
                </a:path>
                <a:path w="2676525" h="4258309">
                  <a:moveTo>
                    <a:pt x="1251445" y="1214361"/>
                  </a:moveTo>
                  <a:lnTo>
                    <a:pt x="873709" y="1214361"/>
                  </a:lnTo>
                  <a:lnTo>
                    <a:pt x="873709" y="1293787"/>
                  </a:lnTo>
                  <a:lnTo>
                    <a:pt x="1251445" y="1293787"/>
                  </a:lnTo>
                  <a:lnTo>
                    <a:pt x="1251445" y="1214361"/>
                  </a:lnTo>
                  <a:close/>
                </a:path>
                <a:path w="2676525" h="4258309">
                  <a:moveTo>
                    <a:pt x="1251445" y="339305"/>
                  </a:moveTo>
                  <a:lnTo>
                    <a:pt x="873709" y="339305"/>
                  </a:lnTo>
                  <a:lnTo>
                    <a:pt x="873709" y="418744"/>
                  </a:lnTo>
                  <a:lnTo>
                    <a:pt x="1251445" y="418744"/>
                  </a:lnTo>
                  <a:lnTo>
                    <a:pt x="1251445" y="33930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3500120"/>
                  </a:moveTo>
                  <a:lnTo>
                    <a:pt x="1557502" y="3500120"/>
                  </a:lnTo>
                  <a:lnTo>
                    <a:pt x="1557502" y="3580130"/>
                  </a:lnTo>
                  <a:lnTo>
                    <a:pt x="1557502" y="3919220"/>
                  </a:lnTo>
                  <a:lnTo>
                    <a:pt x="1629181" y="3919220"/>
                  </a:lnTo>
                  <a:lnTo>
                    <a:pt x="1629181" y="3580130"/>
                  </a:lnTo>
                  <a:lnTo>
                    <a:pt x="1935226" y="3580130"/>
                  </a:lnTo>
                  <a:lnTo>
                    <a:pt x="1935226" y="350012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446"/>
                  </a:moveTo>
                  <a:lnTo>
                    <a:pt x="1746364" y="2964446"/>
                  </a:lnTo>
                  <a:lnTo>
                    <a:pt x="1746364" y="3043872"/>
                  </a:lnTo>
                  <a:lnTo>
                    <a:pt x="2124113" y="3043872"/>
                  </a:lnTo>
                  <a:lnTo>
                    <a:pt x="2124113" y="2964446"/>
                  </a:lnTo>
                  <a:close/>
                </a:path>
                <a:path w="2676525" h="4258309">
                  <a:moveTo>
                    <a:pt x="2124113" y="2089391"/>
                  </a:moveTo>
                  <a:lnTo>
                    <a:pt x="1746364" y="2089391"/>
                  </a:lnTo>
                  <a:lnTo>
                    <a:pt x="1746364" y="2168817"/>
                  </a:lnTo>
                  <a:lnTo>
                    <a:pt x="2124113" y="2168817"/>
                  </a:lnTo>
                  <a:lnTo>
                    <a:pt x="2124113" y="2089391"/>
                  </a:lnTo>
                  <a:close/>
                </a:path>
                <a:path w="2676525" h="4258309">
                  <a:moveTo>
                    <a:pt x="2124113" y="1214361"/>
                  </a:moveTo>
                  <a:lnTo>
                    <a:pt x="1746364" y="1214361"/>
                  </a:lnTo>
                  <a:lnTo>
                    <a:pt x="1746364" y="1293787"/>
                  </a:lnTo>
                  <a:lnTo>
                    <a:pt x="2124113" y="1293787"/>
                  </a:lnTo>
                  <a:lnTo>
                    <a:pt x="2124113" y="1214361"/>
                  </a:lnTo>
                  <a:close/>
                </a:path>
                <a:path w="2676525" h="4258309">
                  <a:moveTo>
                    <a:pt x="2124113" y="339305"/>
                  </a:moveTo>
                  <a:lnTo>
                    <a:pt x="1746364" y="339305"/>
                  </a:lnTo>
                  <a:lnTo>
                    <a:pt x="1746364" y="418744"/>
                  </a:lnTo>
                  <a:lnTo>
                    <a:pt x="2124113" y="418744"/>
                  </a:lnTo>
                  <a:lnTo>
                    <a:pt x="2124113" y="33930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76"/>
                  </a:moveTo>
                  <a:lnTo>
                    <a:pt x="2619032" y="3839476"/>
                  </a:lnTo>
                  <a:lnTo>
                    <a:pt x="2619032" y="3918902"/>
                  </a:lnTo>
                  <a:lnTo>
                    <a:pt x="2676283" y="3918902"/>
                  </a:lnTo>
                  <a:lnTo>
                    <a:pt x="2676283" y="3839476"/>
                  </a:lnTo>
                  <a:close/>
                </a:path>
                <a:path w="2676525" h="4258309">
                  <a:moveTo>
                    <a:pt x="2676283" y="2964446"/>
                  </a:moveTo>
                  <a:lnTo>
                    <a:pt x="2619032" y="2964446"/>
                  </a:lnTo>
                  <a:lnTo>
                    <a:pt x="2619032" y="3043872"/>
                  </a:lnTo>
                  <a:lnTo>
                    <a:pt x="2676283" y="3043872"/>
                  </a:lnTo>
                  <a:lnTo>
                    <a:pt x="2676283" y="2964446"/>
                  </a:lnTo>
                  <a:close/>
                </a:path>
                <a:path w="2676525" h="4258309">
                  <a:moveTo>
                    <a:pt x="2676283" y="2089391"/>
                  </a:moveTo>
                  <a:lnTo>
                    <a:pt x="2619032" y="2089391"/>
                  </a:lnTo>
                  <a:lnTo>
                    <a:pt x="2619032" y="2168817"/>
                  </a:lnTo>
                  <a:lnTo>
                    <a:pt x="2676283" y="2168817"/>
                  </a:lnTo>
                  <a:lnTo>
                    <a:pt x="2676283" y="2089391"/>
                  </a:lnTo>
                  <a:close/>
                </a:path>
                <a:path w="2676525" h="4258309">
                  <a:moveTo>
                    <a:pt x="2676283" y="1214361"/>
                  </a:moveTo>
                  <a:lnTo>
                    <a:pt x="2619032" y="1214361"/>
                  </a:lnTo>
                  <a:lnTo>
                    <a:pt x="2619032" y="1293787"/>
                  </a:lnTo>
                  <a:lnTo>
                    <a:pt x="2676283" y="1293787"/>
                  </a:lnTo>
                  <a:lnTo>
                    <a:pt x="2676283" y="1214361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AFE31A-7EA5-386E-9DA8-2A483E9CC9FB}"/>
                </a:ext>
              </a:extLst>
            </p:cNvPr>
            <p:cNvSpPr/>
            <p:nvPr/>
          </p:nvSpPr>
          <p:spPr>
            <a:xfrm>
              <a:off x="17427817" y="10500366"/>
              <a:ext cx="2124710" cy="758190"/>
            </a:xfrm>
            <a:custGeom>
              <a:avLst/>
              <a:gdLst/>
              <a:ahLst/>
              <a:cxnLst/>
              <a:rect l="l" t="t" r="r" b="b"/>
              <a:pathLst>
                <a:path w="2124709" h="758190">
                  <a:moveTo>
                    <a:pt x="189890" y="152"/>
                  </a:moveTo>
                  <a:lnTo>
                    <a:pt x="0" y="152"/>
                  </a:lnTo>
                  <a:lnTo>
                    <a:pt x="0" y="79629"/>
                  </a:lnTo>
                  <a:lnTo>
                    <a:pt x="189890" y="79629"/>
                  </a:lnTo>
                  <a:lnTo>
                    <a:pt x="189890" y="152"/>
                  </a:lnTo>
                  <a:close/>
                </a:path>
                <a:path w="2124709" h="758190">
                  <a:moveTo>
                    <a:pt x="378790" y="339356"/>
                  </a:moveTo>
                  <a:lnTo>
                    <a:pt x="1041" y="339356"/>
                  </a:lnTo>
                  <a:lnTo>
                    <a:pt x="1041" y="418782"/>
                  </a:lnTo>
                  <a:lnTo>
                    <a:pt x="378790" y="418782"/>
                  </a:lnTo>
                  <a:lnTo>
                    <a:pt x="378790" y="339356"/>
                  </a:lnTo>
                  <a:close/>
                </a:path>
                <a:path w="2124709" h="75819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124709" h="75819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124709" h="758190">
                  <a:moveTo>
                    <a:pt x="1251445" y="339356"/>
                  </a:moveTo>
                  <a:lnTo>
                    <a:pt x="873709" y="339356"/>
                  </a:lnTo>
                  <a:lnTo>
                    <a:pt x="873709" y="418782"/>
                  </a:lnTo>
                  <a:lnTo>
                    <a:pt x="1251445" y="418782"/>
                  </a:lnTo>
                  <a:lnTo>
                    <a:pt x="1251445" y="339356"/>
                  </a:lnTo>
                  <a:close/>
                </a:path>
                <a:path w="2124709" h="75819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124709" h="75819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124709" h="758190">
                  <a:moveTo>
                    <a:pt x="2124113" y="339356"/>
                  </a:moveTo>
                  <a:lnTo>
                    <a:pt x="1746364" y="339356"/>
                  </a:lnTo>
                  <a:lnTo>
                    <a:pt x="1746364" y="418782"/>
                  </a:lnTo>
                  <a:lnTo>
                    <a:pt x="2124113" y="418782"/>
                  </a:lnTo>
                  <a:lnTo>
                    <a:pt x="2124113" y="339356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Peach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6F7885D-0472-CC27-44A4-14BE014FC8A8}"/>
              </a:ext>
            </a:extLst>
          </p:cNvPr>
          <p:cNvSpPr/>
          <p:nvPr userDrawn="1"/>
        </p:nvSpPr>
        <p:spPr>
          <a:xfrm>
            <a:off x="10568670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3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CAAFC2B-B021-DB81-C8AB-029AD0F4C4DA}"/>
              </a:ext>
            </a:extLst>
          </p:cNvPr>
          <p:cNvSpPr/>
          <p:nvPr userDrawn="1"/>
        </p:nvSpPr>
        <p:spPr>
          <a:xfrm>
            <a:off x="10568664" y="15221"/>
            <a:ext cx="1623047" cy="2376619"/>
          </a:xfrm>
          <a:custGeom>
            <a:avLst/>
            <a:gdLst/>
            <a:ahLst/>
            <a:cxnLst/>
            <a:rect l="l" t="t" r="r" b="b"/>
            <a:pathLst>
              <a:path w="2676525" h="3919220">
                <a:moveTo>
                  <a:pt x="127088" y="2625140"/>
                </a:moveTo>
                <a:lnTo>
                  <a:pt x="0" y="2625140"/>
                </a:lnTo>
                <a:lnTo>
                  <a:pt x="0" y="2704617"/>
                </a:lnTo>
                <a:lnTo>
                  <a:pt x="127088" y="2704617"/>
                </a:lnTo>
                <a:lnTo>
                  <a:pt x="127088" y="2625140"/>
                </a:lnTo>
                <a:close/>
              </a:path>
              <a:path w="2676525" h="3919220">
                <a:moveTo>
                  <a:pt x="127088" y="1750085"/>
                </a:moveTo>
                <a:lnTo>
                  <a:pt x="0" y="1750085"/>
                </a:lnTo>
                <a:lnTo>
                  <a:pt x="0" y="1829574"/>
                </a:lnTo>
                <a:lnTo>
                  <a:pt x="127088" y="1829574"/>
                </a:lnTo>
                <a:lnTo>
                  <a:pt x="127088" y="1750085"/>
                </a:lnTo>
                <a:close/>
              </a:path>
              <a:path w="2676525" h="3919220">
                <a:moveTo>
                  <a:pt x="127088" y="875042"/>
                </a:moveTo>
                <a:lnTo>
                  <a:pt x="0" y="875042"/>
                </a:lnTo>
                <a:lnTo>
                  <a:pt x="0" y="954532"/>
                </a:lnTo>
                <a:lnTo>
                  <a:pt x="127088" y="954532"/>
                </a:lnTo>
                <a:lnTo>
                  <a:pt x="127088" y="875042"/>
                </a:lnTo>
                <a:close/>
              </a:path>
              <a:path w="2676525" h="3919220">
                <a:moveTo>
                  <a:pt x="127088" y="0"/>
                </a:moveTo>
                <a:lnTo>
                  <a:pt x="0" y="0"/>
                </a:lnTo>
                <a:lnTo>
                  <a:pt x="0" y="79489"/>
                </a:lnTo>
                <a:lnTo>
                  <a:pt x="127088" y="79489"/>
                </a:lnTo>
                <a:lnTo>
                  <a:pt x="127088" y="0"/>
                </a:lnTo>
                <a:close/>
              </a:path>
              <a:path w="2676525" h="3919220">
                <a:moveTo>
                  <a:pt x="315963" y="2964345"/>
                </a:moveTo>
                <a:lnTo>
                  <a:pt x="0" y="2964345"/>
                </a:lnTo>
                <a:lnTo>
                  <a:pt x="0" y="3043771"/>
                </a:lnTo>
                <a:lnTo>
                  <a:pt x="315963" y="3043771"/>
                </a:lnTo>
                <a:lnTo>
                  <a:pt x="315963" y="2964345"/>
                </a:lnTo>
                <a:close/>
              </a:path>
              <a:path w="2676525" h="3919220">
                <a:moveTo>
                  <a:pt x="315963" y="2089302"/>
                </a:moveTo>
                <a:lnTo>
                  <a:pt x="0" y="2089302"/>
                </a:lnTo>
                <a:lnTo>
                  <a:pt x="0" y="2168741"/>
                </a:lnTo>
                <a:lnTo>
                  <a:pt x="315963" y="2168741"/>
                </a:lnTo>
                <a:lnTo>
                  <a:pt x="315963" y="2089302"/>
                </a:lnTo>
                <a:close/>
              </a:path>
              <a:path w="2676525" h="3919220">
                <a:moveTo>
                  <a:pt x="315963" y="1214259"/>
                </a:moveTo>
                <a:lnTo>
                  <a:pt x="0" y="1214259"/>
                </a:lnTo>
                <a:lnTo>
                  <a:pt x="0" y="1293685"/>
                </a:lnTo>
                <a:lnTo>
                  <a:pt x="315963" y="1293685"/>
                </a:lnTo>
                <a:lnTo>
                  <a:pt x="315963" y="1214259"/>
                </a:lnTo>
                <a:close/>
              </a:path>
              <a:path w="2676525" h="3919220">
                <a:moveTo>
                  <a:pt x="315963" y="339217"/>
                </a:moveTo>
                <a:lnTo>
                  <a:pt x="0" y="339217"/>
                </a:lnTo>
                <a:lnTo>
                  <a:pt x="0" y="418642"/>
                </a:lnTo>
                <a:lnTo>
                  <a:pt x="315963" y="418642"/>
                </a:lnTo>
                <a:lnTo>
                  <a:pt x="315963" y="339217"/>
                </a:lnTo>
                <a:close/>
              </a:path>
              <a:path w="2676525" h="3919220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3919220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3919220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391922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3919220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3919220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3919220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391922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3919220">
                <a:moveTo>
                  <a:pt x="1188643" y="2964345"/>
                </a:moveTo>
                <a:lnTo>
                  <a:pt x="810895" y="2964345"/>
                </a:lnTo>
                <a:lnTo>
                  <a:pt x="810895" y="3043771"/>
                </a:lnTo>
                <a:lnTo>
                  <a:pt x="1188643" y="3043771"/>
                </a:lnTo>
                <a:lnTo>
                  <a:pt x="1188643" y="2964345"/>
                </a:lnTo>
                <a:close/>
              </a:path>
              <a:path w="2676525" h="3919220">
                <a:moveTo>
                  <a:pt x="1188643" y="2089302"/>
                </a:moveTo>
                <a:lnTo>
                  <a:pt x="810895" y="2089302"/>
                </a:lnTo>
                <a:lnTo>
                  <a:pt x="810895" y="2168741"/>
                </a:lnTo>
                <a:lnTo>
                  <a:pt x="1188643" y="2168741"/>
                </a:lnTo>
                <a:lnTo>
                  <a:pt x="1188643" y="2089302"/>
                </a:lnTo>
                <a:close/>
              </a:path>
              <a:path w="2676525" h="3919220">
                <a:moveTo>
                  <a:pt x="1188643" y="1214259"/>
                </a:moveTo>
                <a:lnTo>
                  <a:pt x="810895" y="1214259"/>
                </a:lnTo>
                <a:lnTo>
                  <a:pt x="810895" y="1293685"/>
                </a:lnTo>
                <a:lnTo>
                  <a:pt x="1188643" y="1293685"/>
                </a:lnTo>
                <a:lnTo>
                  <a:pt x="1188643" y="1214259"/>
                </a:lnTo>
                <a:close/>
              </a:path>
              <a:path w="2676525" h="3919220">
                <a:moveTo>
                  <a:pt x="1188643" y="339217"/>
                </a:moveTo>
                <a:lnTo>
                  <a:pt x="810895" y="339217"/>
                </a:lnTo>
                <a:lnTo>
                  <a:pt x="810895" y="418642"/>
                </a:lnTo>
                <a:lnTo>
                  <a:pt x="1188643" y="418642"/>
                </a:lnTo>
                <a:lnTo>
                  <a:pt x="1188643" y="339217"/>
                </a:lnTo>
                <a:close/>
              </a:path>
              <a:path w="2676525" h="3919220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3919220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3919220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391922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3919220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3919220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3919220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391922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3919220">
                <a:moveTo>
                  <a:pt x="2061311" y="2964345"/>
                </a:moveTo>
                <a:lnTo>
                  <a:pt x="1683562" y="2964345"/>
                </a:lnTo>
                <a:lnTo>
                  <a:pt x="1683562" y="3043771"/>
                </a:lnTo>
                <a:lnTo>
                  <a:pt x="2061311" y="3043771"/>
                </a:lnTo>
                <a:lnTo>
                  <a:pt x="2061311" y="2964345"/>
                </a:lnTo>
                <a:close/>
              </a:path>
              <a:path w="2676525" h="3919220">
                <a:moveTo>
                  <a:pt x="2061311" y="2089302"/>
                </a:moveTo>
                <a:lnTo>
                  <a:pt x="1683562" y="2089302"/>
                </a:lnTo>
                <a:lnTo>
                  <a:pt x="1683562" y="2168741"/>
                </a:lnTo>
                <a:lnTo>
                  <a:pt x="2061311" y="2168741"/>
                </a:lnTo>
                <a:lnTo>
                  <a:pt x="2061311" y="2089302"/>
                </a:lnTo>
                <a:close/>
              </a:path>
              <a:path w="2676525" h="3919220">
                <a:moveTo>
                  <a:pt x="2061311" y="1214259"/>
                </a:moveTo>
                <a:lnTo>
                  <a:pt x="1683562" y="1214259"/>
                </a:lnTo>
                <a:lnTo>
                  <a:pt x="1683562" y="1293685"/>
                </a:lnTo>
                <a:lnTo>
                  <a:pt x="2061311" y="1293685"/>
                </a:lnTo>
                <a:lnTo>
                  <a:pt x="2061311" y="1214259"/>
                </a:lnTo>
                <a:close/>
              </a:path>
              <a:path w="2676525" h="3919220">
                <a:moveTo>
                  <a:pt x="2061311" y="339217"/>
                </a:moveTo>
                <a:lnTo>
                  <a:pt x="1683562" y="339217"/>
                </a:lnTo>
                <a:lnTo>
                  <a:pt x="1683562" y="418642"/>
                </a:lnTo>
                <a:lnTo>
                  <a:pt x="2061311" y="418642"/>
                </a:lnTo>
                <a:lnTo>
                  <a:pt x="2061311" y="339217"/>
                </a:lnTo>
                <a:close/>
              </a:path>
              <a:path w="2676525" h="3919220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3919220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3919220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3919220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3919220">
                <a:moveTo>
                  <a:pt x="2676283" y="3839387"/>
                </a:moveTo>
                <a:lnTo>
                  <a:pt x="2556218" y="3839387"/>
                </a:lnTo>
                <a:lnTo>
                  <a:pt x="2556218" y="3918826"/>
                </a:lnTo>
                <a:lnTo>
                  <a:pt x="2676283" y="3918826"/>
                </a:lnTo>
                <a:lnTo>
                  <a:pt x="2676283" y="3839387"/>
                </a:lnTo>
                <a:close/>
              </a:path>
              <a:path w="2676525" h="3919220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3919220">
                <a:moveTo>
                  <a:pt x="2676283" y="2964345"/>
                </a:moveTo>
                <a:lnTo>
                  <a:pt x="2556218" y="2964345"/>
                </a:lnTo>
                <a:lnTo>
                  <a:pt x="2556218" y="3043771"/>
                </a:lnTo>
                <a:lnTo>
                  <a:pt x="2676283" y="3043771"/>
                </a:lnTo>
                <a:lnTo>
                  <a:pt x="2676283" y="2964345"/>
                </a:lnTo>
                <a:close/>
              </a:path>
              <a:path w="2676525" h="3919220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3919220">
                <a:moveTo>
                  <a:pt x="2676283" y="2089302"/>
                </a:moveTo>
                <a:lnTo>
                  <a:pt x="2556218" y="2089302"/>
                </a:lnTo>
                <a:lnTo>
                  <a:pt x="2556218" y="2168741"/>
                </a:lnTo>
                <a:lnTo>
                  <a:pt x="2676283" y="2168741"/>
                </a:lnTo>
                <a:lnTo>
                  <a:pt x="2676283" y="2089302"/>
                </a:lnTo>
                <a:close/>
              </a:path>
              <a:path w="2676525" h="3919220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3919220">
                <a:moveTo>
                  <a:pt x="2676283" y="1214259"/>
                </a:moveTo>
                <a:lnTo>
                  <a:pt x="2556218" y="1214259"/>
                </a:lnTo>
                <a:lnTo>
                  <a:pt x="2556218" y="1293685"/>
                </a:lnTo>
                <a:lnTo>
                  <a:pt x="2676283" y="1293685"/>
                </a:lnTo>
                <a:lnTo>
                  <a:pt x="2676283" y="1214259"/>
                </a:lnTo>
                <a:close/>
              </a:path>
              <a:path w="2676525" h="3919220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3919220">
                <a:moveTo>
                  <a:pt x="2676283" y="339217"/>
                </a:moveTo>
                <a:lnTo>
                  <a:pt x="2556218" y="339217"/>
                </a:lnTo>
                <a:lnTo>
                  <a:pt x="2556218" y="418642"/>
                </a:lnTo>
                <a:lnTo>
                  <a:pt x="2676283" y="418642"/>
                </a:lnTo>
                <a:lnTo>
                  <a:pt x="2676283" y="339217"/>
                </a:lnTo>
                <a:close/>
              </a:path>
              <a:path w="2676525" h="3919220">
                <a:moveTo>
                  <a:pt x="2676283" y="0"/>
                </a:moveTo>
                <a:lnTo>
                  <a:pt x="2367356" y="0"/>
                </a:lnTo>
                <a:lnTo>
                  <a:pt x="2367356" y="80010"/>
                </a:lnTo>
                <a:lnTo>
                  <a:pt x="2367356" y="419100"/>
                </a:lnTo>
                <a:lnTo>
                  <a:pt x="2439022" y="419100"/>
                </a:lnTo>
                <a:lnTo>
                  <a:pt x="2439022" y="80010"/>
                </a:lnTo>
                <a:lnTo>
                  <a:pt x="2676283" y="80010"/>
                </a:lnTo>
                <a:lnTo>
                  <a:pt x="2676283" y="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D40ECEDF-D5E3-4C42-A0BC-4E9947ED78E2}"/>
              </a:ext>
            </a:extLst>
          </p:cNvPr>
          <p:cNvSpPr/>
          <p:nvPr userDrawn="1"/>
        </p:nvSpPr>
        <p:spPr>
          <a:xfrm>
            <a:off x="10568664" y="4260173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229"/>
                </a:moveTo>
                <a:lnTo>
                  <a:pt x="0" y="2625229"/>
                </a:lnTo>
                <a:lnTo>
                  <a:pt x="0" y="2704706"/>
                </a:lnTo>
                <a:lnTo>
                  <a:pt x="127088" y="2704706"/>
                </a:lnTo>
                <a:lnTo>
                  <a:pt x="127088" y="2625229"/>
                </a:lnTo>
                <a:close/>
              </a:path>
              <a:path w="2676525" h="4258309">
                <a:moveTo>
                  <a:pt x="127088" y="1750187"/>
                </a:moveTo>
                <a:lnTo>
                  <a:pt x="0" y="1750187"/>
                </a:lnTo>
                <a:lnTo>
                  <a:pt x="0" y="1829676"/>
                </a:lnTo>
                <a:lnTo>
                  <a:pt x="127088" y="1829676"/>
                </a:lnTo>
                <a:lnTo>
                  <a:pt x="127088" y="1750187"/>
                </a:lnTo>
                <a:close/>
              </a:path>
              <a:path w="2676525" h="4258309">
                <a:moveTo>
                  <a:pt x="127088" y="875144"/>
                </a:moveTo>
                <a:lnTo>
                  <a:pt x="0" y="875144"/>
                </a:lnTo>
                <a:lnTo>
                  <a:pt x="0" y="954633"/>
                </a:lnTo>
                <a:lnTo>
                  <a:pt x="127088" y="954633"/>
                </a:lnTo>
                <a:lnTo>
                  <a:pt x="127088" y="875144"/>
                </a:lnTo>
                <a:close/>
              </a:path>
              <a:path w="2676525" h="4258309">
                <a:moveTo>
                  <a:pt x="127088" y="88"/>
                </a:moveTo>
                <a:lnTo>
                  <a:pt x="0" y="88"/>
                </a:lnTo>
                <a:lnTo>
                  <a:pt x="0" y="79590"/>
                </a:lnTo>
                <a:lnTo>
                  <a:pt x="127088" y="79590"/>
                </a:lnTo>
                <a:lnTo>
                  <a:pt x="127088" y="88"/>
                </a:lnTo>
                <a:close/>
              </a:path>
              <a:path w="2676525" h="4258309">
                <a:moveTo>
                  <a:pt x="315963" y="2964446"/>
                </a:moveTo>
                <a:lnTo>
                  <a:pt x="0" y="2964446"/>
                </a:lnTo>
                <a:lnTo>
                  <a:pt x="0" y="3043872"/>
                </a:lnTo>
                <a:lnTo>
                  <a:pt x="315963" y="3043872"/>
                </a:lnTo>
                <a:lnTo>
                  <a:pt x="315963" y="2964446"/>
                </a:lnTo>
                <a:close/>
              </a:path>
              <a:path w="2676525" h="4258309">
                <a:moveTo>
                  <a:pt x="315963" y="2089404"/>
                </a:moveTo>
                <a:lnTo>
                  <a:pt x="0" y="2089404"/>
                </a:lnTo>
                <a:lnTo>
                  <a:pt x="0" y="2168829"/>
                </a:lnTo>
                <a:lnTo>
                  <a:pt x="315963" y="2168829"/>
                </a:lnTo>
                <a:lnTo>
                  <a:pt x="315963" y="2089404"/>
                </a:lnTo>
                <a:close/>
              </a:path>
              <a:path w="2676525" h="4258309">
                <a:moveTo>
                  <a:pt x="315963" y="1214361"/>
                </a:moveTo>
                <a:lnTo>
                  <a:pt x="0" y="1214361"/>
                </a:lnTo>
                <a:lnTo>
                  <a:pt x="0" y="1293787"/>
                </a:lnTo>
                <a:lnTo>
                  <a:pt x="315963" y="1293787"/>
                </a:lnTo>
                <a:lnTo>
                  <a:pt x="315963" y="1214361"/>
                </a:lnTo>
                <a:close/>
              </a:path>
              <a:path w="2676525" h="4258309">
                <a:moveTo>
                  <a:pt x="315963" y="339305"/>
                </a:moveTo>
                <a:lnTo>
                  <a:pt x="0" y="339305"/>
                </a:lnTo>
                <a:lnTo>
                  <a:pt x="0" y="418744"/>
                </a:lnTo>
                <a:lnTo>
                  <a:pt x="315963" y="418744"/>
                </a:lnTo>
                <a:lnTo>
                  <a:pt x="315963" y="339305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446"/>
                </a:moveTo>
                <a:lnTo>
                  <a:pt x="810895" y="2964446"/>
                </a:lnTo>
                <a:lnTo>
                  <a:pt x="810895" y="3043872"/>
                </a:lnTo>
                <a:lnTo>
                  <a:pt x="1188643" y="3043872"/>
                </a:lnTo>
                <a:lnTo>
                  <a:pt x="1188643" y="2964446"/>
                </a:lnTo>
                <a:close/>
              </a:path>
              <a:path w="2676525" h="4258309">
                <a:moveTo>
                  <a:pt x="1188643" y="2089404"/>
                </a:moveTo>
                <a:lnTo>
                  <a:pt x="810895" y="2089404"/>
                </a:lnTo>
                <a:lnTo>
                  <a:pt x="810895" y="2168829"/>
                </a:lnTo>
                <a:lnTo>
                  <a:pt x="1188643" y="2168829"/>
                </a:lnTo>
                <a:lnTo>
                  <a:pt x="1188643" y="2089404"/>
                </a:lnTo>
                <a:close/>
              </a:path>
              <a:path w="2676525" h="4258309">
                <a:moveTo>
                  <a:pt x="1188643" y="1214361"/>
                </a:moveTo>
                <a:lnTo>
                  <a:pt x="810895" y="1214361"/>
                </a:lnTo>
                <a:lnTo>
                  <a:pt x="810895" y="1293787"/>
                </a:lnTo>
                <a:lnTo>
                  <a:pt x="1188643" y="1293787"/>
                </a:lnTo>
                <a:lnTo>
                  <a:pt x="1188643" y="1214361"/>
                </a:lnTo>
                <a:close/>
              </a:path>
              <a:path w="2676525" h="4258309">
                <a:moveTo>
                  <a:pt x="1188643" y="339305"/>
                </a:moveTo>
                <a:lnTo>
                  <a:pt x="810895" y="339305"/>
                </a:lnTo>
                <a:lnTo>
                  <a:pt x="810895" y="418744"/>
                </a:lnTo>
                <a:lnTo>
                  <a:pt x="1188643" y="418744"/>
                </a:lnTo>
                <a:lnTo>
                  <a:pt x="1188643" y="339305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3500120"/>
                </a:moveTo>
                <a:lnTo>
                  <a:pt x="1494701" y="3500120"/>
                </a:lnTo>
                <a:lnTo>
                  <a:pt x="1494701" y="3580130"/>
                </a:lnTo>
                <a:lnTo>
                  <a:pt x="1494701" y="3919220"/>
                </a:lnTo>
                <a:lnTo>
                  <a:pt x="1566354" y="3919220"/>
                </a:lnTo>
                <a:lnTo>
                  <a:pt x="1566354" y="3580130"/>
                </a:lnTo>
                <a:lnTo>
                  <a:pt x="1872399" y="3580130"/>
                </a:lnTo>
                <a:lnTo>
                  <a:pt x="1872399" y="350012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446"/>
                </a:moveTo>
                <a:lnTo>
                  <a:pt x="1683562" y="2964446"/>
                </a:lnTo>
                <a:lnTo>
                  <a:pt x="1683562" y="3043872"/>
                </a:lnTo>
                <a:lnTo>
                  <a:pt x="2061311" y="3043872"/>
                </a:lnTo>
                <a:lnTo>
                  <a:pt x="2061311" y="2964446"/>
                </a:lnTo>
                <a:close/>
              </a:path>
              <a:path w="2676525" h="4258309">
                <a:moveTo>
                  <a:pt x="2061311" y="2089404"/>
                </a:moveTo>
                <a:lnTo>
                  <a:pt x="1683562" y="2089404"/>
                </a:lnTo>
                <a:lnTo>
                  <a:pt x="1683562" y="2168829"/>
                </a:lnTo>
                <a:lnTo>
                  <a:pt x="2061311" y="2168829"/>
                </a:lnTo>
                <a:lnTo>
                  <a:pt x="2061311" y="2089404"/>
                </a:lnTo>
                <a:close/>
              </a:path>
              <a:path w="2676525" h="4258309">
                <a:moveTo>
                  <a:pt x="2061311" y="1214361"/>
                </a:moveTo>
                <a:lnTo>
                  <a:pt x="1683562" y="1214361"/>
                </a:lnTo>
                <a:lnTo>
                  <a:pt x="1683562" y="1293787"/>
                </a:lnTo>
                <a:lnTo>
                  <a:pt x="2061311" y="1293787"/>
                </a:lnTo>
                <a:lnTo>
                  <a:pt x="2061311" y="1214361"/>
                </a:lnTo>
                <a:close/>
              </a:path>
              <a:path w="2676525" h="4258309">
                <a:moveTo>
                  <a:pt x="2061311" y="339305"/>
                </a:moveTo>
                <a:lnTo>
                  <a:pt x="1683562" y="339305"/>
                </a:lnTo>
                <a:lnTo>
                  <a:pt x="1683562" y="418744"/>
                </a:lnTo>
                <a:lnTo>
                  <a:pt x="2061311" y="418744"/>
                </a:lnTo>
                <a:lnTo>
                  <a:pt x="2061311" y="339305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76"/>
                </a:moveTo>
                <a:lnTo>
                  <a:pt x="2556218" y="3839476"/>
                </a:lnTo>
                <a:lnTo>
                  <a:pt x="2556218" y="3918915"/>
                </a:lnTo>
                <a:lnTo>
                  <a:pt x="2676283" y="3918915"/>
                </a:lnTo>
                <a:lnTo>
                  <a:pt x="2676283" y="383947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446"/>
                </a:moveTo>
                <a:lnTo>
                  <a:pt x="2556218" y="2964446"/>
                </a:lnTo>
                <a:lnTo>
                  <a:pt x="2556218" y="3043872"/>
                </a:lnTo>
                <a:lnTo>
                  <a:pt x="2676283" y="3043872"/>
                </a:lnTo>
                <a:lnTo>
                  <a:pt x="2676283" y="2964446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404"/>
                </a:moveTo>
                <a:lnTo>
                  <a:pt x="2556218" y="2089404"/>
                </a:lnTo>
                <a:lnTo>
                  <a:pt x="2556218" y="2168829"/>
                </a:lnTo>
                <a:lnTo>
                  <a:pt x="2676283" y="2168829"/>
                </a:lnTo>
                <a:lnTo>
                  <a:pt x="2676283" y="2089404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361"/>
                </a:moveTo>
                <a:lnTo>
                  <a:pt x="2556218" y="1214361"/>
                </a:lnTo>
                <a:lnTo>
                  <a:pt x="2556218" y="1293787"/>
                </a:lnTo>
                <a:lnTo>
                  <a:pt x="2676283" y="1293787"/>
                </a:lnTo>
                <a:lnTo>
                  <a:pt x="2676283" y="1214361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07BDA07-EEE0-622A-C7CA-614EF3C4B746}"/>
              </a:ext>
            </a:extLst>
          </p:cNvPr>
          <p:cNvSpPr/>
          <p:nvPr userDrawn="1"/>
        </p:nvSpPr>
        <p:spPr>
          <a:xfrm>
            <a:off x="10568664" y="6382649"/>
            <a:ext cx="1250305" cy="459767"/>
          </a:xfrm>
          <a:custGeom>
            <a:avLst/>
            <a:gdLst/>
            <a:ahLst/>
            <a:cxnLst/>
            <a:rect l="l" t="t" r="r" b="b"/>
            <a:pathLst>
              <a:path w="2061844" h="758190">
                <a:moveTo>
                  <a:pt x="127088" y="152"/>
                </a:moveTo>
                <a:lnTo>
                  <a:pt x="0" y="152"/>
                </a:lnTo>
                <a:lnTo>
                  <a:pt x="0" y="79629"/>
                </a:lnTo>
                <a:lnTo>
                  <a:pt x="127088" y="79629"/>
                </a:lnTo>
                <a:lnTo>
                  <a:pt x="127088" y="152"/>
                </a:lnTo>
                <a:close/>
              </a:path>
              <a:path w="2061844" h="758190">
                <a:moveTo>
                  <a:pt x="315963" y="339356"/>
                </a:moveTo>
                <a:lnTo>
                  <a:pt x="0" y="339356"/>
                </a:lnTo>
                <a:lnTo>
                  <a:pt x="0" y="418795"/>
                </a:lnTo>
                <a:lnTo>
                  <a:pt x="315963" y="418795"/>
                </a:lnTo>
                <a:lnTo>
                  <a:pt x="315963" y="339356"/>
                </a:lnTo>
                <a:close/>
              </a:path>
              <a:path w="2061844" h="75819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061844" h="75819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061844" h="758190">
                <a:moveTo>
                  <a:pt x="1188643" y="339356"/>
                </a:moveTo>
                <a:lnTo>
                  <a:pt x="810895" y="339356"/>
                </a:lnTo>
                <a:lnTo>
                  <a:pt x="810895" y="418795"/>
                </a:lnTo>
                <a:lnTo>
                  <a:pt x="1188643" y="418795"/>
                </a:lnTo>
                <a:lnTo>
                  <a:pt x="1188643" y="339356"/>
                </a:lnTo>
                <a:close/>
              </a:path>
              <a:path w="2061844" h="75819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061844" h="75819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061844" h="758190">
                <a:moveTo>
                  <a:pt x="2061311" y="339356"/>
                </a:moveTo>
                <a:lnTo>
                  <a:pt x="1683562" y="339356"/>
                </a:lnTo>
                <a:lnTo>
                  <a:pt x="1683562" y="418795"/>
                </a:lnTo>
                <a:lnTo>
                  <a:pt x="2061311" y="418795"/>
                </a:lnTo>
                <a:lnTo>
                  <a:pt x="2061311" y="339356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6B437654-AFAA-71FF-85FB-91159F5DC8DB}"/>
              </a:ext>
            </a:extLst>
          </p:cNvPr>
          <p:cNvSpPr/>
          <p:nvPr userDrawn="1"/>
        </p:nvSpPr>
        <p:spPr>
          <a:xfrm>
            <a:off x="10568664" y="2137697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179"/>
                </a:moveTo>
                <a:lnTo>
                  <a:pt x="0" y="2625179"/>
                </a:lnTo>
                <a:lnTo>
                  <a:pt x="0" y="2704668"/>
                </a:lnTo>
                <a:lnTo>
                  <a:pt x="127088" y="2704668"/>
                </a:lnTo>
                <a:lnTo>
                  <a:pt x="127088" y="2625179"/>
                </a:lnTo>
                <a:close/>
              </a:path>
              <a:path w="2676525" h="4258309">
                <a:moveTo>
                  <a:pt x="127088" y="1750136"/>
                </a:moveTo>
                <a:lnTo>
                  <a:pt x="0" y="1750136"/>
                </a:lnTo>
                <a:lnTo>
                  <a:pt x="0" y="1829625"/>
                </a:lnTo>
                <a:lnTo>
                  <a:pt x="127088" y="1829625"/>
                </a:lnTo>
                <a:lnTo>
                  <a:pt x="127088" y="1750136"/>
                </a:lnTo>
                <a:close/>
              </a:path>
              <a:path w="2676525" h="4258309">
                <a:moveTo>
                  <a:pt x="127088" y="875093"/>
                </a:moveTo>
                <a:lnTo>
                  <a:pt x="0" y="875093"/>
                </a:lnTo>
                <a:lnTo>
                  <a:pt x="0" y="954582"/>
                </a:lnTo>
                <a:lnTo>
                  <a:pt x="127088" y="954582"/>
                </a:lnTo>
                <a:lnTo>
                  <a:pt x="127088" y="875093"/>
                </a:lnTo>
                <a:close/>
              </a:path>
              <a:path w="2676525" h="4258309">
                <a:moveTo>
                  <a:pt x="127088" y="50"/>
                </a:moveTo>
                <a:lnTo>
                  <a:pt x="0" y="50"/>
                </a:lnTo>
                <a:lnTo>
                  <a:pt x="0" y="79540"/>
                </a:lnTo>
                <a:lnTo>
                  <a:pt x="127088" y="79540"/>
                </a:lnTo>
                <a:lnTo>
                  <a:pt x="127088" y="50"/>
                </a:lnTo>
                <a:close/>
              </a:path>
              <a:path w="2676525" h="4258309">
                <a:moveTo>
                  <a:pt x="315963" y="2964383"/>
                </a:moveTo>
                <a:lnTo>
                  <a:pt x="0" y="2964383"/>
                </a:lnTo>
                <a:lnTo>
                  <a:pt x="0" y="3043821"/>
                </a:lnTo>
                <a:lnTo>
                  <a:pt x="315963" y="3043821"/>
                </a:lnTo>
                <a:lnTo>
                  <a:pt x="315963" y="2964383"/>
                </a:lnTo>
                <a:close/>
              </a:path>
              <a:path w="2676525" h="4258309">
                <a:moveTo>
                  <a:pt x="315963" y="2089353"/>
                </a:moveTo>
                <a:lnTo>
                  <a:pt x="0" y="2089353"/>
                </a:lnTo>
                <a:lnTo>
                  <a:pt x="0" y="2168791"/>
                </a:lnTo>
                <a:lnTo>
                  <a:pt x="315963" y="2168791"/>
                </a:lnTo>
                <a:lnTo>
                  <a:pt x="315963" y="2089353"/>
                </a:lnTo>
                <a:close/>
              </a:path>
              <a:path w="2676525" h="4258309">
                <a:moveTo>
                  <a:pt x="315963" y="1214297"/>
                </a:moveTo>
                <a:lnTo>
                  <a:pt x="0" y="1214297"/>
                </a:lnTo>
                <a:lnTo>
                  <a:pt x="0" y="1293736"/>
                </a:lnTo>
                <a:lnTo>
                  <a:pt x="315963" y="1293736"/>
                </a:lnTo>
                <a:lnTo>
                  <a:pt x="315963" y="1214297"/>
                </a:lnTo>
                <a:close/>
              </a:path>
              <a:path w="2676525" h="4258309">
                <a:moveTo>
                  <a:pt x="315963" y="339267"/>
                </a:moveTo>
                <a:lnTo>
                  <a:pt x="0" y="339267"/>
                </a:lnTo>
                <a:lnTo>
                  <a:pt x="0" y="418706"/>
                </a:lnTo>
                <a:lnTo>
                  <a:pt x="315963" y="418706"/>
                </a:lnTo>
                <a:lnTo>
                  <a:pt x="315963" y="339267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383"/>
                </a:moveTo>
                <a:lnTo>
                  <a:pt x="810895" y="2964383"/>
                </a:lnTo>
                <a:lnTo>
                  <a:pt x="810895" y="3043821"/>
                </a:lnTo>
                <a:lnTo>
                  <a:pt x="1188643" y="3043821"/>
                </a:lnTo>
                <a:lnTo>
                  <a:pt x="1188643" y="2964383"/>
                </a:lnTo>
                <a:close/>
              </a:path>
              <a:path w="2676525" h="4258309">
                <a:moveTo>
                  <a:pt x="1188643" y="2089353"/>
                </a:moveTo>
                <a:lnTo>
                  <a:pt x="810895" y="2089353"/>
                </a:lnTo>
                <a:lnTo>
                  <a:pt x="810895" y="2168791"/>
                </a:lnTo>
                <a:lnTo>
                  <a:pt x="1188643" y="2168791"/>
                </a:lnTo>
                <a:lnTo>
                  <a:pt x="1188643" y="2089353"/>
                </a:lnTo>
                <a:close/>
              </a:path>
              <a:path w="2676525" h="4258309">
                <a:moveTo>
                  <a:pt x="1188643" y="1214297"/>
                </a:moveTo>
                <a:lnTo>
                  <a:pt x="810895" y="1214297"/>
                </a:lnTo>
                <a:lnTo>
                  <a:pt x="810895" y="1293736"/>
                </a:lnTo>
                <a:lnTo>
                  <a:pt x="1188643" y="1293736"/>
                </a:lnTo>
                <a:lnTo>
                  <a:pt x="1188643" y="1214297"/>
                </a:lnTo>
                <a:close/>
              </a:path>
              <a:path w="2676525" h="4258309">
                <a:moveTo>
                  <a:pt x="1188643" y="339267"/>
                </a:moveTo>
                <a:lnTo>
                  <a:pt x="810895" y="339267"/>
                </a:lnTo>
                <a:lnTo>
                  <a:pt x="810895" y="418706"/>
                </a:lnTo>
                <a:lnTo>
                  <a:pt x="1188643" y="418706"/>
                </a:lnTo>
                <a:lnTo>
                  <a:pt x="1188643" y="339267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383"/>
                </a:moveTo>
                <a:lnTo>
                  <a:pt x="1683562" y="2964383"/>
                </a:lnTo>
                <a:lnTo>
                  <a:pt x="1683562" y="3043821"/>
                </a:lnTo>
                <a:lnTo>
                  <a:pt x="2061311" y="3043821"/>
                </a:lnTo>
                <a:lnTo>
                  <a:pt x="2061311" y="2964383"/>
                </a:lnTo>
                <a:close/>
              </a:path>
              <a:path w="2676525" h="4258309">
                <a:moveTo>
                  <a:pt x="2061311" y="2089353"/>
                </a:moveTo>
                <a:lnTo>
                  <a:pt x="1683562" y="2089353"/>
                </a:lnTo>
                <a:lnTo>
                  <a:pt x="1683562" y="2168791"/>
                </a:lnTo>
                <a:lnTo>
                  <a:pt x="2061311" y="2168791"/>
                </a:lnTo>
                <a:lnTo>
                  <a:pt x="2061311" y="2089353"/>
                </a:lnTo>
                <a:close/>
              </a:path>
              <a:path w="2676525" h="4258309">
                <a:moveTo>
                  <a:pt x="2061311" y="1214297"/>
                </a:moveTo>
                <a:lnTo>
                  <a:pt x="1683562" y="1214297"/>
                </a:lnTo>
                <a:lnTo>
                  <a:pt x="1683562" y="1293736"/>
                </a:lnTo>
                <a:lnTo>
                  <a:pt x="2061311" y="1293736"/>
                </a:lnTo>
                <a:lnTo>
                  <a:pt x="2061311" y="1214297"/>
                </a:lnTo>
                <a:close/>
              </a:path>
              <a:path w="2676525" h="4258309">
                <a:moveTo>
                  <a:pt x="2061311" y="339267"/>
                </a:moveTo>
                <a:lnTo>
                  <a:pt x="1683562" y="339267"/>
                </a:lnTo>
                <a:lnTo>
                  <a:pt x="1683562" y="418706"/>
                </a:lnTo>
                <a:lnTo>
                  <a:pt x="2061311" y="418706"/>
                </a:lnTo>
                <a:lnTo>
                  <a:pt x="2061311" y="339267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26"/>
                </a:moveTo>
                <a:lnTo>
                  <a:pt x="2556218" y="3839426"/>
                </a:lnTo>
                <a:lnTo>
                  <a:pt x="2556218" y="3918864"/>
                </a:lnTo>
                <a:lnTo>
                  <a:pt x="2676283" y="3918864"/>
                </a:lnTo>
                <a:lnTo>
                  <a:pt x="2676283" y="383942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383"/>
                </a:moveTo>
                <a:lnTo>
                  <a:pt x="2556218" y="2964383"/>
                </a:lnTo>
                <a:lnTo>
                  <a:pt x="2556218" y="3043821"/>
                </a:lnTo>
                <a:lnTo>
                  <a:pt x="2676283" y="3043821"/>
                </a:lnTo>
                <a:lnTo>
                  <a:pt x="2676283" y="2964383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353"/>
                </a:moveTo>
                <a:lnTo>
                  <a:pt x="2556218" y="2089353"/>
                </a:lnTo>
                <a:lnTo>
                  <a:pt x="2556218" y="2168791"/>
                </a:lnTo>
                <a:lnTo>
                  <a:pt x="2676283" y="2168791"/>
                </a:lnTo>
                <a:lnTo>
                  <a:pt x="2676283" y="2089353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297"/>
                </a:moveTo>
                <a:lnTo>
                  <a:pt x="2556218" y="1214297"/>
                </a:lnTo>
                <a:lnTo>
                  <a:pt x="2556218" y="1293736"/>
                </a:lnTo>
                <a:lnTo>
                  <a:pt x="2676283" y="1293736"/>
                </a:lnTo>
                <a:lnTo>
                  <a:pt x="2676283" y="1214297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4258309">
                <a:moveTo>
                  <a:pt x="2676283" y="339267"/>
                </a:moveTo>
                <a:lnTo>
                  <a:pt x="2556218" y="339267"/>
                </a:lnTo>
                <a:lnTo>
                  <a:pt x="2556218" y="418706"/>
                </a:lnTo>
                <a:lnTo>
                  <a:pt x="2676283" y="418706"/>
                </a:lnTo>
                <a:lnTo>
                  <a:pt x="2676283" y="339267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and Peach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7339" y="609600"/>
            <a:ext cx="8757322" cy="410599"/>
          </a:xfrm>
          <a:prstGeom prst="rect">
            <a:avLst/>
          </a:prstGeom>
        </p:spPr>
        <p:txBody>
          <a:bodyPr/>
          <a:lstStyle>
            <a:lvl1pPr algn="ctr">
              <a:defRPr kumimoji="0" lang="en-GB" sz="3729" b="1" i="0" u="none" strike="noStrike" kern="0" cap="none" spc="0" normalizeH="0" baseline="0" dirty="0">
                <a:ln>
                  <a:noFill/>
                </a:ln>
                <a:solidFill>
                  <a:srgbClr val="003D6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0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Str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9AAFF-3E18-1C7B-95F1-921EDC477360}"/>
              </a:ext>
            </a:extLst>
          </p:cNvPr>
          <p:cNvSpPr/>
          <p:nvPr userDrawn="1"/>
        </p:nvSpPr>
        <p:spPr>
          <a:xfrm>
            <a:off x="1482" y="0"/>
            <a:ext cx="2989641" cy="6857615"/>
          </a:xfrm>
          <a:custGeom>
            <a:avLst/>
            <a:gdLst/>
            <a:ahLst/>
            <a:cxnLst/>
            <a:rect l="l" t="t" r="r" b="b"/>
            <a:pathLst>
              <a:path w="4930140" h="11308715">
                <a:moveTo>
                  <a:pt x="4930048" y="0"/>
                </a:moveTo>
                <a:lnTo>
                  <a:pt x="0" y="0"/>
                </a:lnTo>
                <a:lnTo>
                  <a:pt x="0" y="11308189"/>
                </a:lnTo>
                <a:lnTo>
                  <a:pt x="4930048" y="11308189"/>
                </a:lnTo>
                <a:lnTo>
                  <a:pt x="493004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358CFCB-0C9B-3DD1-D1F2-2E0906631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0" y="1760250"/>
            <a:ext cx="3119645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78EB67-7706-A5E3-D8D7-815DFBEF5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0" y="2661707"/>
            <a:ext cx="3119645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ead Offic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982027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Carmelite</a:t>
            </a:r>
            <a:r>
              <a:rPr lang="en-GB" sz="1182" spc="3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1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House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 marR="3081">
              <a:lnSpc>
                <a:spcPct val="137400"/>
              </a:lnSpc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182" spc="17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Victoria</a:t>
            </a:r>
            <a:r>
              <a:rPr sz="1182" spc="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Embankment </a:t>
            </a:r>
            <a:r>
              <a:rPr sz="1182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London,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EC4Y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1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0DZ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ed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GB"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503370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lang="en-GB"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address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44577" y="395948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361417-8AAA-AED5-48DB-DF3F52502176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464D51-7694-E2B5-CC85-D1184329CAAE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57743C-D8AD-C093-4A92-960B52073B74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845DD2-E812-8F50-CB3C-5E9D16EA81D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8CAC64-29BC-1F25-7AD9-D7CCA7514B75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6CA87-642F-5937-26CF-A3283C669D22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3F2FF0-6D5E-F18A-0570-1379B4B7EEC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A96B3241-8C2A-6255-844A-86F20D4C17B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E80824-9DD7-D178-3801-02864CD2320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FDEFDB-6D57-225B-7994-6376566D63AF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DE101-BF1B-6A6D-B085-555559989FA8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ECF4B-0652-4760-DE42-F3B3ED3701A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22" r:id="rId8"/>
    <p:sldLayoutId id="2147483725" r:id="rId9"/>
    <p:sldLayoutId id="2147483707" r:id="rId10"/>
    <p:sldLayoutId id="2147483708" r:id="rId11"/>
    <p:sldLayoutId id="2147483724" r:id="rId12"/>
    <p:sldLayoutId id="2147483709" r:id="rId13"/>
    <p:sldLayoutId id="2147483685" r:id="rId14"/>
    <p:sldLayoutId id="2147483710" r:id="rId15"/>
    <p:sldLayoutId id="2147483681" r:id="rId16"/>
    <p:sldLayoutId id="2147483682" r:id="rId17"/>
    <p:sldLayoutId id="2147483711" r:id="rId18"/>
    <p:sldLayoutId id="2147483684" r:id="rId19"/>
    <p:sldLayoutId id="2147483673" r:id="rId20"/>
    <p:sldLayoutId id="2147483706" r:id="rId21"/>
    <p:sldLayoutId id="2147483726" r:id="rId22"/>
    <p:sldLayoutId id="2147483712" r:id="rId23"/>
    <p:sldLayoutId id="2147483727" r:id="rId24"/>
    <p:sldLayoutId id="2147483728" r:id="rId25"/>
    <p:sldLayoutId id="2147483729" r:id="rId26"/>
    <p:sldLayoutId id="2147483713" r:id="rId27"/>
    <p:sldLayoutId id="2147483730" r:id="rId28"/>
    <p:sldLayoutId id="2147483731" r:id="rId29"/>
    <p:sldLayoutId id="2147483732" r:id="rId30"/>
    <p:sldLayoutId id="2147483677" r:id="rId31"/>
    <p:sldLayoutId id="2147483678" r:id="rId32"/>
    <p:sldLayoutId id="2147483679" r:id="rId33"/>
    <p:sldLayoutId id="2147483680" r:id="rId34"/>
    <p:sldLayoutId id="2147483676" r:id="rId35"/>
    <p:sldLayoutId id="2147483714" r:id="rId36"/>
    <p:sldLayoutId id="2147483715" r:id="rId37"/>
    <p:sldLayoutId id="2147483718" r:id="rId38"/>
    <p:sldLayoutId id="2147483734" r:id="rId39"/>
    <p:sldLayoutId id="2147483716" r:id="rId40"/>
    <p:sldLayoutId id="2147483717" r:id="rId41"/>
    <p:sldLayoutId id="2147483733" r:id="rId42"/>
    <p:sldLayoutId id="2147483719" r:id="rId43"/>
    <p:sldLayoutId id="2147483720" r:id="rId44"/>
    <p:sldLayoutId id="2147483721" r:id="rId45"/>
    <p:sldLayoutId id="2147483723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276C4-229E-67E1-5085-B0B637B32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4001477"/>
            <a:ext cx="5923399" cy="885458"/>
          </a:xfrm>
        </p:spPr>
        <p:txBody>
          <a:bodyPr/>
          <a:lstStyle/>
          <a:p>
            <a:r>
              <a:rPr lang="en-GB" sz="2395" b="1" dirty="0">
                <a:solidFill>
                  <a:srgbClr val="B3D3D6"/>
                </a:solidFill>
                <a:latin typeface="+mj-lt"/>
                <a:ea typeface="+mj-ea"/>
                <a:cs typeface="+mj-cs"/>
              </a:rPr>
              <a:t>A glorious but empty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FB41C-5613-D6C3-098A-BF90857F2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43" y="2379655"/>
            <a:ext cx="5837699" cy="1477328"/>
          </a:xfrm>
        </p:spPr>
        <p:txBody>
          <a:bodyPr/>
          <a:lstStyle/>
          <a:p>
            <a:r>
              <a:rPr lang="en-GB" sz="4800" b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Battle of Lepanto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0ABD59-39A9-3298-94F2-8F09E52BC305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58B4-F75F-FB71-E71E-689B9BB54BF5}"/>
              </a:ext>
            </a:extLst>
          </p:cNvPr>
          <p:cNvSpPr txBox="1"/>
          <p:nvPr/>
        </p:nvSpPr>
        <p:spPr>
          <a:xfrm>
            <a:off x="3406076" y="5031429"/>
            <a:ext cx="32444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www.hachettelearning.com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historyreview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5AC9C73-B540-6347-D037-7D63CE0C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96" r="6852" b="1"/>
          <a:stretch>
            <a:fillRect/>
          </a:stretch>
        </p:blipFill>
        <p:spPr>
          <a:xfrm>
            <a:off x="2507386" y="5412828"/>
            <a:ext cx="4438187" cy="9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2CC5-B755-3103-2C50-79CA6983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50DB5-1FEC-2DD2-CF54-3A92A7EF6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Decline of the Ottomans?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565CE-7A77-EF95-8643-2031E9368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Ottomans had reached the limit of their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Ottomans would now have to defend their declining borders rather than expand.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‘The Ottoman Empire might stand, but never rise again’ </a:t>
            </a:r>
          </a:p>
          <a:p>
            <a:pPr defTabSz="355600"/>
            <a:r>
              <a:rPr lang="en-US" sz="1800" dirty="0"/>
              <a:t>	Sir Thomas Roe, English ambassador, 1620</a:t>
            </a:r>
          </a:p>
        </p:txBody>
      </p:sp>
    </p:spTree>
    <p:extLst>
      <p:ext uri="{BB962C8B-B14F-4D97-AF65-F5344CB8AC3E}">
        <p14:creationId xmlns:p14="http://schemas.microsoft.com/office/powerpoint/2010/main" val="5416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FFA9-9013-3BBB-1823-D1EDCC53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44BE8-42CF-81E8-D863-D978C447B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Decline of the Ottomans?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4DF60-D6C8-E88D-2769-093583321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1800" dirty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Financial impact on the Ottomans.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They were under pressure in Persia, so were happy to sign a truce in 1578.</a:t>
            </a:r>
          </a:p>
        </p:txBody>
      </p:sp>
    </p:spTree>
    <p:extLst>
      <p:ext uri="{BB962C8B-B14F-4D97-AF65-F5344CB8AC3E}">
        <p14:creationId xmlns:p14="http://schemas.microsoft.com/office/powerpoint/2010/main" val="5423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3AD1-1EE4-1E7F-9BE1-1EE71752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BCC2C-D61E-04EA-6541-522D47D5C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Impact on Venice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A7329-914D-CE21-7629-980EEA5CA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Venice survived Ottoman aggression throughout the sixteenth century.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was able to restore commercial relations.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Celebrations of the victory at the Battle of Lepanto.</a:t>
            </a:r>
          </a:p>
        </p:txBody>
      </p:sp>
    </p:spTree>
    <p:extLst>
      <p:ext uri="{BB962C8B-B14F-4D97-AF65-F5344CB8AC3E}">
        <p14:creationId xmlns:p14="http://schemas.microsoft.com/office/powerpoint/2010/main" val="16097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906A-0B2C-AAB3-6D68-C1F5FCBD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99853-71A7-3D11-97C1-F7B35EFBE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Impact on Venice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63E17-D74A-EC4F-A11B-096D75199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However: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Venice’s commerce was negatively affected and its finances exhausted.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Venice ceded Cyprus and its lost territories in Dalmatia.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had to pay an increased tribute for Zante.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paid a war indemnity of 300,000 ducats.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Venice withdrew from the Holy League in 1573.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Venice made a peace treaty with the Sultan.</a:t>
            </a:r>
          </a:p>
        </p:txBody>
      </p:sp>
    </p:spTree>
    <p:extLst>
      <p:ext uri="{BB962C8B-B14F-4D97-AF65-F5344CB8AC3E}">
        <p14:creationId xmlns:p14="http://schemas.microsoft.com/office/powerpoint/2010/main" val="38268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5B78-97BE-A4C3-19CC-876A053F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1FDF-846A-D8D2-DC1A-718A6C743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Views of Lepanto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60AFD-86FC-5453-B113-BC1C138EA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03012" cy="3935238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b="1" dirty="0"/>
              <a:t>A turning point? 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Ottoman Empire had reached its zenith under Suleiman the Magnificent and would go into decline after the Battle of Lepanto. 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This culminated in the Treaty of </a:t>
            </a:r>
            <a:r>
              <a:rPr lang="en-GB" sz="1800" dirty="0" err="1"/>
              <a:t>Sitvatorok</a:t>
            </a:r>
            <a:r>
              <a:rPr lang="en-GB" sz="1800" dirty="0"/>
              <a:t>, where they had to negotiate on equal terms.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b="1" dirty="0"/>
              <a:t>Little impact? 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No lasting damage to the Ottomans and no practical advantage to the Holy League.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89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51D1-35EF-8860-CACE-9C56611D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66496-FA8E-66F1-32E1-B88CD7C109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Psychological victory?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832BF-FD1D-7C98-AAA5-9DF3841D0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961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Psychological gain from victory at Lepanto after the Ottomans had reached the gates of Vienna earlier in the century and had defeated Hungary at the Battle of Mohacs.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destroyed the legend of Turkish invincibility at sea.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Seen as a moral breakthrough for Christendom.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Shock to Turkish confidence.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Lavish production of pictures and medals </a:t>
            </a:r>
            <a:r>
              <a:rPr lang="en-GB" sz="1800"/>
              <a:t>to celebrate.</a:t>
            </a:r>
            <a:endParaRPr lang="en-GB" sz="1800" dirty="0"/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757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40D2-AE57-BFC5-83D9-782B717C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AE41B-5DC5-08F3-8375-46CD83991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Military victory?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DDDFA-7BD2-731C-B7DD-25681073B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961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victory prevented the Turkish fleet from ravaging the Central Mediterranean and threatening Italy.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Holy League was unable to sustain a naval war due to the vast distances.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Capture of 130 Ottoman warships, 400 pieces of artillery and 3,500 prisoners.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100 Ottoman galleys sunk and 15,000 enslaved people liberated.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46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D0FE-34B7-639C-0E00-231D6901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078CC-7FFD-F7E7-3181-D5A442166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Military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59239-F38D-B655-6C93-7C4948D08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However: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Over the winter of 1571-2 the imperial dockyards rebuilt the Ottoman fleet.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fleet was back to sea within a year, with 200 ships and modern weapons.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North African pirates were still at large.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Bad weather and timing meant the Holy League could not follow up its victory.</a:t>
            </a:r>
          </a:p>
        </p:txBody>
      </p:sp>
    </p:spTree>
    <p:extLst>
      <p:ext uri="{BB962C8B-B14F-4D97-AF65-F5344CB8AC3E}">
        <p14:creationId xmlns:p14="http://schemas.microsoft.com/office/powerpoint/2010/main" val="39503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5E96-3F4F-0BC1-50C7-4E56040A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8F79F6-7CA0-F6CD-4DA2-19F8E7A263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Political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94B84-8F96-8578-5AF8-A1B405AD3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Pope had been able to unify much of Christendom in what could be seen as the last Crusade.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Lepanto was the greatest victory against Ottomans since the fall of Granada in 1492.</a:t>
            </a:r>
          </a:p>
        </p:txBody>
      </p:sp>
    </p:spTree>
    <p:extLst>
      <p:ext uri="{BB962C8B-B14F-4D97-AF65-F5344CB8AC3E}">
        <p14:creationId xmlns:p14="http://schemas.microsoft.com/office/powerpoint/2010/main" val="11804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AF88-6821-EF94-C299-A6375893A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61DEE1-0D25-89B8-23C1-4F39CB94FC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Political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53297-2D67-3721-4CA4-F4F96DE30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US" sz="1800" dirty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Holy League began to crumble after Lepanto.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 long-term gains as Venice withdrew from the Holy League.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End of the dream of a Crusade against the Ottomans.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Death of Pope Pius in May 1572.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England arranged formal diplomatic relations with the Ottomans 1579.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Philip agreed peace with the Sultan 1580.</a:t>
            </a:r>
          </a:p>
        </p:txBody>
      </p:sp>
    </p:spTree>
    <p:extLst>
      <p:ext uri="{BB962C8B-B14F-4D97-AF65-F5344CB8AC3E}">
        <p14:creationId xmlns:p14="http://schemas.microsoft.com/office/powerpoint/2010/main" val="1317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85FD3-0C6F-B975-668B-FD85F346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E1735-169F-71D0-B2E4-2892652CD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Territorial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965B4-B58E-5CA1-5C86-BD3B0A5B3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Lepanto led to uprisings in Greece and Albania, which threatened Turkish control of the peninsula.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Ottomans were unable to take Crete.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prevented the Ottomans from conquering southern Italy and even taking 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Short-term conquest of Tunis.</a:t>
            </a:r>
          </a:p>
        </p:txBody>
      </p:sp>
    </p:spTree>
    <p:extLst>
      <p:ext uri="{BB962C8B-B14F-4D97-AF65-F5344CB8AC3E}">
        <p14:creationId xmlns:p14="http://schemas.microsoft.com/office/powerpoint/2010/main" val="34310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C3D4-9712-FED6-D76E-52C0A319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08FDD0-E73F-3221-6AD0-E626B8CFEC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Territorial victory?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2E6B3-393A-40EC-6534-D00736BFF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1800" dirty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Cyprus was not recovered.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Ottoman victory at Tunis in 1574.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Ottomans remained in control of the eastern Mediterranean.</a:t>
            </a:r>
          </a:p>
        </p:txBody>
      </p:sp>
    </p:spTree>
    <p:extLst>
      <p:ext uri="{BB962C8B-B14F-4D97-AF65-F5344CB8AC3E}">
        <p14:creationId xmlns:p14="http://schemas.microsoft.com/office/powerpoint/2010/main" val="35331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hette 2024">
  <a:themeElements>
    <a:clrScheme name="Office">
      <a:dk1>
        <a:sysClr val="windowText" lastClr="000000"/>
      </a:dk1>
      <a:lt1>
        <a:sysClr val="window" lastClr="FFFFFF"/>
      </a:lt1>
      <a:dk2>
        <a:srgbClr val="003C5F"/>
      </a:dk2>
      <a:lt2>
        <a:srgbClr val="EEECE1"/>
      </a:lt2>
      <a:accent1>
        <a:srgbClr val="003C5F"/>
      </a:accent1>
      <a:accent2>
        <a:srgbClr val="7FB6BB"/>
      </a:accent2>
      <a:accent3>
        <a:srgbClr val="B0C589"/>
      </a:accent3>
      <a:accent4>
        <a:srgbClr val="E3B8E0"/>
      </a:accent4>
      <a:accent5>
        <a:srgbClr val="F7EB66"/>
      </a:accent5>
      <a:accent6>
        <a:srgbClr val="F5C7A6"/>
      </a:accent6>
      <a:hlink>
        <a:srgbClr val="0000FF"/>
      </a:hlink>
      <a:folHlink>
        <a:srgbClr val="800080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BF9ABE9049245A56E38F792FADB82" ma:contentTypeVersion="18" ma:contentTypeDescription="Create a new document." ma:contentTypeScope="" ma:versionID="af1083ce7064cd272a05bc1b66e5b79b">
  <xsd:schema xmlns:xsd="http://www.w3.org/2001/XMLSchema" xmlns:xs="http://www.w3.org/2001/XMLSchema" xmlns:p="http://schemas.microsoft.com/office/2006/metadata/properties" xmlns:ns2="69fa5a72-5b80-4197-9e79-14f0986e73ae" xmlns:ns3="5fc2f350-6cf0-4b28-b711-1ccb66596d0e" targetNamespace="http://schemas.microsoft.com/office/2006/metadata/properties" ma:root="true" ma:fieldsID="4a7bdbaa0c02f25aec8d538f802c57cf" ns2:_="" ns3:_="">
    <xsd:import namespace="69fa5a72-5b80-4197-9e79-14f0986e73ae"/>
    <xsd:import namespace="5fc2f350-6cf0-4b28-b711-1ccb66596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a5a72-5b80-4197-9e79-14f0986e7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f350-6cf0-4b28-b711-1ccb66596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855810-e19e-45fb-a196-33c89af98089}" ma:internalName="TaxCatchAll" ma:showField="CatchAllData" ma:web="5fc2f350-6cf0-4b28-b711-1ccb66596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2f350-6cf0-4b28-b711-1ccb66596d0e" xsi:nil="true"/>
    <lcf76f155ced4ddcb4097134ff3c332f xmlns="69fa5a72-5b80-4197-9e79-14f0986e73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DD10F-3BB2-490D-84D3-EE444B37D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a5a72-5b80-4197-9e79-14f0986e73ae"/>
    <ds:schemaRef ds:uri="5fc2f350-6cf0-4b28-b711-1ccb66596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E9BB6B-0967-4BCB-858A-ED052E304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27D21-8894-4817-8BB1-58CAE2349C6B}">
  <ds:schemaRefs>
    <ds:schemaRef ds:uri="http://purl.org/dc/terms/"/>
    <ds:schemaRef ds:uri="http://schemas.microsoft.com/office/2006/metadata/properties"/>
    <ds:schemaRef ds:uri="0839016d-7c88-4fb9-957c-e15a92ebbc76"/>
    <ds:schemaRef ds:uri="http://schemas.microsoft.com/office/2006/documentManagement/types"/>
    <ds:schemaRef ds:uri="http://www.w3.org/XML/1998/namespace"/>
    <ds:schemaRef ds:uri="http://purl.org/dc/elements/1.1/"/>
    <ds:schemaRef ds:uri="e2e1348c-10eb-4d6e-acf9-33f4e22b0f8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fc2f350-6cf0-4b28-b711-1ccb66596d0e"/>
    <ds:schemaRef ds:uri="69fa5a72-5b80-4197-9e79-14f0986e73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621</Words>
  <Application>Microsoft Office PowerPoint</Application>
  <PresentationFormat>Widescreen</PresentationFormat>
  <Paragraphs>79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Sofia Pro</vt:lpstr>
      <vt:lpstr>Poppins</vt:lpstr>
      <vt:lpstr>Aptos</vt:lpstr>
      <vt:lpstr>Hachette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Winkley</dc:creator>
  <cp:lastModifiedBy>Laura Else</cp:lastModifiedBy>
  <cp:revision>28</cp:revision>
  <dcterms:created xsi:type="dcterms:W3CDTF">2024-08-30T17:54:49Z</dcterms:created>
  <dcterms:modified xsi:type="dcterms:W3CDTF">2025-11-03T11:47:52Z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0x010100809BF9ABE9049245A56E38F792FADB82</vt:lpwstr>
  </property>
  <property fmtid="{D5CDD505-2E9C-101B-9397-08002B2CF9AE}" pid="7" name="MediaServiceImageTags">
    <vt:lpwstr/>
  </property>
</Properties>
</file>