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2"/>
  </p:notesMasterIdLst>
  <p:sldIdLst>
    <p:sldId id="357" r:id="rId5"/>
    <p:sldId id="327" r:id="rId6"/>
    <p:sldId id="358" r:id="rId7"/>
    <p:sldId id="359" r:id="rId8"/>
    <p:sldId id="360" r:id="rId9"/>
    <p:sldId id="351" r:id="rId10"/>
    <p:sldId id="361" r:id="rId11"/>
    <p:sldId id="362" r:id="rId12"/>
    <p:sldId id="363" r:id="rId13"/>
    <p:sldId id="365" r:id="rId14"/>
    <p:sldId id="364" r:id="rId15"/>
    <p:sldId id="366" r:id="rId16"/>
    <p:sldId id="367" r:id="rId17"/>
    <p:sldId id="372" r:id="rId18"/>
    <p:sldId id="369" r:id="rId19"/>
    <p:sldId id="371" r:id="rId20"/>
    <p:sldId id="347" r:id="rId21"/>
  </p:sldIdLst>
  <p:sldSz cx="12192000" cy="6858000"/>
  <p:notesSz cx="20104100" cy="11309350"/>
  <p:embeddedFontLst>
    <p:embeddedFont>
      <p:font typeface="Poppins" panose="00000500000000000000" pitchFamily="2" charset="0"/>
      <p:regular r:id="rId23"/>
      <p:bold r:id="rId24"/>
      <p:italic r:id="rId25"/>
      <p:boldItalic r:id="rId26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435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5F"/>
    <a:srgbClr val="B0C589"/>
    <a:srgbClr val="F8EA64"/>
    <a:srgbClr val="E1B8DF"/>
    <a:srgbClr val="99C5C8"/>
    <a:srgbClr val="E5F0F1"/>
    <a:srgbClr val="F5C7A6"/>
    <a:srgbClr val="EFAE7E"/>
    <a:srgbClr val="7FB6BB"/>
    <a:srgbClr val="006D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91FF8B-EAA3-4FE5-90FA-BA25DF59C91F}" v="37" dt="2025-09-03T12:50:57.04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1752"/>
        <p:guide pos="435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Else" userId="b01f9780-485a-4d8f-b6c1-d08f3d721e34" providerId="ADAL" clId="{C391FF8B-EAA3-4FE5-90FA-BA25DF59C91F}"/>
    <pc:docChg chg="undo redo custSel addSld delSld modSld sldOrd delMainMaster">
      <pc:chgData name="Laura Else" userId="b01f9780-485a-4d8f-b6c1-d08f3d721e34" providerId="ADAL" clId="{C391FF8B-EAA3-4FE5-90FA-BA25DF59C91F}" dt="2025-09-03T14:59:04.872" v="1554" actId="20577"/>
      <pc:docMkLst>
        <pc:docMk/>
      </pc:docMkLst>
      <pc:sldChg chg="modSp add del mod">
        <pc:chgData name="Laura Else" userId="b01f9780-485a-4d8f-b6c1-d08f3d721e34" providerId="ADAL" clId="{C391FF8B-EAA3-4FE5-90FA-BA25DF59C91F}" dt="2025-09-02T11:20:25.111" v="230" actId="47"/>
        <pc:sldMkLst>
          <pc:docMk/>
          <pc:sldMk cId="387717269" sldId="263"/>
        </pc:sldMkLst>
        <pc:spChg chg="mod">
          <ac:chgData name="Laura Else" userId="b01f9780-485a-4d8f-b6c1-d08f3d721e34" providerId="ADAL" clId="{C391FF8B-EAA3-4FE5-90FA-BA25DF59C91F}" dt="2025-09-02T11:20:22.281" v="228"/>
          <ac:spMkLst>
            <pc:docMk/>
            <pc:sldMk cId="387717269" sldId="263"/>
            <ac:spMk id="3" creationId="{3B548CE9-E84E-7950-64C8-58B1E0F2823A}"/>
          </ac:spMkLst>
        </pc:spChg>
      </pc:sldChg>
      <pc:sldChg chg="del">
        <pc:chgData name="Laura Else" userId="b01f9780-485a-4d8f-b6c1-d08f3d721e34" providerId="ADAL" clId="{C391FF8B-EAA3-4FE5-90FA-BA25DF59C91F}" dt="2025-09-02T10:57:18.227" v="4" actId="47"/>
        <pc:sldMkLst>
          <pc:docMk/>
          <pc:sldMk cId="0" sldId="264"/>
        </pc:sldMkLst>
      </pc:sldChg>
      <pc:sldChg chg="del">
        <pc:chgData name="Laura Else" userId="b01f9780-485a-4d8f-b6c1-d08f3d721e34" providerId="ADAL" clId="{C391FF8B-EAA3-4FE5-90FA-BA25DF59C91F}" dt="2025-09-02T10:57:34.453" v="7" actId="47"/>
        <pc:sldMkLst>
          <pc:docMk/>
          <pc:sldMk cId="4023482534" sldId="299"/>
        </pc:sldMkLst>
      </pc:sldChg>
      <pc:sldChg chg="modSp mod">
        <pc:chgData name="Laura Else" userId="b01f9780-485a-4d8f-b6c1-d08f3d721e34" providerId="ADAL" clId="{C391FF8B-EAA3-4FE5-90FA-BA25DF59C91F}" dt="2025-09-02T12:28:31.827" v="580" actId="20577"/>
        <pc:sldMkLst>
          <pc:docMk/>
          <pc:sldMk cId="3350041017" sldId="327"/>
        </pc:sldMkLst>
        <pc:spChg chg="mod">
          <ac:chgData name="Laura Else" userId="b01f9780-485a-4d8f-b6c1-d08f3d721e34" providerId="ADAL" clId="{C391FF8B-EAA3-4FE5-90FA-BA25DF59C91F}" dt="2025-09-02T12:28:31.827" v="580" actId="20577"/>
          <ac:spMkLst>
            <pc:docMk/>
            <pc:sldMk cId="3350041017" sldId="327"/>
            <ac:spMk id="3" creationId="{2EE865D8-87F3-32CA-B7FF-E01AF17DF1E5}"/>
          </ac:spMkLst>
        </pc:spChg>
      </pc:sldChg>
      <pc:sldChg chg="del">
        <pc:chgData name="Laura Else" userId="b01f9780-485a-4d8f-b6c1-d08f3d721e34" providerId="ADAL" clId="{C391FF8B-EAA3-4FE5-90FA-BA25DF59C91F}" dt="2025-09-02T10:57:05.078" v="0" actId="47"/>
        <pc:sldMkLst>
          <pc:docMk/>
          <pc:sldMk cId="246639548" sldId="328"/>
        </pc:sldMkLst>
      </pc:sldChg>
      <pc:sldChg chg="del">
        <pc:chgData name="Laura Else" userId="b01f9780-485a-4d8f-b6c1-d08f3d721e34" providerId="ADAL" clId="{C391FF8B-EAA3-4FE5-90FA-BA25DF59C91F}" dt="2025-09-02T10:57:23.099" v="6" actId="47"/>
        <pc:sldMkLst>
          <pc:docMk/>
          <pc:sldMk cId="588652280" sldId="331"/>
        </pc:sldMkLst>
      </pc:sldChg>
      <pc:sldChg chg="del">
        <pc:chgData name="Laura Else" userId="b01f9780-485a-4d8f-b6c1-d08f3d721e34" providerId="ADAL" clId="{C391FF8B-EAA3-4FE5-90FA-BA25DF59C91F}" dt="2025-09-02T10:57:21.638" v="5" actId="47"/>
        <pc:sldMkLst>
          <pc:docMk/>
          <pc:sldMk cId="1566398461" sldId="334"/>
        </pc:sldMkLst>
      </pc:sldChg>
      <pc:sldChg chg="addSp delSp modSp del mod ord">
        <pc:chgData name="Laura Else" userId="b01f9780-485a-4d8f-b6c1-d08f3d721e34" providerId="ADAL" clId="{C391FF8B-EAA3-4FE5-90FA-BA25DF59C91F}" dt="2025-09-02T12:53:56.200" v="1280" actId="2696"/>
        <pc:sldMkLst>
          <pc:docMk/>
          <pc:sldMk cId="890338640" sldId="338"/>
        </pc:sldMkLst>
        <pc:spChg chg="add del mod">
          <ac:chgData name="Laura Else" userId="b01f9780-485a-4d8f-b6c1-d08f3d721e34" providerId="ADAL" clId="{C391FF8B-EAA3-4FE5-90FA-BA25DF59C91F}" dt="2025-09-02T11:12:18.127" v="144" actId="478"/>
          <ac:spMkLst>
            <pc:docMk/>
            <pc:sldMk cId="890338640" sldId="338"/>
            <ac:spMk id="3" creationId="{68D3B1B1-9E85-2BFF-C158-8D3A3C8144BD}"/>
          </ac:spMkLst>
        </pc:spChg>
        <pc:spChg chg="mod">
          <ac:chgData name="Laura Else" userId="b01f9780-485a-4d8f-b6c1-d08f3d721e34" providerId="ADAL" clId="{C391FF8B-EAA3-4FE5-90FA-BA25DF59C91F}" dt="2025-09-02T12:51:40.446" v="1241" actId="20577"/>
          <ac:spMkLst>
            <pc:docMk/>
            <pc:sldMk cId="890338640" sldId="338"/>
            <ac:spMk id="5" creationId="{7BB097C4-2CC2-8E6F-4168-B943BFBD360B}"/>
          </ac:spMkLst>
        </pc:spChg>
        <pc:spChg chg="add del mod">
          <ac:chgData name="Laura Else" userId="b01f9780-485a-4d8f-b6c1-d08f3d721e34" providerId="ADAL" clId="{C391FF8B-EAA3-4FE5-90FA-BA25DF59C91F}" dt="2025-09-02T11:12:18.127" v="144" actId="478"/>
          <ac:spMkLst>
            <pc:docMk/>
            <pc:sldMk cId="890338640" sldId="338"/>
            <ac:spMk id="6" creationId="{ABC036EE-0E83-D447-4444-6DD32BBC451C}"/>
          </ac:spMkLst>
        </pc:spChg>
        <pc:spChg chg="add del">
          <ac:chgData name="Laura Else" userId="b01f9780-485a-4d8f-b6c1-d08f3d721e34" providerId="ADAL" clId="{C391FF8B-EAA3-4FE5-90FA-BA25DF59C91F}" dt="2025-09-02T11:12:28.493" v="146" actId="22"/>
          <ac:spMkLst>
            <pc:docMk/>
            <pc:sldMk cId="890338640" sldId="338"/>
            <ac:spMk id="7" creationId="{24D4A339-5F71-C893-6D41-4B5D32647364}"/>
          </ac:spMkLst>
        </pc:spChg>
      </pc:sldChg>
      <pc:sldChg chg="del">
        <pc:chgData name="Laura Else" userId="b01f9780-485a-4d8f-b6c1-d08f3d721e34" providerId="ADAL" clId="{C391FF8B-EAA3-4FE5-90FA-BA25DF59C91F}" dt="2025-09-02T10:57:50.580" v="9" actId="47"/>
        <pc:sldMkLst>
          <pc:docMk/>
          <pc:sldMk cId="2716667060" sldId="340"/>
        </pc:sldMkLst>
      </pc:sldChg>
      <pc:sldChg chg="del">
        <pc:chgData name="Laura Else" userId="b01f9780-485a-4d8f-b6c1-d08f3d721e34" providerId="ADAL" clId="{C391FF8B-EAA3-4FE5-90FA-BA25DF59C91F}" dt="2025-09-02T10:57:52.157" v="10" actId="47"/>
        <pc:sldMkLst>
          <pc:docMk/>
          <pc:sldMk cId="617886566" sldId="344"/>
        </pc:sldMkLst>
      </pc:sldChg>
      <pc:sldChg chg="del">
        <pc:chgData name="Laura Else" userId="b01f9780-485a-4d8f-b6c1-d08f3d721e34" providerId="ADAL" clId="{C391FF8B-EAA3-4FE5-90FA-BA25DF59C91F}" dt="2025-09-02T10:57:09.561" v="1" actId="47"/>
        <pc:sldMkLst>
          <pc:docMk/>
          <pc:sldMk cId="2739873422" sldId="350"/>
        </pc:sldMkLst>
      </pc:sldChg>
      <pc:sldChg chg="addSp modSp mod ord">
        <pc:chgData name="Laura Else" userId="b01f9780-485a-4d8f-b6c1-d08f3d721e34" providerId="ADAL" clId="{C391FF8B-EAA3-4FE5-90FA-BA25DF59C91F}" dt="2025-09-02T12:24:40.884" v="569"/>
        <pc:sldMkLst>
          <pc:docMk/>
          <pc:sldMk cId="2058750297" sldId="351"/>
        </pc:sldMkLst>
        <pc:spChg chg="add mod">
          <ac:chgData name="Laura Else" userId="b01f9780-485a-4d8f-b6c1-d08f3d721e34" providerId="ADAL" clId="{C391FF8B-EAA3-4FE5-90FA-BA25DF59C91F}" dt="2025-09-02T12:24:40.884" v="569"/>
          <ac:spMkLst>
            <pc:docMk/>
            <pc:sldMk cId="2058750297" sldId="351"/>
            <ac:spMk id="2" creationId="{E0B84E01-156E-9C62-344D-3600294AF33B}"/>
          </ac:spMkLst>
        </pc:spChg>
      </pc:sldChg>
      <pc:sldChg chg="modSp del mod ord">
        <pc:chgData name="Laura Else" userId="b01f9780-485a-4d8f-b6c1-d08f3d721e34" providerId="ADAL" clId="{C391FF8B-EAA3-4FE5-90FA-BA25DF59C91F}" dt="2025-09-02T12:24:55.949" v="574" actId="2696"/>
        <pc:sldMkLst>
          <pc:docMk/>
          <pc:sldMk cId="3736466115" sldId="352"/>
        </pc:sldMkLst>
        <pc:spChg chg="mod">
          <ac:chgData name="Laura Else" userId="b01f9780-485a-4d8f-b6c1-d08f3d721e34" providerId="ADAL" clId="{C391FF8B-EAA3-4FE5-90FA-BA25DF59C91F}" dt="2025-09-02T11:23:00.603" v="329" actId="20577"/>
          <ac:spMkLst>
            <pc:docMk/>
            <pc:sldMk cId="3736466115" sldId="352"/>
            <ac:spMk id="2" creationId="{3C5364F8-4971-3F3F-D5C2-B89101D62BB4}"/>
          </ac:spMkLst>
        </pc:spChg>
      </pc:sldChg>
      <pc:sldChg chg="del">
        <pc:chgData name="Laura Else" userId="b01f9780-485a-4d8f-b6c1-d08f3d721e34" providerId="ADAL" clId="{C391FF8B-EAA3-4FE5-90FA-BA25DF59C91F}" dt="2025-09-02T10:57:12.279" v="2" actId="47"/>
        <pc:sldMkLst>
          <pc:docMk/>
          <pc:sldMk cId="3907106004" sldId="353"/>
        </pc:sldMkLst>
      </pc:sldChg>
      <pc:sldChg chg="del">
        <pc:chgData name="Laura Else" userId="b01f9780-485a-4d8f-b6c1-d08f3d721e34" providerId="ADAL" clId="{C391FF8B-EAA3-4FE5-90FA-BA25DF59C91F}" dt="2025-09-02T10:57:13.876" v="3" actId="47"/>
        <pc:sldMkLst>
          <pc:docMk/>
          <pc:sldMk cId="1264800150" sldId="354"/>
        </pc:sldMkLst>
      </pc:sldChg>
      <pc:sldChg chg="modSp mod">
        <pc:chgData name="Laura Else" userId="b01f9780-485a-4d8f-b6c1-d08f3d721e34" providerId="ADAL" clId="{C391FF8B-EAA3-4FE5-90FA-BA25DF59C91F}" dt="2025-09-03T14:59:04.872" v="1554" actId="20577"/>
        <pc:sldMkLst>
          <pc:docMk/>
          <pc:sldMk cId="767037105" sldId="357"/>
        </pc:sldMkLst>
        <pc:spChg chg="mod">
          <ac:chgData name="Laura Else" userId="b01f9780-485a-4d8f-b6c1-d08f3d721e34" providerId="ADAL" clId="{C391FF8B-EAA3-4FE5-90FA-BA25DF59C91F}" dt="2025-09-02T12:23:01.594" v="562" actId="108"/>
          <ac:spMkLst>
            <pc:docMk/>
            <pc:sldMk cId="767037105" sldId="357"/>
            <ac:spMk id="2" creationId="{9A3276C4-229E-67E1-5085-B0B637B32674}"/>
          </ac:spMkLst>
        </pc:spChg>
        <pc:spChg chg="mod">
          <ac:chgData name="Laura Else" userId="b01f9780-485a-4d8f-b6c1-d08f3d721e34" providerId="ADAL" clId="{C391FF8B-EAA3-4FE5-90FA-BA25DF59C91F}" dt="2025-09-03T14:59:04.872" v="1554" actId="20577"/>
          <ac:spMkLst>
            <pc:docMk/>
            <pc:sldMk cId="767037105" sldId="357"/>
            <ac:spMk id="5" creationId="{0EEFB41C-5613-D6C3-098A-BF90857F245C}"/>
          </ac:spMkLst>
        </pc:spChg>
      </pc:sldChg>
      <pc:sldChg chg="addSp delSp modSp add mod">
        <pc:chgData name="Laura Else" userId="b01f9780-485a-4d8f-b6c1-d08f3d721e34" providerId="ADAL" clId="{C391FF8B-EAA3-4FE5-90FA-BA25DF59C91F}" dt="2025-09-03T12:52:35.140" v="1494" actId="2711"/>
        <pc:sldMkLst>
          <pc:docMk/>
          <pc:sldMk cId="4168996266" sldId="358"/>
        </pc:sldMkLst>
        <pc:spChg chg="add del">
          <ac:chgData name="Laura Else" userId="b01f9780-485a-4d8f-b6c1-d08f3d721e34" providerId="ADAL" clId="{C391FF8B-EAA3-4FE5-90FA-BA25DF59C91F}" dt="2025-09-02T11:04:39.932" v="48" actId="22"/>
          <ac:spMkLst>
            <pc:docMk/>
            <pc:sldMk cId="4168996266" sldId="358"/>
            <ac:spMk id="3" creationId="{D465A37F-23E2-BD27-7436-9576C5FCA606}"/>
          </ac:spMkLst>
        </pc:spChg>
        <pc:spChg chg="mod">
          <ac:chgData name="Laura Else" userId="b01f9780-485a-4d8f-b6c1-d08f3d721e34" providerId="ADAL" clId="{C391FF8B-EAA3-4FE5-90FA-BA25DF59C91F}" dt="2025-09-03T12:52:35.140" v="1494" actId="2711"/>
          <ac:spMkLst>
            <pc:docMk/>
            <pc:sldMk cId="4168996266" sldId="358"/>
            <ac:spMk id="5" creationId="{71460AFD-86FC-5453-B113-BC1C138EA296}"/>
          </ac:spMkLst>
        </pc:spChg>
        <pc:spChg chg="mod">
          <ac:chgData name="Laura Else" userId="b01f9780-485a-4d8f-b6c1-d08f3d721e34" providerId="ADAL" clId="{C391FF8B-EAA3-4FE5-90FA-BA25DF59C91F}" dt="2025-09-03T12:52:18.574" v="1493" actId="2711"/>
          <ac:spMkLst>
            <pc:docMk/>
            <pc:sldMk cId="4168996266" sldId="358"/>
            <ac:spMk id="6" creationId="{88511FDF-846A-D8D2-DC1A-718A6C743011}"/>
          </ac:spMkLst>
        </pc:spChg>
      </pc:sldChg>
      <pc:sldChg chg="addSp delSp modSp add mod">
        <pc:chgData name="Laura Else" userId="b01f9780-485a-4d8f-b6c1-d08f3d721e34" providerId="ADAL" clId="{C391FF8B-EAA3-4FE5-90FA-BA25DF59C91F}" dt="2025-09-03T12:52:37.455" v="1496" actId="6549"/>
        <pc:sldMkLst>
          <pc:docMk/>
          <pc:sldMk cId="2594652441" sldId="359"/>
        </pc:sldMkLst>
        <pc:spChg chg="add del mod">
          <ac:chgData name="Laura Else" userId="b01f9780-485a-4d8f-b6c1-d08f3d721e34" providerId="ADAL" clId="{C391FF8B-EAA3-4FE5-90FA-BA25DF59C91F}" dt="2025-09-02T11:10:20.313" v="112" actId="21"/>
          <ac:spMkLst>
            <pc:docMk/>
            <pc:sldMk cId="2594652441" sldId="359"/>
            <ac:spMk id="3" creationId="{C6731A4D-62F8-13D8-D453-23F1B178456D}"/>
          </ac:spMkLst>
        </pc:spChg>
        <pc:spChg chg="add del mod">
          <ac:chgData name="Laura Else" userId="b01f9780-485a-4d8f-b6c1-d08f3d721e34" providerId="ADAL" clId="{C391FF8B-EAA3-4FE5-90FA-BA25DF59C91F}" dt="2025-09-03T12:52:37.455" v="1496" actId="6549"/>
          <ac:spMkLst>
            <pc:docMk/>
            <pc:sldMk cId="2594652441" sldId="359"/>
            <ac:spMk id="5" creationId="{06ADDDFA-7BD2-731C-B7DD-25681073BE39}"/>
          </ac:spMkLst>
        </pc:spChg>
        <pc:spChg chg="mod">
          <ac:chgData name="Laura Else" userId="b01f9780-485a-4d8f-b6c1-d08f3d721e34" providerId="ADAL" clId="{C391FF8B-EAA3-4FE5-90FA-BA25DF59C91F}" dt="2025-09-02T12:52:16.663" v="1250" actId="20577"/>
          <ac:spMkLst>
            <pc:docMk/>
            <pc:sldMk cId="2594652441" sldId="359"/>
            <ac:spMk id="6" creationId="{E85AE41B-5DC5-08F3-8375-46CD839910C4}"/>
          </ac:spMkLst>
        </pc:spChg>
      </pc:sldChg>
      <pc:sldChg chg="modSp add del mod">
        <pc:chgData name="Laura Else" userId="b01f9780-485a-4d8f-b6c1-d08f3d721e34" providerId="ADAL" clId="{C391FF8B-EAA3-4FE5-90FA-BA25DF59C91F}" dt="2025-09-02T11:06:39.860" v="75" actId="47"/>
        <pc:sldMkLst>
          <pc:docMk/>
          <pc:sldMk cId="2648385168" sldId="359"/>
        </pc:sldMkLst>
        <pc:spChg chg="mod">
          <ac:chgData name="Laura Else" userId="b01f9780-485a-4d8f-b6c1-d08f3d721e34" providerId="ADAL" clId="{C391FF8B-EAA3-4FE5-90FA-BA25DF59C91F}" dt="2025-09-02T11:05:52.652" v="65" actId="948"/>
          <ac:spMkLst>
            <pc:docMk/>
            <pc:sldMk cId="2648385168" sldId="359"/>
            <ac:spMk id="5" creationId="{27FE6676-39DB-C754-E867-2D37FDEA5149}"/>
          </ac:spMkLst>
        </pc:spChg>
      </pc:sldChg>
      <pc:sldChg chg="modSp add mod">
        <pc:chgData name="Laura Else" userId="b01f9780-485a-4d8f-b6c1-d08f3d721e34" providerId="ADAL" clId="{C391FF8B-EAA3-4FE5-90FA-BA25DF59C91F}" dt="2025-09-03T12:53:49.445" v="1503" actId="20577"/>
        <pc:sldMkLst>
          <pc:docMk/>
          <pc:sldMk cId="3950335767" sldId="360"/>
        </pc:sldMkLst>
        <pc:spChg chg="mod">
          <ac:chgData name="Laura Else" userId="b01f9780-485a-4d8f-b6c1-d08f3d721e34" providerId="ADAL" clId="{C391FF8B-EAA3-4FE5-90FA-BA25DF59C91F}" dt="2025-09-03T12:53:49.445" v="1503" actId="20577"/>
          <ac:spMkLst>
            <pc:docMk/>
            <pc:sldMk cId="3950335767" sldId="360"/>
            <ac:spMk id="5" creationId="{B6A59239-F38D-B655-6C93-7C4948D08B67}"/>
          </ac:spMkLst>
        </pc:spChg>
        <pc:spChg chg="mod">
          <ac:chgData name="Laura Else" userId="b01f9780-485a-4d8f-b6c1-d08f3d721e34" providerId="ADAL" clId="{C391FF8B-EAA3-4FE5-90FA-BA25DF59C91F}" dt="2025-09-02T11:14:04.687" v="203" actId="20577"/>
          <ac:spMkLst>
            <pc:docMk/>
            <pc:sldMk cId="3950335767" sldId="360"/>
            <ac:spMk id="6" creationId="{D3E078CC-7FFD-F7E7-3181-D5A442166FA6}"/>
          </ac:spMkLst>
        </pc:spChg>
      </pc:sldChg>
      <pc:sldChg chg="modSp add mod">
        <pc:chgData name="Laura Else" userId="b01f9780-485a-4d8f-b6c1-d08f3d721e34" providerId="ADAL" clId="{C391FF8B-EAA3-4FE5-90FA-BA25DF59C91F}" dt="2025-09-02T12:55:20.792" v="1288" actId="20577"/>
        <pc:sldMkLst>
          <pc:docMk/>
          <pc:sldMk cId="3431042172" sldId="361"/>
        </pc:sldMkLst>
        <pc:spChg chg="mod">
          <ac:chgData name="Laura Else" userId="b01f9780-485a-4d8f-b6c1-d08f3d721e34" providerId="ADAL" clId="{C391FF8B-EAA3-4FE5-90FA-BA25DF59C91F}" dt="2025-09-02T12:55:20.792" v="1288" actId="20577"/>
          <ac:spMkLst>
            <pc:docMk/>
            <pc:sldMk cId="3431042172" sldId="361"/>
            <ac:spMk id="5" creationId="{A1F965B4-B58E-5CA1-5C86-BD3B0A5B3688}"/>
          </ac:spMkLst>
        </pc:spChg>
        <pc:spChg chg="mod">
          <ac:chgData name="Laura Else" userId="b01f9780-485a-4d8f-b6c1-d08f3d721e34" providerId="ADAL" clId="{C391FF8B-EAA3-4FE5-90FA-BA25DF59C91F}" dt="2025-09-02T12:29:44.103" v="595" actId="20577"/>
          <ac:spMkLst>
            <pc:docMk/>
            <pc:sldMk cId="3431042172" sldId="361"/>
            <ac:spMk id="6" creationId="{B9BE1735-169F-71D0-B2E4-2892652CD117}"/>
          </ac:spMkLst>
        </pc:spChg>
      </pc:sldChg>
      <pc:sldChg chg="modSp add mod">
        <pc:chgData name="Laura Else" userId="b01f9780-485a-4d8f-b6c1-d08f3d721e34" providerId="ADAL" clId="{C391FF8B-EAA3-4FE5-90FA-BA25DF59C91F}" dt="2025-09-02T12:56:17.764" v="1321" actId="20577"/>
        <pc:sldMkLst>
          <pc:docMk/>
          <pc:sldMk cId="507689959" sldId="362"/>
        </pc:sldMkLst>
        <pc:spChg chg="mod">
          <ac:chgData name="Laura Else" userId="b01f9780-485a-4d8f-b6c1-d08f3d721e34" providerId="ADAL" clId="{C391FF8B-EAA3-4FE5-90FA-BA25DF59C91F}" dt="2025-09-02T12:56:17.764" v="1321" actId="20577"/>
          <ac:spMkLst>
            <pc:docMk/>
            <pc:sldMk cId="507689959" sldId="362"/>
            <ac:spMk id="5" creationId="{6F2C5CA0-7890-5FF3-F597-0DA08ACC1CE9}"/>
          </ac:spMkLst>
        </pc:spChg>
        <pc:spChg chg="mod">
          <ac:chgData name="Laura Else" userId="b01f9780-485a-4d8f-b6c1-d08f3d721e34" providerId="ADAL" clId="{C391FF8B-EAA3-4FE5-90FA-BA25DF59C91F}" dt="2025-09-02T12:39:15.401" v="943" actId="1076"/>
          <ac:spMkLst>
            <pc:docMk/>
            <pc:sldMk cId="507689959" sldId="362"/>
            <ac:spMk id="6" creationId="{3B8A58E6-6ADD-F72F-68C0-F2B74CF43739}"/>
          </ac:spMkLst>
        </pc:spChg>
      </pc:sldChg>
      <pc:sldChg chg="modSp add mod">
        <pc:chgData name="Laura Else" userId="b01f9780-485a-4d8f-b6c1-d08f3d721e34" providerId="ADAL" clId="{C391FF8B-EAA3-4FE5-90FA-BA25DF59C91F}" dt="2025-09-03T12:57:41.274" v="1508" actId="20577"/>
        <pc:sldMkLst>
          <pc:docMk/>
          <pc:sldMk cId="333804856" sldId="363"/>
        </pc:sldMkLst>
        <pc:spChg chg="mod">
          <ac:chgData name="Laura Else" userId="b01f9780-485a-4d8f-b6c1-d08f3d721e34" providerId="ADAL" clId="{C391FF8B-EAA3-4FE5-90FA-BA25DF59C91F}" dt="2025-09-03T12:57:41.274" v="1508" actId="20577"/>
          <ac:spMkLst>
            <pc:docMk/>
            <pc:sldMk cId="333804856" sldId="363"/>
            <ac:spMk id="5" creationId="{9088D00E-110C-B411-10A4-1BFF04E35712}"/>
          </ac:spMkLst>
        </pc:spChg>
        <pc:spChg chg="mod">
          <ac:chgData name="Laura Else" userId="b01f9780-485a-4d8f-b6c1-d08f3d721e34" providerId="ADAL" clId="{C391FF8B-EAA3-4FE5-90FA-BA25DF59C91F}" dt="2025-09-02T11:21:02.973" v="274" actId="6549"/>
          <ac:spMkLst>
            <pc:docMk/>
            <pc:sldMk cId="333804856" sldId="363"/>
            <ac:spMk id="6" creationId="{DACCAECF-1DC9-DA20-50D0-6996E5F2569F}"/>
          </ac:spMkLst>
        </pc:spChg>
      </pc:sldChg>
      <pc:sldChg chg="modSp add mod ord">
        <pc:chgData name="Laura Else" userId="b01f9780-485a-4d8f-b6c1-d08f3d721e34" providerId="ADAL" clId="{C391FF8B-EAA3-4FE5-90FA-BA25DF59C91F}" dt="2025-09-02T11:24:45.228" v="355" actId="20577"/>
        <pc:sldMkLst>
          <pc:docMk/>
          <pc:sldMk cId="307082477" sldId="364"/>
        </pc:sldMkLst>
        <pc:spChg chg="mod">
          <ac:chgData name="Laura Else" userId="b01f9780-485a-4d8f-b6c1-d08f3d721e34" providerId="ADAL" clId="{C391FF8B-EAA3-4FE5-90FA-BA25DF59C91F}" dt="2025-09-02T11:24:45.228" v="355" actId="20577"/>
          <ac:spMkLst>
            <pc:docMk/>
            <pc:sldMk cId="307082477" sldId="364"/>
            <ac:spMk id="2" creationId="{27276FFE-AC79-8795-DDC8-9E4D289DAA45}"/>
          </ac:spMkLst>
        </pc:spChg>
      </pc:sldChg>
      <pc:sldChg chg="modSp add mod ord">
        <pc:chgData name="Laura Else" userId="b01f9780-485a-4d8f-b6c1-d08f3d721e34" providerId="ADAL" clId="{C391FF8B-EAA3-4FE5-90FA-BA25DF59C91F}" dt="2025-09-03T12:59:18.922" v="1526" actId="108"/>
        <pc:sldMkLst>
          <pc:docMk/>
          <pc:sldMk cId="4010114699" sldId="365"/>
        </pc:sldMkLst>
        <pc:spChg chg="mod">
          <ac:chgData name="Laura Else" userId="b01f9780-485a-4d8f-b6c1-d08f3d721e34" providerId="ADAL" clId="{C391FF8B-EAA3-4FE5-90FA-BA25DF59C91F}" dt="2025-09-03T12:59:18.922" v="1526" actId="108"/>
          <ac:spMkLst>
            <pc:docMk/>
            <pc:sldMk cId="4010114699" sldId="365"/>
            <ac:spMk id="5" creationId="{B8D98828-B1B5-9368-986A-E4EBE1A55019}"/>
          </ac:spMkLst>
        </pc:spChg>
        <pc:spChg chg="mod">
          <ac:chgData name="Laura Else" userId="b01f9780-485a-4d8f-b6c1-d08f3d721e34" providerId="ADAL" clId="{C391FF8B-EAA3-4FE5-90FA-BA25DF59C91F}" dt="2025-09-02T12:30:06.072" v="612" actId="20577"/>
          <ac:spMkLst>
            <pc:docMk/>
            <pc:sldMk cId="4010114699" sldId="365"/>
            <ac:spMk id="6" creationId="{02ED440F-4A35-C637-BA41-FCE9463B4B53}"/>
          </ac:spMkLst>
        </pc:spChg>
      </pc:sldChg>
      <pc:sldChg chg="modSp add mod ord">
        <pc:chgData name="Laura Else" userId="b01f9780-485a-4d8f-b6c1-d08f3d721e34" providerId="ADAL" clId="{C391FF8B-EAA3-4FE5-90FA-BA25DF59C91F}" dt="2025-09-03T13:00:18.416" v="1527" actId="20577"/>
        <pc:sldMkLst>
          <pc:docMk/>
          <pc:sldMk cId="541642647" sldId="366"/>
        </pc:sldMkLst>
        <pc:spChg chg="mod">
          <ac:chgData name="Laura Else" userId="b01f9780-485a-4d8f-b6c1-d08f3d721e34" providerId="ADAL" clId="{C391FF8B-EAA3-4FE5-90FA-BA25DF59C91F}" dt="2025-09-03T13:00:18.416" v="1527" actId="20577"/>
          <ac:spMkLst>
            <pc:docMk/>
            <pc:sldMk cId="541642647" sldId="366"/>
            <ac:spMk id="5" creationId="{2E8565CE-7A77-EF95-8643-2031E9368F82}"/>
          </ac:spMkLst>
        </pc:spChg>
        <pc:spChg chg="mod">
          <ac:chgData name="Laura Else" userId="b01f9780-485a-4d8f-b6c1-d08f3d721e34" providerId="ADAL" clId="{C391FF8B-EAA3-4FE5-90FA-BA25DF59C91F}" dt="2025-09-02T11:25:09.366" v="383" actId="6549"/>
          <ac:spMkLst>
            <pc:docMk/>
            <pc:sldMk cId="541642647" sldId="366"/>
            <ac:spMk id="6" creationId="{75D50DB5-1FEC-2DD2-CF54-3A92A7EF6FD1}"/>
          </ac:spMkLst>
        </pc:spChg>
      </pc:sldChg>
      <pc:sldChg chg="modSp add mod">
        <pc:chgData name="Laura Else" userId="b01f9780-485a-4d8f-b6c1-d08f3d721e34" providerId="ADAL" clId="{C391FF8B-EAA3-4FE5-90FA-BA25DF59C91F}" dt="2025-09-03T13:00:24.360" v="1528" actId="20577"/>
        <pc:sldMkLst>
          <pc:docMk/>
          <pc:sldMk cId="1609717889" sldId="367"/>
        </pc:sldMkLst>
        <pc:spChg chg="mod">
          <ac:chgData name="Laura Else" userId="b01f9780-485a-4d8f-b6c1-d08f3d721e34" providerId="ADAL" clId="{C391FF8B-EAA3-4FE5-90FA-BA25DF59C91F}" dt="2025-09-03T13:00:24.360" v="1528" actId="20577"/>
          <ac:spMkLst>
            <pc:docMk/>
            <pc:sldMk cId="1609717889" sldId="367"/>
            <ac:spMk id="5" creationId="{312A7329-914D-CE21-7629-980EEA5CAAF5}"/>
          </ac:spMkLst>
        </pc:spChg>
        <pc:spChg chg="mod">
          <ac:chgData name="Laura Else" userId="b01f9780-485a-4d8f-b6c1-d08f3d721e34" providerId="ADAL" clId="{C391FF8B-EAA3-4FE5-90FA-BA25DF59C91F}" dt="2025-09-02T11:25:39.840" v="394" actId="20577"/>
          <ac:spMkLst>
            <pc:docMk/>
            <pc:sldMk cId="1609717889" sldId="367"/>
            <ac:spMk id="6" creationId="{72CBCC2C-D61E-04EA-6541-522D47D5CD90}"/>
          </ac:spMkLst>
        </pc:spChg>
      </pc:sldChg>
      <pc:sldChg chg="modSp add del mod ord">
        <pc:chgData name="Laura Else" userId="b01f9780-485a-4d8f-b6c1-d08f3d721e34" providerId="ADAL" clId="{C391FF8B-EAA3-4FE5-90FA-BA25DF59C91F}" dt="2025-09-02T12:28:11.819" v="579" actId="47"/>
        <pc:sldMkLst>
          <pc:docMk/>
          <pc:sldMk cId="1804956594" sldId="368"/>
        </pc:sldMkLst>
        <pc:spChg chg="mod">
          <ac:chgData name="Laura Else" userId="b01f9780-485a-4d8f-b6c1-d08f3d721e34" providerId="ADAL" clId="{C391FF8B-EAA3-4FE5-90FA-BA25DF59C91F}" dt="2025-09-02T11:26:25.088" v="427" actId="20577"/>
          <ac:spMkLst>
            <pc:docMk/>
            <pc:sldMk cId="1804956594" sldId="368"/>
            <ac:spMk id="2" creationId="{35FB2B91-E55E-88DF-24EC-5CF9B23470F2}"/>
          </ac:spMkLst>
        </pc:spChg>
      </pc:sldChg>
      <pc:sldChg chg="modSp add mod ord">
        <pc:chgData name="Laura Else" userId="b01f9780-485a-4d8f-b6c1-d08f3d721e34" providerId="ADAL" clId="{C391FF8B-EAA3-4FE5-90FA-BA25DF59C91F}" dt="2025-09-03T13:01:45.562" v="1531" actId="20577"/>
        <pc:sldMkLst>
          <pc:docMk/>
          <pc:sldMk cId="1866292445" sldId="369"/>
        </pc:sldMkLst>
        <pc:spChg chg="mod">
          <ac:chgData name="Laura Else" userId="b01f9780-485a-4d8f-b6c1-d08f3d721e34" providerId="ADAL" clId="{C391FF8B-EAA3-4FE5-90FA-BA25DF59C91F}" dt="2025-09-03T13:01:45.562" v="1531" actId="20577"/>
          <ac:spMkLst>
            <pc:docMk/>
            <pc:sldMk cId="1866292445" sldId="369"/>
            <ac:spMk id="5" creationId="{C62BB134-423F-1B21-86C4-FCBA235D2534}"/>
          </ac:spMkLst>
        </pc:spChg>
        <pc:spChg chg="mod">
          <ac:chgData name="Laura Else" userId="b01f9780-485a-4d8f-b6c1-d08f3d721e34" providerId="ADAL" clId="{C391FF8B-EAA3-4FE5-90FA-BA25DF59C91F}" dt="2025-09-02T11:28:56.199" v="471" actId="20577"/>
          <ac:spMkLst>
            <pc:docMk/>
            <pc:sldMk cId="1866292445" sldId="369"/>
            <ac:spMk id="6" creationId="{C84E2832-E6E9-7028-DE0A-3700A3000579}"/>
          </ac:spMkLst>
        </pc:spChg>
      </pc:sldChg>
      <pc:sldChg chg="modSp add del mod ord">
        <pc:chgData name="Laura Else" userId="b01f9780-485a-4d8f-b6c1-d08f3d721e34" providerId="ADAL" clId="{C391FF8B-EAA3-4FE5-90FA-BA25DF59C91F}" dt="2025-09-02T12:23:59.328" v="565" actId="47"/>
        <pc:sldMkLst>
          <pc:docMk/>
          <pc:sldMk cId="1695589141" sldId="370"/>
        </pc:sldMkLst>
        <pc:spChg chg="mod">
          <ac:chgData name="Laura Else" userId="b01f9780-485a-4d8f-b6c1-d08f3d721e34" providerId="ADAL" clId="{C391FF8B-EAA3-4FE5-90FA-BA25DF59C91F}" dt="2025-09-02T11:30:48.589" v="535" actId="14100"/>
          <ac:spMkLst>
            <pc:docMk/>
            <pc:sldMk cId="1695589141" sldId="370"/>
            <ac:spMk id="2" creationId="{5E94E75C-14C6-9E21-6584-C3747058500D}"/>
          </ac:spMkLst>
        </pc:spChg>
      </pc:sldChg>
      <pc:sldChg chg="modSp add del mod">
        <pc:chgData name="Laura Else" userId="b01f9780-485a-4d8f-b6c1-d08f3d721e34" providerId="ADAL" clId="{C391FF8B-EAA3-4FE5-90FA-BA25DF59C91F}" dt="2025-09-02T11:29:49.364" v="478" actId="2696"/>
        <pc:sldMkLst>
          <pc:docMk/>
          <pc:sldMk cId="2233315221" sldId="370"/>
        </pc:sldMkLst>
        <pc:spChg chg="mod">
          <ac:chgData name="Laura Else" userId="b01f9780-485a-4d8f-b6c1-d08f3d721e34" providerId="ADAL" clId="{C391FF8B-EAA3-4FE5-90FA-BA25DF59C91F}" dt="2025-09-02T11:27:59.676" v="467" actId="12"/>
          <ac:spMkLst>
            <pc:docMk/>
            <pc:sldMk cId="2233315221" sldId="370"/>
            <ac:spMk id="5" creationId="{A4E3573D-199F-74DB-C42E-6037215916F0}"/>
          </ac:spMkLst>
        </pc:spChg>
        <pc:spChg chg="mod">
          <ac:chgData name="Laura Else" userId="b01f9780-485a-4d8f-b6c1-d08f3d721e34" providerId="ADAL" clId="{C391FF8B-EAA3-4FE5-90FA-BA25DF59C91F}" dt="2025-09-02T11:27:42.760" v="464" actId="20577"/>
          <ac:spMkLst>
            <pc:docMk/>
            <pc:sldMk cId="2233315221" sldId="370"/>
            <ac:spMk id="6" creationId="{76F2A764-487E-9727-56DA-57D4D517F0C5}"/>
          </ac:spMkLst>
        </pc:spChg>
      </pc:sldChg>
      <pc:sldChg chg="modSp add mod ord">
        <pc:chgData name="Laura Else" userId="b01f9780-485a-4d8f-b6c1-d08f3d721e34" providerId="ADAL" clId="{C391FF8B-EAA3-4FE5-90FA-BA25DF59C91F}" dt="2025-09-03T13:02:58.602" v="1552" actId="20577"/>
        <pc:sldMkLst>
          <pc:docMk/>
          <pc:sldMk cId="1906766814" sldId="371"/>
        </pc:sldMkLst>
        <pc:spChg chg="mod">
          <ac:chgData name="Laura Else" userId="b01f9780-485a-4d8f-b6c1-d08f3d721e34" providerId="ADAL" clId="{C391FF8B-EAA3-4FE5-90FA-BA25DF59C91F}" dt="2025-09-03T13:02:58.602" v="1552" actId="20577"/>
          <ac:spMkLst>
            <pc:docMk/>
            <pc:sldMk cId="1906766814" sldId="371"/>
            <ac:spMk id="5" creationId="{A7924BF8-64BD-3623-B250-7EE100B01442}"/>
          </ac:spMkLst>
        </pc:spChg>
        <pc:spChg chg="mod">
          <ac:chgData name="Laura Else" userId="b01f9780-485a-4d8f-b6c1-d08f3d721e34" providerId="ADAL" clId="{C391FF8B-EAA3-4FE5-90FA-BA25DF59C91F}" dt="2025-09-02T12:30:24.251" v="614" actId="20577"/>
          <ac:spMkLst>
            <pc:docMk/>
            <pc:sldMk cId="1906766814" sldId="371"/>
            <ac:spMk id="6" creationId="{3F7157E8-EA3F-7FC6-A931-BF06523AE01C}"/>
          </ac:spMkLst>
        </pc:spChg>
      </pc:sldChg>
      <pc:sldChg chg="new del">
        <pc:chgData name="Laura Else" userId="b01f9780-485a-4d8f-b6c1-d08f3d721e34" providerId="ADAL" clId="{C391FF8B-EAA3-4FE5-90FA-BA25DF59C91F}" dt="2025-09-02T12:26:13.158" v="576" actId="680"/>
        <pc:sldMkLst>
          <pc:docMk/>
          <pc:sldMk cId="2958021589" sldId="372"/>
        </pc:sldMkLst>
      </pc:sldChg>
      <pc:sldChg chg="modSp new">
        <pc:chgData name="Laura Else" userId="b01f9780-485a-4d8f-b6c1-d08f3d721e34" providerId="ADAL" clId="{C391FF8B-EAA3-4FE5-90FA-BA25DF59C91F}" dt="2025-09-02T12:28:09.711" v="578"/>
        <pc:sldMkLst>
          <pc:docMk/>
          <pc:sldMk cId="3088456341" sldId="372"/>
        </pc:sldMkLst>
        <pc:spChg chg="mod">
          <ac:chgData name="Laura Else" userId="b01f9780-485a-4d8f-b6c1-d08f3d721e34" providerId="ADAL" clId="{C391FF8B-EAA3-4FE5-90FA-BA25DF59C91F}" dt="2025-09-02T12:28:09.711" v="578"/>
          <ac:spMkLst>
            <pc:docMk/>
            <pc:sldMk cId="3088456341" sldId="372"/>
            <ac:spMk id="2" creationId="{5DBA7E01-F198-29DC-0F50-902FBC2AED47}"/>
          </ac:spMkLst>
        </pc:spChg>
      </pc:sldChg>
      <pc:sldMasterChg chg="delSldLayout">
        <pc:chgData name="Laura Else" userId="b01f9780-485a-4d8f-b6c1-d08f3d721e34" providerId="ADAL" clId="{C391FF8B-EAA3-4FE5-90FA-BA25DF59C91F}" dt="2025-09-02T10:57:09.561" v="1" actId="47"/>
        <pc:sldMasterMkLst>
          <pc:docMk/>
          <pc:sldMasterMk cId="0" sldId="2147483648"/>
        </pc:sldMasterMkLst>
        <pc:sldLayoutChg chg="del">
          <pc:chgData name="Laura Else" userId="b01f9780-485a-4d8f-b6c1-d08f3d721e34" providerId="ADAL" clId="{C391FF8B-EAA3-4FE5-90FA-BA25DF59C91F}" dt="2025-09-02T10:57:09.561" v="1" actId="47"/>
          <pc:sldLayoutMkLst>
            <pc:docMk/>
            <pc:sldMasterMk cId="0" sldId="2147483648"/>
            <pc:sldLayoutMk cId="1388001878" sldId="2147483737"/>
          </pc:sldLayoutMkLst>
        </pc:sldLayoutChg>
      </pc:sldMasterChg>
      <pc:sldMasterChg chg="del delSldLayout">
        <pc:chgData name="Laura Else" userId="b01f9780-485a-4d8f-b6c1-d08f3d721e34" providerId="ADAL" clId="{C391FF8B-EAA3-4FE5-90FA-BA25DF59C91F}" dt="2025-09-02T11:20:25.111" v="230" actId="47"/>
        <pc:sldMasterMkLst>
          <pc:docMk/>
          <pc:sldMasterMk cId="3277775797" sldId="2147483743"/>
        </pc:sldMasterMkLst>
        <pc:sldLayoutChg chg="del">
          <pc:chgData name="Laura Else" userId="b01f9780-485a-4d8f-b6c1-d08f3d721e34" providerId="ADAL" clId="{C391FF8B-EAA3-4FE5-90FA-BA25DF59C91F}" dt="2025-09-02T11:20:25.111" v="230" actId="47"/>
          <pc:sldLayoutMkLst>
            <pc:docMk/>
            <pc:sldMasterMk cId="3277775797" sldId="2147483743"/>
            <pc:sldLayoutMk cId="3840870688" sldId="2147483744"/>
          </pc:sldLayoutMkLst>
        </pc:sldLayoutChg>
        <pc:sldLayoutChg chg="del">
          <pc:chgData name="Laura Else" userId="b01f9780-485a-4d8f-b6c1-d08f3d721e34" providerId="ADAL" clId="{C391FF8B-EAA3-4FE5-90FA-BA25DF59C91F}" dt="2025-09-02T11:20:25.111" v="230" actId="47"/>
          <pc:sldLayoutMkLst>
            <pc:docMk/>
            <pc:sldMasterMk cId="3277775797" sldId="2147483743"/>
            <pc:sldLayoutMk cId="1156345404" sldId="2147483745"/>
          </pc:sldLayoutMkLst>
        </pc:sldLayoutChg>
        <pc:sldLayoutChg chg="del">
          <pc:chgData name="Laura Else" userId="b01f9780-485a-4d8f-b6c1-d08f3d721e34" providerId="ADAL" clId="{C391FF8B-EAA3-4FE5-90FA-BA25DF59C91F}" dt="2025-09-02T11:20:25.111" v="230" actId="47"/>
          <pc:sldLayoutMkLst>
            <pc:docMk/>
            <pc:sldMasterMk cId="3277775797" sldId="2147483743"/>
            <pc:sldLayoutMk cId="3721429478" sldId="2147483746"/>
          </pc:sldLayoutMkLst>
        </pc:sldLayoutChg>
        <pc:sldLayoutChg chg="del">
          <pc:chgData name="Laura Else" userId="b01f9780-485a-4d8f-b6c1-d08f3d721e34" providerId="ADAL" clId="{C391FF8B-EAA3-4FE5-90FA-BA25DF59C91F}" dt="2025-09-02T11:20:25.111" v="230" actId="47"/>
          <pc:sldLayoutMkLst>
            <pc:docMk/>
            <pc:sldMasterMk cId="3277775797" sldId="2147483743"/>
            <pc:sldLayoutMk cId="2536828706" sldId="2147483747"/>
          </pc:sldLayoutMkLst>
        </pc:sldLayoutChg>
        <pc:sldLayoutChg chg="del">
          <pc:chgData name="Laura Else" userId="b01f9780-485a-4d8f-b6c1-d08f3d721e34" providerId="ADAL" clId="{C391FF8B-EAA3-4FE5-90FA-BA25DF59C91F}" dt="2025-09-02T11:20:25.111" v="230" actId="47"/>
          <pc:sldLayoutMkLst>
            <pc:docMk/>
            <pc:sldMasterMk cId="3277775797" sldId="2147483743"/>
            <pc:sldLayoutMk cId="2494553846" sldId="2147483748"/>
          </pc:sldLayoutMkLst>
        </pc:sldLayoutChg>
        <pc:sldLayoutChg chg="del">
          <pc:chgData name="Laura Else" userId="b01f9780-485a-4d8f-b6c1-d08f3d721e34" providerId="ADAL" clId="{C391FF8B-EAA3-4FE5-90FA-BA25DF59C91F}" dt="2025-09-02T11:20:25.111" v="230" actId="47"/>
          <pc:sldLayoutMkLst>
            <pc:docMk/>
            <pc:sldMasterMk cId="3277775797" sldId="2147483743"/>
            <pc:sldLayoutMk cId="121784669" sldId="2147483749"/>
          </pc:sldLayoutMkLst>
        </pc:sldLayoutChg>
        <pc:sldLayoutChg chg="del">
          <pc:chgData name="Laura Else" userId="b01f9780-485a-4d8f-b6c1-d08f3d721e34" providerId="ADAL" clId="{C391FF8B-EAA3-4FE5-90FA-BA25DF59C91F}" dt="2025-09-02T11:20:25.111" v="230" actId="47"/>
          <pc:sldLayoutMkLst>
            <pc:docMk/>
            <pc:sldMasterMk cId="3277775797" sldId="2147483743"/>
            <pc:sldLayoutMk cId="2229416989" sldId="2147483750"/>
          </pc:sldLayoutMkLst>
        </pc:sldLayoutChg>
        <pc:sldLayoutChg chg="del">
          <pc:chgData name="Laura Else" userId="b01f9780-485a-4d8f-b6c1-d08f3d721e34" providerId="ADAL" clId="{C391FF8B-EAA3-4FE5-90FA-BA25DF59C91F}" dt="2025-09-02T11:20:25.111" v="230" actId="47"/>
          <pc:sldLayoutMkLst>
            <pc:docMk/>
            <pc:sldMasterMk cId="3277775797" sldId="2147483743"/>
            <pc:sldLayoutMk cId="3886320483" sldId="2147483751"/>
          </pc:sldLayoutMkLst>
        </pc:sldLayoutChg>
        <pc:sldLayoutChg chg="del">
          <pc:chgData name="Laura Else" userId="b01f9780-485a-4d8f-b6c1-d08f3d721e34" providerId="ADAL" clId="{C391FF8B-EAA3-4FE5-90FA-BA25DF59C91F}" dt="2025-09-02T11:20:25.111" v="230" actId="47"/>
          <pc:sldLayoutMkLst>
            <pc:docMk/>
            <pc:sldMasterMk cId="3277775797" sldId="2147483743"/>
            <pc:sldLayoutMk cId="3965285992" sldId="2147483752"/>
          </pc:sldLayoutMkLst>
        </pc:sldLayoutChg>
        <pc:sldLayoutChg chg="del">
          <pc:chgData name="Laura Else" userId="b01f9780-485a-4d8f-b6c1-d08f3d721e34" providerId="ADAL" clId="{C391FF8B-EAA3-4FE5-90FA-BA25DF59C91F}" dt="2025-09-02T11:20:25.111" v="230" actId="47"/>
          <pc:sldLayoutMkLst>
            <pc:docMk/>
            <pc:sldMasterMk cId="3277775797" sldId="2147483743"/>
            <pc:sldLayoutMk cId="1176365137" sldId="2147483753"/>
          </pc:sldLayoutMkLst>
        </pc:sldLayoutChg>
        <pc:sldLayoutChg chg="del">
          <pc:chgData name="Laura Else" userId="b01f9780-485a-4d8f-b6c1-d08f3d721e34" providerId="ADAL" clId="{C391FF8B-EAA3-4FE5-90FA-BA25DF59C91F}" dt="2025-09-02T11:20:25.111" v="230" actId="47"/>
          <pc:sldLayoutMkLst>
            <pc:docMk/>
            <pc:sldMasterMk cId="3277775797" sldId="2147483743"/>
            <pc:sldLayoutMk cId="1788154325" sldId="214748375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1BE3E-CB74-4CF2-9907-EFF9141CB904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05106-EFD6-4D52-B109-F3FFEE6283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5EDC0C-009A-0EB3-47CA-B00E25AB3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B15FED-384E-FF44-FE3D-A794D72B1E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10137E-A662-116D-7F67-BB777C578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1672A-AB04-AF25-4E7C-70D6A7E73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957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68B2A8-FA25-692D-0719-26297E35D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643475-9420-9BFD-3D40-7846341EF5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878F59-FD3A-41A9-CD4C-E4C47BAB6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72060-6AF3-83C4-F63D-907BF955C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8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147793-816A-B6A6-02E9-7F3DDC180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FB4FCA-88AE-5EC3-4131-DEA23EBD55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237A2A-439B-2A98-5E5C-1102365469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0A93E-D8A8-88FE-9AF0-F2AE2F37F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22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1E6E1-53F9-68E3-25DF-AA948882B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CE0360-EDFA-5D70-D6A4-3B0E28F2DB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03FC8E-308A-4B40-ED8B-1955F72E82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3025A-ACE5-E17C-66FF-619DAB8E71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576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1DF67-83D7-9BE7-96B1-0AED2A4D0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4C5B59-0046-87F1-3880-C9F0D8226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F4AA8B-20AA-4975-0616-5C0437B12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4AEDC1-BA17-4B71-503E-DE998F13EE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095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4ABB2-C97E-4841-D8CE-D3495B2A4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A5A0C16-D54C-D5C5-5645-F96623276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CA80AB-8B1F-DDEF-532C-30724CCFEC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62C13-EF7E-2361-02F0-F2BFE36222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067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B9FC0-36D3-16D7-7187-0E6CC61EE6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66FA48-2051-1D8A-87F0-E94E932383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F2144-B0CF-5F87-2E9A-5B2C105CF3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D92E1-8515-09DE-E48D-4A967C0BC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37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423103-E0F3-33EC-D226-AA521457C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24B7FD-53EB-E530-2F61-03754F9BA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C99BC2-AEC4-9BD9-730F-062EF41166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AE179-0DDB-D190-C75A-138016DAE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340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4EF8A0-AE12-CFD2-58D3-CAB48FDBF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01E6C3-CB18-9925-16AD-ED336A512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BFC37E-5C74-59A7-6375-862D514EF6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3E979-5BE0-1DD8-4BD0-6FAF5799A8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805106-EFD6-4D52-B109-F3FFEE62837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143" y="3701676"/>
            <a:ext cx="5923399" cy="1474712"/>
          </a:xfrm>
          <a:prstGeom prst="rect">
            <a:avLst/>
          </a:prstGeom>
        </p:spPr>
        <p:txBody>
          <a:bodyPr/>
          <a:lstStyle>
            <a:lvl1pPr marL="7701" marR="11937" algn="l">
              <a:lnSpc>
                <a:spcPct val="78700"/>
              </a:lnSpc>
              <a:spcBef>
                <a:spcPts val="1731"/>
              </a:spcBef>
              <a:defRPr lang="en-GB" sz="4800" spc="0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7D1F2C-A4B8-DB04-3360-AC5224405F92}"/>
              </a:ext>
            </a:extLst>
          </p:cNvPr>
          <p:cNvGrpSpPr/>
          <p:nvPr userDrawn="1"/>
        </p:nvGrpSpPr>
        <p:grpSpPr>
          <a:xfrm>
            <a:off x="333372" y="282558"/>
            <a:ext cx="2276029" cy="573672"/>
            <a:chOff x="1508133" y="1037131"/>
            <a:chExt cx="13913100" cy="3507037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0DB9093-1521-CE2A-69DB-E248FB855630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0529F43D-5876-96D3-B3F9-668072E5129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AD630BC-C7A5-BDB3-4ACA-268E3E750B29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E59904B-3CA2-3B42-EE77-8A6773B20FA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AF1CB8-B703-2C49-AFC6-CF4E06A7E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F912C48-7B13-828C-11DB-B550F901473E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3" name="Graphic 13">
              <a:extLst>
                <a:ext uri="{FF2B5EF4-FFF2-40B4-BE49-F238E27FC236}">
                  <a16:creationId xmlns:a16="http://schemas.microsoft.com/office/drawing/2014/main" id="{8D8EB580-B051-5F5C-1D55-188B4EDB90C4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2E742DC-93D9-523E-53B7-125480ABD904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F8BE63A-A7DD-C0E3-C906-B33E467CD516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DD115AF-E570-384C-FDC5-73B2ACB07C57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3C30A1-13C6-2329-39EC-E9B63721FB1C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grpSp>
        <p:nvGrpSpPr>
          <p:cNvPr id="18" name="object 6">
            <a:extLst>
              <a:ext uri="{FF2B5EF4-FFF2-40B4-BE49-F238E27FC236}">
                <a16:creationId xmlns:a16="http://schemas.microsoft.com/office/drawing/2014/main" id="{48D348BC-2922-97A4-D6B8-4D154B8BDAB5}"/>
              </a:ext>
            </a:extLst>
          </p:cNvPr>
          <p:cNvGrpSpPr/>
          <p:nvPr userDrawn="1"/>
        </p:nvGrpSpPr>
        <p:grpSpPr>
          <a:xfrm>
            <a:off x="6952617" y="4413"/>
            <a:ext cx="5239189" cy="6853379"/>
            <a:chOff x="11464676" y="7277"/>
            <a:chExt cx="8639810" cy="11301730"/>
          </a:xfrm>
        </p:grpSpPr>
        <p:pic>
          <p:nvPicPr>
            <p:cNvPr id="19" name="object 7">
              <a:extLst>
                <a:ext uri="{FF2B5EF4-FFF2-40B4-BE49-F238E27FC236}">
                  <a16:creationId xmlns:a16="http://schemas.microsoft.com/office/drawing/2014/main" id="{873C0C0B-2742-68F3-BF5A-1C8EDBBF12A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8446" y="7277"/>
              <a:ext cx="8635642" cy="6880397"/>
            </a:xfrm>
            <a:prstGeom prst="rect">
              <a:avLst/>
            </a:prstGeom>
          </p:spPr>
        </p:pic>
        <p:pic>
          <p:nvPicPr>
            <p:cNvPr id="20" name="object 8">
              <a:extLst>
                <a:ext uri="{FF2B5EF4-FFF2-40B4-BE49-F238E27FC236}">
                  <a16:creationId xmlns:a16="http://schemas.microsoft.com/office/drawing/2014/main" id="{BD36C55D-E122-8D61-84D7-B7D08125358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68446" y="6856252"/>
              <a:ext cx="4398431" cy="4452304"/>
            </a:xfrm>
            <a:prstGeom prst="rect">
              <a:avLst/>
            </a:prstGeom>
          </p:spPr>
        </p:pic>
        <p:pic>
          <p:nvPicPr>
            <p:cNvPr id="21" name="object 9">
              <a:extLst>
                <a:ext uri="{FF2B5EF4-FFF2-40B4-BE49-F238E27FC236}">
                  <a16:creationId xmlns:a16="http://schemas.microsoft.com/office/drawing/2014/main" id="{77054294-7D40-836C-9A9F-3E6927466BE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19759" y="6856257"/>
              <a:ext cx="4284340" cy="4452298"/>
            </a:xfrm>
            <a:prstGeom prst="rect">
              <a:avLst/>
            </a:prstGeom>
          </p:spPr>
        </p:pic>
        <p:pic>
          <p:nvPicPr>
            <p:cNvPr id="22" name="object 10">
              <a:extLst>
                <a:ext uri="{FF2B5EF4-FFF2-40B4-BE49-F238E27FC236}">
                  <a16:creationId xmlns:a16="http://schemas.microsoft.com/office/drawing/2014/main" id="{EC1BE60C-3715-C0B8-7260-7868371DA1DF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464676" y="7076172"/>
              <a:ext cx="4353176" cy="3972936"/>
            </a:xfrm>
            <a:prstGeom prst="rect">
              <a:avLst/>
            </a:prstGeom>
          </p:spPr>
        </p:pic>
      </p:grpSp>
      <p:sp>
        <p:nvSpPr>
          <p:cNvPr id="24" name="object 12">
            <a:extLst>
              <a:ext uri="{FF2B5EF4-FFF2-40B4-BE49-F238E27FC236}">
                <a16:creationId xmlns:a16="http://schemas.microsoft.com/office/drawing/2014/main" id="{D00D38A3-019B-8DDE-7B68-DFED9B350F63}"/>
              </a:ext>
            </a:extLst>
          </p:cNvPr>
          <p:cNvSpPr/>
          <p:nvPr userDrawn="1"/>
        </p:nvSpPr>
        <p:spPr>
          <a:xfrm>
            <a:off x="371611" y="5383032"/>
            <a:ext cx="6297546" cy="45719"/>
          </a:xfrm>
          <a:custGeom>
            <a:avLst/>
            <a:gdLst/>
            <a:ahLst/>
            <a:cxnLst/>
            <a:rect l="l" t="t" r="r" b="b"/>
            <a:pathLst>
              <a:path w="10179685">
                <a:moveTo>
                  <a:pt x="0" y="0"/>
                </a:moveTo>
                <a:lnTo>
                  <a:pt x="10179229" y="0"/>
                </a:lnTo>
              </a:path>
            </a:pathLst>
          </a:custGeom>
          <a:ln w="47129">
            <a:solidFill>
              <a:srgbClr val="F7EB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C7376FDF-15E9-66A2-8FF0-E9517C08AF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3372" y="3210841"/>
            <a:ext cx="5837699" cy="8690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92075" indent="-92075">
              <a:spcBef>
                <a:spcPts val="64"/>
              </a:spcBef>
              <a:defRPr lang="en-GB" sz="2395" b="1" spc="0" dirty="0">
                <a:solidFill>
                  <a:srgbClr val="B3D3D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2075" lvl="0" indent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8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bg>
      <p:bgPr>
        <a:solidFill>
          <a:srgbClr val="006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9739" y="822993"/>
            <a:ext cx="8452522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9840" y="2961959"/>
            <a:ext cx="8380136" cy="320897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2244" dirty="0">
                <a:solidFill>
                  <a:srgbClr val="FFFFFF"/>
                </a:solidFill>
                <a:latin typeface="Poppins" panose="00000500000000000000" pitchFamily="2" charset="0"/>
                <a:cs typeface="Arial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DB8280C8-A0EC-904B-E695-F1A927B07DF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9011" y="5244536"/>
            <a:ext cx="982771" cy="926393"/>
          </a:xfrm>
          <a:prstGeom prst="rect">
            <a:avLst/>
          </a:prstGeom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E83A8AC8-CF70-C07B-7328-9632B330F48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80210" y="329980"/>
            <a:ext cx="982771" cy="9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an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5468" y="537401"/>
            <a:ext cx="5544066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2400" b="1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7B991B-6F40-0F33-9974-8D78BA2D8A84}"/>
              </a:ext>
            </a:extLst>
          </p:cNvPr>
          <p:cNvSpPr/>
          <p:nvPr userDrawn="1"/>
        </p:nvSpPr>
        <p:spPr>
          <a:xfrm>
            <a:off x="1145085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E4CB26-81DC-59E5-0F2F-281B5FD230CB}"/>
              </a:ext>
            </a:extLst>
          </p:cNvPr>
          <p:cNvSpPr/>
          <p:nvPr userDrawn="1"/>
        </p:nvSpPr>
        <p:spPr>
          <a:xfrm>
            <a:off x="1145085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9CCE243-0462-C108-E4D2-55363A01DEE5}"/>
              </a:ext>
            </a:extLst>
          </p:cNvPr>
          <p:cNvSpPr/>
          <p:nvPr userDrawn="1"/>
        </p:nvSpPr>
        <p:spPr>
          <a:xfrm>
            <a:off x="3678407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C3EE970-91B4-BA2D-5B67-C9D590AD4BE8}"/>
              </a:ext>
            </a:extLst>
          </p:cNvPr>
          <p:cNvSpPr/>
          <p:nvPr userDrawn="1"/>
        </p:nvSpPr>
        <p:spPr>
          <a:xfrm>
            <a:off x="3678407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FDAB368-C9EB-62FF-6865-BDBE829FC4FE}"/>
              </a:ext>
            </a:extLst>
          </p:cNvPr>
          <p:cNvSpPr/>
          <p:nvPr userDrawn="1"/>
        </p:nvSpPr>
        <p:spPr>
          <a:xfrm>
            <a:off x="6189981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1C1497F-EAF4-38EF-4091-9D8DF0E39533}"/>
              </a:ext>
            </a:extLst>
          </p:cNvPr>
          <p:cNvSpPr/>
          <p:nvPr userDrawn="1"/>
        </p:nvSpPr>
        <p:spPr>
          <a:xfrm>
            <a:off x="6189981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D2146EC-1CA3-03A3-9A17-5ECCB25EF6A0}"/>
              </a:ext>
            </a:extLst>
          </p:cNvPr>
          <p:cNvSpPr/>
          <p:nvPr userDrawn="1"/>
        </p:nvSpPr>
        <p:spPr>
          <a:xfrm>
            <a:off x="8775333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2AB074E-F864-C562-8CA0-4014A4B2BCCC}"/>
              </a:ext>
            </a:extLst>
          </p:cNvPr>
          <p:cNvSpPr/>
          <p:nvPr userDrawn="1"/>
        </p:nvSpPr>
        <p:spPr>
          <a:xfrm>
            <a:off x="8775333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7FB6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086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A1C1C-582F-A61C-65E1-6451C2F79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8408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A666ECA-2B0B-E437-691C-C22A952EE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981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63E67-6186-FA7D-7524-20710854A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5332" y="1755543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63061-34C1-F1E7-AB71-B0E26B542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084" y="4156925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EAC64EC-6BCB-3260-14C3-3C533E61A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8406" y="4156925"/>
            <a:ext cx="2179852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3FF7E9-8D0A-DFFF-9C95-B60B7EEE3C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0854" y="4156925"/>
            <a:ext cx="2168977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55ECAF0-CE4C-11C6-2D5B-AD6BD5C86A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5332" y="4156925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58829-B44A-74F0-A4A0-FEEE2B34B121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8C36319-E9CB-846F-FBB1-335B2F122504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id="{7D4DFE9E-B3B4-0E3C-A3B1-56B557A6838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7">
              <a:extLst>
                <a:ext uri="{FF2B5EF4-FFF2-40B4-BE49-F238E27FC236}">
                  <a16:creationId xmlns:a16="http://schemas.microsoft.com/office/drawing/2014/main" id="{17CC5C49-E5B6-264E-40A0-358F67B9548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8">
              <a:extLst>
                <a:ext uri="{FF2B5EF4-FFF2-40B4-BE49-F238E27FC236}">
                  <a16:creationId xmlns:a16="http://schemas.microsoft.com/office/drawing/2014/main" id="{70A60215-E32D-9F39-17A2-ECECCE1894B8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FE30AB4F-6CF8-46C3-AF61-9E48BF6FD3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0">
              <a:extLst>
                <a:ext uri="{FF2B5EF4-FFF2-40B4-BE49-F238E27FC236}">
                  <a16:creationId xmlns:a16="http://schemas.microsoft.com/office/drawing/2014/main" id="{E96E0808-9798-DD3C-5F54-2F83D24AF3B0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CA0F6A21-F8C4-8E73-8D7E-F6F86373D42E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42" name="Freeform: Shape 34">
                <a:extLst>
                  <a:ext uri="{FF2B5EF4-FFF2-40B4-BE49-F238E27FC236}">
                    <a16:creationId xmlns:a16="http://schemas.microsoft.com/office/drawing/2014/main" id="{0A065AAB-CEFF-CA79-993A-FD9A36781B1B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35">
                <a:extLst>
                  <a:ext uri="{FF2B5EF4-FFF2-40B4-BE49-F238E27FC236}">
                    <a16:creationId xmlns:a16="http://schemas.microsoft.com/office/drawing/2014/main" id="{DADD4B56-7A56-AF6D-2A6E-3A61DBB3344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400696E9-28B7-2B93-62B4-14D7733F990B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CFECB38E-44F3-6CCC-A289-45DA70C91AB5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984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Pan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5468" y="537401"/>
            <a:ext cx="5544066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2400" b="1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7B991B-6F40-0F33-9974-8D78BA2D8A84}"/>
              </a:ext>
            </a:extLst>
          </p:cNvPr>
          <p:cNvSpPr/>
          <p:nvPr userDrawn="1"/>
        </p:nvSpPr>
        <p:spPr>
          <a:xfrm>
            <a:off x="1145085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E4CB26-81DC-59E5-0F2F-281B5FD230CB}"/>
              </a:ext>
            </a:extLst>
          </p:cNvPr>
          <p:cNvSpPr/>
          <p:nvPr userDrawn="1"/>
        </p:nvSpPr>
        <p:spPr>
          <a:xfrm>
            <a:off x="1145085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9CCE243-0462-C108-E4D2-55363A01DEE5}"/>
              </a:ext>
            </a:extLst>
          </p:cNvPr>
          <p:cNvSpPr/>
          <p:nvPr userDrawn="1"/>
        </p:nvSpPr>
        <p:spPr>
          <a:xfrm>
            <a:off x="3678407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C3EE970-91B4-BA2D-5B67-C9D590AD4BE8}"/>
              </a:ext>
            </a:extLst>
          </p:cNvPr>
          <p:cNvSpPr/>
          <p:nvPr userDrawn="1"/>
        </p:nvSpPr>
        <p:spPr>
          <a:xfrm>
            <a:off x="3678407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FDAB368-C9EB-62FF-6865-BDBE829FC4FE}"/>
              </a:ext>
            </a:extLst>
          </p:cNvPr>
          <p:cNvSpPr/>
          <p:nvPr userDrawn="1"/>
        </p:nvSpPr>
        <p:spPr>
          <a:xfrm>
            <a:off x="6189981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1C1497F-EAF4-38EF-4091-9D8DF0E39533}"/>
              </a:ext>
            </a:extLst>
          </p:cNvPr>
          <p:cNvSpPr/>
          <p:nvPr userDrawn="1"/>
        </p:nvSpPr>
        <p:spPr>
          <a:xfrm>
            <a:off x="6189981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D2146EC-1CA3-03A3-9A17-5ECCB25EF6A0}"/>
              </a:ext>
            </a:extLst>
          </p:cNvPr>
          <p:cNvSpPr/>
          <p:nvPr userDrawn="1"/>
        </p:nvSpPr>
        <p:spPr>
          <a:xfrm>
            <a:off x="8775333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2AB074E-F864-C562-8CA0-4014A4B2BCCC}"/>
              </a:ext>
            </a:extLst>
          </p:cNvPr>
          <p:cNvSpPr/>
          <p:nvPr userDrawn="1"/>
        </p:nvSpPr>
        <p:spPr>
          <a:xfrm>
            <a:off x="8775333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003C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086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A1C1C-582F-A61C-65E1-6451C2F79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8408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A666ECA-2B0B-E437-691C-C22A952EE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981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63E67-6186-FA7D-7524-20710854A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5332" y="1755543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63061-34C1-F1E7-AB71-B0E26B542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084" y="4156925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EAC64EC-6BCB-3260-14C3-3C533E61A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8406" y="4156925"/>
            <a:ext cx="2179852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3FF7E9-8D0A-DFFF-9C95-B60B7EEE3C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0854" y="4156925"/>
            <a:ext cx="2168977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55ECAF0-CE4C-11C6-2D5B-AD6BD5C86A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5332" y="4156925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7658829-B44A-74F0-A4A0-FEEE2B34B121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12" name="Freeform: Shape 25">
              <a:extLst>
                <a:ext uri="{FF2B5EF4-FFF2-40B4-BE49-F238E27FC236}">
                  <a16:creationId xmlns:a16="http://schemas.microsoft.com/office/drawing/2014/main" id="{78C36319-E9CB-846F-FBB1-335B2F122504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26">
              <a:extLst>
                <a:ext uri="{FF2B5EF4-FFF2-40B4-BE49-F238E27FC236}">
                  <a16:creationId xmlns:a16="http://schemas.microsoft.com/office/drawing/2014/main" id="{7D4DFE9E-B3B4-0E3C-A3B1-56B557A6838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form: Shape 27">
              <a:extLst>
                <a:ext uri="{FF2B5EF4-FFF2-40B4-BE49-F238E27FC236}">
                  <a16:creationId xmlns:a16="http://schemas.microsoft.com/office/drawing/2014/main" id="{17CC5C49-E5B6-264E-40A0-358F67B9548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form: Shape 28">
              <a:extLst>
                <a:ext uri="{FF2B5EF4-FFF2-40B4-BE49-F238E27FC236}">
                  <a16:creationId xmlns:a16="http://schemas.microsoft.com/office/drawing/2014/main" id="{70A60215-E32D-9F39-17A2-ECECCE1894B8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form: Shape 29">
              <a:extLst>
                <a:ext uri="{FF2B5EF4-FFF2-40B4-BE49-F238E27FC236}">
                  <a16:creationId xmlns:a16="http://schemas.microsoft.com/office/drawing/2014/main" id="{FE30AB4F-6CF8-46C3-AF61-9E48BF6FD3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form: Shape 30">
              <a:extLst>
                <a:ext uri="{FF2B5EF4-FFF2-40B4-BE49-F238E27FC236}">
                  <a16:creationId xmlns:a16="http://schemas.microsoft.com/office/drawing/2014/main" id="{E96E0808-9798-DD3C-5F54-2F83D24AF3B0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9" name="Graphic 13">
              <a:extLst>
                <a:ext uri="{FF2B5EF4-FFF2-40B4-BE49-F238E27FC236}">
                  <a16:creationId xmlns:a16="http://schemas.microsoft.com/office/drawing/2014/main" id="{CA0F6A21-F8C4-8E73-8D7E-F6F86373D42E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42" name="Freeform: Shape 34">
                <a:extLst>
                  <a:ext uri="{FF2B5EF4-FFF2-40B4-BE49-F238E27FC236}">
                    <a16:creationId xmlns:a16="http://schemas.microsoft.com/office/drawing/2014/main" id="{0A065AAB-CEFF-CA79-993A-FD9A36781B1B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43" name="Freeform: Shape 35">
                <a:extLst>
                  <a:ext uri="{FF2B5EF4-FFF2-40B4-BE49-F238E27FC236}">
                    <a16:creationId xmlns:a16="http://schemas.microsoft.com/office/drawing/2014/main" id="{DADD4B56-7A56-AF6D-2A6E-3A61DBB3344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40" name="Freeform: Shape 32">
              <a:extLst>
                <a:ext uri="{FF2B5EF4-FFF2-40B4-BE49-F238E27FC236}">
                  <a16:creationId xmlns:a16="http://schemas.microsoft.com/office/drawing/2014/main" id="{400696E9-28B7-2B93-62B4-14D7733F990B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1" name="Freeform: Shape 33">
              <a:extLst>
                <a:ext uri="{FF2B5EF4-FFF2-40B4-BE49-F238E27FC236}">
                  <a16:creationId xmlns:a16="http://schemas.microsoft.com/office/drawing/2014/main" id="{CFECB38E-44F3-6CCC-A289-45DA70C91AB5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8532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Blue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C99E76F7-354F-4629-2FCF-07E2ABE672FC}"/>
              </a:ext>
            </a:extLst>
          </p:cNvPr>
          <p:cNvSpPr/>
          <p:nvPr userDrawn="1"/>
        </p:nvSpPr>
        <p:spPr>
          <a:xfrm>
            <a:off x="6836153" y="1"/>
            <a:ext cx="5352783" cy="6868099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2039" y="0"/>
                </a:moveTo>
                <a:lnTo>
                  <a:pt x="0" y="0"/>
                </a:lnTo>
                <a:lnTo>
                  <a:pt x="0" y="11308556"/>
                </a:lnTo>
                <a:lnTo>
                  <a:pt x="10052039" y="11308556"/>
                </a:lnTo>
                <a:lnTo>
                  <a:pt x="10052039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9064" y="410506"/>
            <a:ext cx="586693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3729" b="1" dirty="0">
                <a:solidFill>
                  <a:srgbClr val="004066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9064" y="1948843"/>
            <a:ext cx="5866936" cy="3821519"/>
          </a:xfrm>
          <a:prstGeom prst="rect">
            <a:avLst/>
          </a:prstGeom>
        </p:spPr>
        <p:txBody>
          <a:bodyPr>
            <a:noAutofit/>
          </a:bodyPr>
          <a:lstStyle>
            <a:lvl1pPr marL="7701">
              <a:defRPr lang="en-GB" sz="1334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87ED91-CEC3-72F1-1154-CECB7EBF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9064" y="1604274"/>
            <a:ext cx="586693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3132"/>
              </a:spcBef>
              <a:defRPr lang="en-GB" sz="1486" b="1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9C6D074C-663D-E9F7-E2F1-1C084DDD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15051" y="349739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486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9BEE55E2-73D8-09EC-57D8-2980D2787C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15051" y="747327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486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DF0E4CB4-E675-944B-7677-63361CF96D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5052" y="5154168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486" b="1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8890977E-53C6-CD1C-7E05-E4650BCCAD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5051" y="5479337"/>
            <a:ext cx="4871846" cy="410599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79"/>
              </a:spcBef>
              <a:defRPr lang="en-GB" sz="1334" dirty="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3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Mint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>
            <a:extLst>
              <a:ext uri="{FF2B5EF4-FFF2-40B4-BE49-F238E27FC236}">
                <a16:creationId xmlns:a16="http://schemas.microsoft.com/office/drawing/2014/main" id="{C99E76F7-354F-4629-2FCF-07E2ABE672FC}"/>
              </a:ext>
            </a:extLst>
          </p:cNvPr>
          <p:cNvSpPr/>
          <p:nvPr userDrawn="1"/>
        </p:nvSpPr>
        <p:spPr>
          <a:xfrm>
            <a:off x="6096000" y="1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2039" y="0"/>
                </a:moveTo>
                <a:lnTo>
                  <a:pt x="0" y="0"/>
                </a:lnTo>
                <a:lnTo>
                  <a:pt x="0" y="11308556"/>
                </a:lnTo>
                <a:lnTo>
                  <a:pt x="10052039" y="11308556"/>
                </a:lnTo>
                <a:lnTo>
                  <a:pt x="10052039" y="0"/>
                </a:lnTo>
                <a:close/>
              </a:path>
            </a:pathLst>
          </a:custGeom>
          <a:solidFill>
            <a:srgbClr val="99C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7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87ED91-CEC3-72F1-1154-CECB7EBF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0705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F46EBC-E8E6-9DC0-8B96-A07C9D04AF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0705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74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al Conten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46824C-CB13-D44A-01BF-34EB0B6B2539}"/>
              </a:ext>
            </a:extLst>
          </p:cNvPr>
          <p:cNvSpPr/>
          <p:nvPr userDrawn="1"/>
        </p:nvSpPr>
        <p:spPr>
          <a:xfrm>
            <a:off x="6094793" y="217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006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7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2787ED91-CEC3-72F1-1154-CECB7EBFBB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0705" y="1271464"/>
            <a:ext cx="5153149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86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6F46EBC-E8E6-9DC0-8B96-A07C9D04AF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0705" y="1927642"/>
            <a:ext cx="5153149" cy="3821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en-US" sz="1100" b="0" i="0" spc="0" dirty="0" smtClean="0">
                <a:solidFill>
                  <a:schemeClr val="bg1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0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6" y="1108838"/>
            <a:ext cx="10078593" cy="410599"/>
          </a:xfrm>
          <a:prstGeom prst="rect">
            <a:avLst/>
          </a:prstGeom>
        </p:spPr>
        <p:txBody>
          <a:bodyPr/>
          <a:lstStyle>
            <a:lvl1pPr>
              <a:defRPr lang="en-US" sz="2400" b="0" i="0" spc="-12" dirty="0" smtClean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904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Teal">
    <p:bg>
      <p:bgPr>
        <a:solidFill>
          <a:srgbClr val="006D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108838"/>
            <a:ext cx="8757322" cy="410599"/>
          </a:xfrm>
          <a:prstGeom prst="rect">
            <a:avLst/>
          </a:prstGeom>
        </p:spPr>
        <p:txBody>
          <a:bodyPr/>
          <a:lstStyle>
            <a:lvl1pPr>
              <a:defRPr lang="en-GB" sz="2400" b="0" i="0" spc="-12" dirty="0">
                <a:solidFill>
                  <a:schemeClr val="bg1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F980D705-94F5-2EBD-CADD-65704BDA06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29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108838"/>
            <a:ext cx="8757322" cy="410599"/>
          </a:xfrm>
          <a:prstGeom prst="rect">
            <a:avLst/>
          </a:prstGeom>
        </p:spPr>
        <p:txBody>
          <a:bodyPr/>
          <a:lstStyle>
            <a:lvl1pPr>
              <a:defRPr lang="en-GB" sz="2400" b="0" i="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3909BA4F-BD03-6E3A-E7FC-756C83EF2A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003C5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084440-AFDE-A42C-15A8-2435F55F906D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25">
              <a:extLst>
                <a:ext uri="{FF2B5EF4-FFF2-40B4-BE49-F238E27FC236}">
                  <a16:creationId xmlns:a16="http://schemas.microsoft.com/office/drawing/2014/main" id="{16586463-B9DF-F118-66DA-92057BE4276D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26">
              <a:extLst>
                <a:ext uri="{FF2B5EF4-FFF2-40B4-BE49-F238E27FC236}">
                  <a16:creationId xmlns:a16="http://schemas.microsoft.com/office/drawing/2014/main" id="{AAE07D68-801C-6EBC-8F2E-5D0F55AA8F68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27">
              <a:extLst>
                <a:ext uri="{FF2B5EF4-FFF2-40B4-BE49-F238E27FC236}">
                  <a16:creationId xmlns:a16="http://schemas.microsoft.com/office/drawing/2014/main" id="{D6157B78-9005-2B77-EA33-5FB1C4D7719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28">
              <a:extLst>
                <a:ext uri="{FF2B5EF4-FFF2-40B4-BE49-F238E27FC236}">
                  <a16:creationId xmlns:a16="http://schemas.microsoft.com/office/drawing/2014/main" id="{E3E2B16A-ECFE-CA95-E527-9E10B95B515C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29">
              <a:extLst>
                <a:ext uri="{FF2B5EF4-FFF2-40B4-BE49-F238E27FC236}">
                  <a16:creationId xmlns:a16="http://schemas.microsoft.com/office/drawing/2014/main" id="{8D6A54AE-12FF-538B-542C-D6D73EE5B43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30">
              <a:extLst>
                <a:ext uri="{FF2B5EF4-FFF2-40B4-BE49-F238E27FC236}">
                  <a16:creationId xmlns:a16="http://schemas.microsoft.com/office/drawing/2014/main" id="{411308CF-214D-29A4-3EED-B733A2B9C4D5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0" name="Graphic 13">
              <a:extLst>
                <a:ext uri="{FF2B5EF4-FFF2-40B4-BE49-F238E27FC236}">
                  <a16:creationId xmlns:a16="http://schemas.microsoft.com/office/drawing/2014/main" id="{59AA445A-4C76-4589-6D16-A6697E22BB55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3" name="Freeform: Shape 34">
                <a:extLst>
                  <a:ext uri="{FF2B5EF4-FFF2-40B4-BE49-F238E27FC236}">
                    <a16:creationId xmlns:a16="http://schemas.microsoft.com/office/drawing/2014/main" id="{4C0C928E-08BB-8CD7-D108-AA9BFD987507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35">
                <a:extLst>
                  <a:ext uri="{FF2B5EF4-FFF2-40B4-BE49-F238E27FC236}">
                    <a16:creationId xmlns:a16="http://schemas.microsoft.com/office/drawing/2014/main" id="{045EC611-DD0D-6307-C1A9-3F5DC2BD60F9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1" name="Freeform: Shape 32">
              <a:extLst>
                <a:ext uri="{FF2B5EF4-FFF2-40B4-BE49-F238E27FC236}">
                  <a16:creationId xmlns:a16="http://schemas.microsoft.com/office/drawing/2014/main" id="{5549714E-C82E-E741-F719-47C993141B69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2" name="Freeform: Shape 33">
              <a:extLst>
                <a:ext uri="{FF2B5EF4-FFF2-40B4-BE49-F238E27FC236}">
                  <a16:creationId xmlns:a16="http://schemas.microsoft.com/office/drawing/2014/main" id="{96B30279-3FB1-725F-155A-69E2A3DAEF74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553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Mint">
    <p:bg>
      <p:bgPr>
        <a:solidFill>
          <a:srgbClr val="99C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1108838"/>
            <a:ext cx="8757322" cy="410599"/>
          </a:xfrm>
          <a:prstGeom prst="rect">
            <a:avLst/>
          </a:prstGeom>
        </p:spPr>
        <p:txBody>
          <a:bodyPr/>
          <a:lstStyle>
            <a:lvl1pPr>
              <a:defRPr lang="en-GB" sz="2400" b="0" i="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8378C26-74FC-6593-5E93-1750B2CE75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6" y="1871116"/>
            <a:ext cx="10078593" cy="3539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300"/>
              </a:lnSpc>
              <a:defRPr lang="en-GB" sz="4400" b="0" i="0" dirty="0">
                <a:solidFill>
                  <a:srgbClr val="003C5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685800" y="3962400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1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 Mint Title">
    <p:bg>
      <p:bgPr>
        <a:solidFill>
          <a:srgbClr val="99C5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5607" y="2032167"/>
            <a:ext cx="7994501" cy="410599"/>
          </a:xfrm>
          <a:prstGeom prst="rect">
            <a:avLst/>
          </a:prstGeom>
        </p:spPr>
        <p:txBody>
          <a:bodyPr/>
          <a:lstStyle>
            <a:lvl1pPr>
              <a:defRPr lang="en-US" sz="2800" b="0" i="0" spc="-12" dirty="0" smtClean="0">
                <a:solidFill>
                  <a:srgbClr val="003C5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5607" y="2623734"/>
            <a:ext cx="7994501" cy="671890"/>
          </a:xfrm>
          <a:prstGeom prst="rect">
            <a:avLst/>
          </a:prstGeom>
        </p:spPr>
        <p:txBody>
          <a:bodyPr/>
          <a:lstStyle>
            <a:lvl1pPr>
              <a:defRPr lang="en-US" sz="4400" b="0" i="0" spc="-12" dirty="0" smtClean="0">
                <a:solidFill>
                  <a:srgbClr val="003C5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57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ight Blue Content ">
    <p:bg>
      <p:bgPr>
        <a:solidFill>
          <a:srgbClr val="E5F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07AC817-7D09-57AA-378B-2DDEEDD041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7926" y="0"/>
            <a:ext cx="6097444" cy="6858000"/>
          </a:xfrm>
          <a:prstGeom prst="rect">
            <a:avLst/>
          </a:prstGeom>
          <a:solidFill>
            <a:srgbClr val="F2F2F2"/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5192511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>
              <a:spcBef>
                <a:spcPts val="69"/>
              </a:spcBef>
              <a:defRPr lang="en-GB" sz="2400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33600"/>
            <a:ext cx="5192511" cy="67189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alf light Blue Content 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07AC817-7D09-57AA-378B-2DDEEDD041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7926" y="0"/>
            <a:ext cx="6097444" cy="6858000"/>
          </a:xfrm>
          <a:prstGeom prst="rect">
            <a:avLst/>
          </a:prstGeom>
          <a:solidFill>
            <a:srgbClr val="F2F2F2"/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5192511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>
              <a:spcBef>
                <a:spcPts val="69"/>
              </a:spcBef>
              <a:defRPr lang="en-GB" sz="2400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133600"/>
            <a:ext cx="5192511" cy="671890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6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30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2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83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orner Acc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rgbClr val="004066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26000"/>
              </a:lnSpc>
              <a:defRPr lang="en-GB" sz="1486" dirty="0">
                <a:solidFill>
                  <a:srgbClr val="004068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B0663357-8B0C-2537-A6CD-5DAA34CD95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9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8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6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621797" y="3957178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2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Blue with Corner Acc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571779"/>
            <a:ext cx="9892012" cy="410599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spcBef>
                <a:spcPts val="69"/>
              </a:spcBef>
              <a:defRPr lang="en-GB" sz="3366" b="1" i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892012" cy="354407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486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0B0498-4C70-8941-8899-6D3CDFA888C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CE90E13-4032-2F01-8417-D60C6636640A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F04ADDA-8B46-96B2-2B70-0C266917241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0C78B1C-0397-16AA-2BA0-A950E8254F32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8A97CF-2B5E-58CB-CB05-7D62CACA820A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3CE05D2-5867-DE64-1E43-5C93662D5980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3D408D-0A1D-6974-26DC-14CE67ED953C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1" name="Graphic 13">
              <a:extLst>
                <a:ext uri="{FF2B5EF4-FFF2-40B4-BE49-F238E27FC236}">
                  <a16:creationId xmlns:a16="http://schemas.microsoft.com/office/drawing/2014/main" id="{E2B0FD68-9A90-C04D-74A4-FB0133E0D939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56B41B6-F888-C1C2-7F1B-A267101BBC8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178A952-A065-CF31-0A0F-B59A1F89569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5A611-90E7-12F4-D8D1-52156BAE3110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F1E2AC-E6B6-33EA-E892-CD15C341D5F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17E4504B-488A-74AB-F3B3-96A1C87F2E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flipV="1">
            <a:off x="8763003" y="0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eac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4793" y="217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5440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Light Gree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131668" y="385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B0C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2020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n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2631" y="385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693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Yellow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2631" y="385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F8E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GB" sz="1100" b="0" i="0" spc="-12" baseline="0" dirty="0">
                <a:solidFill>
                  <a:srgbClr val="003C5F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</a:lstStyle>
          <a:p>
            <a:pPr lvl="0">
              <a:lnSpc>
                <a:spcPts val="1500"/>
              </a:lnSpc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62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al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1355" y="1485548"/>
            <a:ext cx="5192511" cy="638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lang="en-GB" sz="2400" spc="-12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/>
          <p:cNvSpPr/>
          <p:nvPr userDrawn="1"/>
        </p:nvSpPr>
        <p:spPr>
          <a:xfrm>
            <a:off x="6094793" y="217"/>
            <a:ext cx="6095519" cy="6857615"/>
          </a:xfrm>
          <a:custGeom>
            <a:avLst/>
            <a:gdLst/>
            <a:ahLst/>
            <a:cxnLst/>
            <a:rect l="l" t="t" r="r" b="b"/>
            <a:pathLst>
              <a:path w="10052050" h="11308715">
                <a:moveTo>
                  <a:pt x="10051631" y="0"/>
                </a:moveTo>
                <a:lnTo>
                  <a:pt x="0" y="0"/>
                </a:lnTo>
                <a:lnTo>
                  <a:pt x="0" y="11308200"/>
                </a:lnTo>
                <a:lnTo>
                  <a:pt x="10051631" y="11308200"/>
                </a:lnTo>
                <a:lnTo>
                  <a:pt x="10051631" y="0"/>
                </a:lnTo>
                <a:close/>
              </a:path>
            </a:pathLst>
          </a:custGeom>
          <a:solidFill>
            <a:srgbClr val="006D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7359" y="1634293"/>
            <a:ext cx="4852354" cy="420490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1500"/>
              </a:lnSpc>
              <a:defRPr lang="en-US" sz="1100" b="0" i="0" spc="-12" baseline="0" dirty="0" smtClean="0">
                <a:solidFill>
                  <a:schemeClr val="bg1"/>
                </a:solidFill>
                <a:latin typeface="+mj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A55DEE2-791A-CE6E-AA00-E536EA39C2DE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603174A-83C2-3D49-6AD3-42286E02DE89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5C3FC6A-230D-279A-9720-EACCDC297BFE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6626905-86CA-083A-342E-C7FA461217EA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3F1BEA5-5F4E-F2AF-73BF-FCD3DF95341F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1B75C7A-B26F-27F1-2548-AB39D0801B34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AB9BA47-5A97-67E3-E4CD-EA2556061F44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1" name="Graphic 13">
              <a:extLst>
                <a:ext uri="{FF2B5EF4-FFF2-40B4-BE49-F238E27FC236}">
                  <a16:creationId xmlns:a16="http://schemas.microsoft.com/office/drawing/2014/main" id="{5821FBC9-167D-2779-0F40-94ECF1C78331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130DD458-5DB5-0C53-DE4A-1FA042A5AAB6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0D948F0-4011-2D59-0D37-FBE72BE1D22A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9097939-D8DE-1F7D-F3CF-CC741BD3618E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BA02CD8-C01A-7F2E-193C-459174559F77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5292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38F8126-9099-9D96-0E76-742DA8124D15}"/>
              </a:ext>
            </a:extLst>
          </p:cNvPr>
          <p:cNvSpPr/>
          <p:nvPr userDrawn="1"/>
        </p:nvSpPr>
        <p:spPr>
          <a:xfrm>
            <a:off x="7638941" y="0"/>
            <a:ext cx="4553003" cy="6857615"/>
          </a:xfrm>
          <a:custGeom>
            <a:avLst/>
            <a:gdLst/>
            <a:ahLst/>
            <a:cxnLst/>
            <a:rect l="l" t="t" r="r" b="b"/>
            <a:pathLst>
              <a:path w="7508240" h="11308715">
                <a:moveTo>
                  <a:pt x="7507614" y="0"/>
                </a:moveTo>
                <a:lnTo>
                  <a:pt x="0" y="0"/>
                </a:lnTo>
                <a:lnTo>
                  <a:pt x="0" y="11308189"/>
                </a:lnTo>
                <a:lnTo>
                  <a:pt x="7507614" y="11308189"/>
                </a:lnTo>
                <a:lnTo>
                  <a:pt x="7507614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4435" y="1752600"/>
            <a:ext cx="4134993" cy="410599"/>
          </a:xfrm>
          <a:prstGeom prst="rect">
            <a:avLst/>
          </a:prstGeom>
        </p:spPr>
        <p:txBody>
          <a:bodyPr/>
          <a:lstStyle>
            <a:lvl1pPr>
              <a:def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846807"/>
            <a:ext cx="4134993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86FCB60-4890-33A8-B139-2F536E1654F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277620" y="467430"/>
            <a:ext cx="5264602" cy="59226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58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Light Gre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38F8126-9099-9D96-0E76-742DA8124D15}"/>
              </a:ext>
            </a:extLst>
          </p:cNvPr>
          <p:cNvSpPr/>
          <p:nvPr userDrawn="1"/>
        </p:nvSpPr>
        <p:spPr>
          <a:xfrm>
            <a:off x="7638941" y="0"/>
            <a:ext cx="4553003" cy="6857615"/>
          </a:xfrm>
          <a:custGeom>
            <a:avLst/>
            <a:gdLst/>
            <a:ahLst/>
            <a:cxnLst/>
            <a:rect l="l" t="t" r="r" b="b"/>
            <a:pathLst>
              <a:path w="7508240" h="11308715">
                <a:moveTo>
                  <a:pt x="7507614" y="0"/>
                </a:moveTo>
                <a:lnTo>
                  <a:pt x="0" y="0"/>
                </a:lnTo>
                <a:lnTo>
                  <a:pt x="0" y="11308189"/>
                </a:lnTo>
                <a:lnTo>
                  <a:pt x="7507614" y="11308189"/>
                </a:lnTo>
                <a:lnTo>
                  <a:pt x="7507614" y="0"/>
                </a:lnTo>
                <a:close/>
              </a:path>
            </a:pathLst>
          </a:custGeom>
          <a:solidFill>
            <a:srgbClr val="B0C5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1828800"/>
            <a:ext cx="4134993" cy="410599"/>
          </a:xfrm>
          <a:prstGeom prst="rect">
            <a:avLst/>
          </a:prstGeom>
        </p:spPr>
        <p:txBody>
          <a:bodyPr/>
          <a:lstStyle>
            <a:lvl1pPr>
              <a:def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2846807"/>
            <a:ext cx="4134993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86FCB60-4890-33A8-B139-2F536E1654F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277620" y="467430"/>
            <a:ext cx="6670034" cy="59226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9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harts with Peac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E38F8126-9099-9D96-0E76-742DA8124D15}"/>
              </a:ext>
            </a:extLst>
          </p:cNvPr>
          <p:cNvSpPr/>
          <p:nvPr userDrawn="1"/>
        </p:nvSpPr>
        <p:spPr>
          <a:xfrm>
            <a:off x="7638941" y="0"/>
            <a:ext cx="4553003" cy="6857615"/>
          </a:xfrm>
          <a:custGeom>
            <a:avLst/>
            <a:gdLst/>
            <a:ahLst/>
            <a:cxnLst/>
            <a:rect l="l" t="t" r="r" b="b"/>
            <a:pathLst>
              <a:path w="7508240" h="11308715">
                <a:moveTo>
                  <a:pt x="7507614" y="0"/>
                </a:moveTo>
                <a:lnTo>
                  <a:pt x="0" y="0"/>
                </a:lnTo>
                <a:lnTo>
                  <a:pt x="0" y="11308189"/>
                </a:lnTo>
                <a:lnTo>
                  <a:pt x="7507614" y="11308189"/>
                </a:lnTo>
                <a:lnTo>
                  <a:pt x="7507614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1" y="194866"/>
            <a:ext cx="4134993" cy="410599"/>
          </a:xfrm>
          <a:prstGeom prst="rect">
            <a:avLst/>
          </a:prstGeom>
        </p:spPr>
        <p:txBody>
          <a:bodyPr/>
          <a:lstStyle>
            <a:lvl1pPr>
              <a:defRPr kumimoji="0" lang="en-GB" sz="32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1" y="1234343"/>
            <a:ext cx="2514600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1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B86FCB60-4890-33A8-B139-2F536E1654F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245408" y="1223988"/>
            <a:ext cx="4259988" cy="44093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6" name="Chart Placeholder 3">
            <a:extLst>
              <a:ext uri="{FF2B5EF4-FFF2-40B4-BE49-F238E27FC236}">
                <a16:creationId xmlns:a16="http://schemas.microsoft.com/office/drawing/2014/main" id="{33D7627A-8C94-E077-295E-D5EEEA7C15DD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730843" y="1223988"/>
            <a:ext cx="4259988" cy="440937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86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x Panel 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64008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7756DC2F-CF99-DAEE-7D8E-04C1AD2BB4B9}"/>
              </a:ext>
            </a:extLst>
          </p:cNvPr>
          <p:cNvSpPr/>
          <p:nvPr userDrawn="1"/>
        </p:nvSpPr>
        <p:spPr>
          <a:xfrm>
            <a:off x="9174358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637D63AD-63EB-2CA5-29D9-9D432C63DE5B}"/>
              </a:ext>
            </a:extLst>
          </p:cNvPr>
          <p:cNvSpPr/>
          <p:nvPr userDrawn="1"/>
        </p:nvSpPr>
        <p:spPr>
          <a:xfrm>
            <a:off x="229011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B5282FD8-475C-F6A4-853A-2242CD5AB042}"/>
              </a:ext>
            </a:extLst>
          </p:cNvPr>
          <p:cNvSpPr/>
          <p:nvPr userDrawn="1"/>
        </p:nvSpPr>
        <p:spPr>
          <a:xfrm>
            <a:off x="3210793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712BE8F1-DFFF-CF75-CC9D-94916084554E}"/>
              </a:ext>
            </a:extLst>
          </p:cNvPr>
          <p:cNvSpPr/>
          <p:nvPr userDrawn="1"/>
        </p:nvSpPr>
        <p:spPr>
          <a:xfrm>
            <a:off x="6192575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714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5087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FB49E80-573B-AFDD-F883-A939837F1C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3460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5C84C33-347F-F269-9D42-1E6AC84022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51833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1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508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78BB6B2A-A509-9392-8D4D-8088FC5AA2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345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D55433C0-162C-A8F9-19FA-2FD0C4F84A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5182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85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606094" y="3976301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3</a:t>
            </a:r>
            <a:endParaRPr sz="5245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1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x Pane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3">
            <a:extLst>
              <a:ext uri="{FF2B5EF4-FFF2-40B4-BE49-F238E27FC236}">
                <a16:creationId xmlns:a16="http://schemas.microsoft.com/office/drawing/2014/main" id="{5966C567-214B-EE6D-1EA0-28E3D2A8D6B9}"/>
              </a:ext>
            </a:extLst>
          </p:cNvPr>
          <p:cNvSpPr/>
          <p:nvPr userDrawn="1"/>
        </p:nvSpPr>
        <p:spPr>
          <a:xfrm>
            <a:off x="10568671" y="0"/>
            <a:ext cx="1623047" cy="6857615"/>
          </a:xfrm>
          <a:custGeom>
            <a:avLst/>
            <a:gdLst/>
            <a:ahLst/>
            <a:cxnLst/>
            <a:rect l="l" t="t" r="r" b="b"/>
            <a:pathLst>
              <a:path w="2676525" h="11308715">
                <a:moveTo>
                  <a:pt x="2676285" y="0"/>
                </a:moveTo>
                <a:lnTo>
                  <a:pt x="0" y="0"/>
                </a:lnTo>
                <a:lnTo>
                  <a:pt x="0" y="11308556"/>
                </a:lnTo>
                <a:lnTo>
                  <a:pt x="2676285" y="11308556"/>
                </a:lnTo>
                <a:lnTo>
                  <a:pt x="2676285" y="0"/>
                </a:lnTo>
                <a:close/>
              </a:path>
            </a:pathLst>
          </a:custGeom>
          <a:solidFill>
            <a:srgbClr val="006E7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2">
            <a:extLst>
              <a:ext uri="{FF2B5EF4-FFF2-40B4-BE49-F238E27FC236}">
                <a16:creationId xmlns:a16="http://schemas.microsoft.com/office/drawing/2014/main" id="{333F30A5-7174-2DF1-B73B-17B44B6E94CF}"/>
              </a:ext>
            </a:extLst>
          </p:cNvPr>
          <p:cNvGrpSpPr/>
          <p:nvPr userDrawn="1"/>
        </p:nvGrpSpPr>
        <p:grpSpPr>
          <a:xfrm>
            <a:off x="10568668" y="0"/>
            <a:ext cx="1623048" cy="6857615"/>
            <a:chOff x="17427815" y="0"/>
            <a:chExt cx="2676527" cy="11308715"/>
          </a:xfrm>
        </p:grpSpPr>
        <p:sp>
          <p:nvSpPr>
            <p:cNvPr id="9" name="object 3">
              <a:extLst>
                <a:ext uri="{FF2B5EF4-FFF2-40B4-BE49-F238E27FC236}">
                  <a16:creationId xmlns:a16="http://schemas.microsoft.com/office/drawing/2014/main" id="{3ABEFA7F-6D84-CC23-D577-EED68951E4A2}"/>
                </a:ext>
              </a:extLst>
            </p:cNvPr>
            <p:cNvSpPr/>
            <p:nvPr/>
          </p:nvSpPr>
          <p:spPr>
            <a:xfrm>
              <a:off x="17427815" y="0"/>
              <a:ext cx="2676525" cy="11308715"/>
            </a:xfrm>
            <a:custGeom>
              <a:avLst/>
              <a:gdLst/>
              <a:ahLst/>
              <a:cxnLst/>
              <a:rect l="l" t="t" r="r" b="b"/>
              <a:pathLst>
                <a:path w="2676525" h="11308715">
                  <a:moveTo>
                    <a:pt x="2676285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676285" y="11308556"/>
                  </a:lnTo>
                  <a:lnTo>
                    <a:pt x="2676285" y="0"/>
                  </a:lnTo>
                  <a:close/>
                </a:path>
              </a:pathLst>
            </a:custGeom>
            <a:solidFill>
              <a:srgbClr val="006E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A7088E8B-4B27-2EED-8E24-2BE18D72CAC1}"/>
                </a:ext>
              </a:extLst>
            </p:cNvPr>
            <p:cNvSpPr/>
            <p:nvPr/>
          </p:nvSpPr>
          <p:spPr>
            <a:xfrm>
              <a:off x="17427817" y="5"/>
              <a:ext cx="2676525" cy="3919220"/>
            </a:xfrm>
            <a:custGeom>
              <a:avLst/>
              <a:gdLst/>
              <a:ahLst/>
              <a:cxnLst/>
              <a:rect l="l" t="t" r="r" b="b"/>
              <a:pathLst>
                <a:path w="2676525" h="3919220">
                  <a:moveTo>
                    <a:pt x="189890" y="2625140"/>
                  </a:moveTo>
                  <a:lnTo>
                    <a:pt x="0" y="2625140"/>
                  </a:lnTo>
                  <a:lnTo>
                    <a:pt x="0" y="2704604"/>
                  </a:lnTo>
                  <a:lnTo>
                    <a:pt x="189890" y="2704604"/>
                  </a:lnTo>
                  <a:lnTo>
                    <a:pt x="189890" y="2625140"/>
                  </a:lnTo>
                  <a:close/>
                </a:path>
                <a:path w="2676525" h="3919220">
                  <a:moveTo>
                    <a:pt x="189890" y="1750085"/>
                  </a:moveTo>
                  <a:lnTo>
                    <a:pt x="0" y="1750085"/>
                  </a:lnTo>
                  <a:lnTo>
                    <a:pt x="0" y="1829574"/>
                  </a:lnTo>
                  <a:lnTo>
                    <a:pt x="189890" y="1829574"/>
                  </a:lnTo>
                  <a:lnTo>
                    <a:pt x="189890" y="1750085"/>
                  </a:lnTo>
                  <a:close/>
                </a:path>
                <a:path w="2676525" h="3919220">
                  <a:moveTo>
                    <a:pt x="189890" y="875055"/>
                  </a:moveTo>
                  <a:lnTo>
                    <a:pt x="0" y="875055"/>
                  </a:lnTo>
                  <a:lnTo>
                    <a:pt x="0" y="954532"/>
                  </a:lnTo>
                  <a:lnTo>
                    <a:pt x="189890" y="954532"/>
                  </a:lnTo>
                  <a:lnTo>
                    <a:pt x="189890" y="875055"/>
                  </a:lnTo>
                  <a:close/>
                </a:path>
                <a:path w="2676525" h="3919220">
                  <a:moveTo>
                    <a:pt x="189903" y="0"/>
                  </a:moveTo>
                  <a:lnTo>
                    <a:pt x="0" y="0"/>
                  </a:lnTo>
                  <a:lnTo>
                    <a:pt x="0" y="79489"/>
                  </a:lnTo>
                  <a:lnTo>
                    <a:pt x="189903" y="79489"/>
                  </a:lnTo>
                  <a:lnTo>
                    <a:pt x="189903" y="0"/>
                  </a:lnTo>
                  <a:close/>
                </a:path>
                <a:path w="2676525" h="3919220">
                  <a:moveTo>
                    <a:pt x="378790" y="2964345"/>
                  </a:moveTo>
                  <a:lnTo>
                    <a:pt x="1041" y="2964345"/>
                  </a:lnTo>
                  <a:lnTo>
                    <a:pt x="1041" y="3043771"/>
                  </a:lnTo>
                  <a:lnTo>
                    <a:pt x="378790" y="3043771"/>
                  </a:lnTo>
                  <a:lnTo>
                    <a:pt x="378790" y="2964345"/>
                  </a:lnTo>
                  <a:close/>
                </a:path>
                <a:path w="2676525" h="3919220">
                  <a:moveTo>
                    <a:pt x="378790" y="2089302"/>
                  </a:moveTo>
                  <a:lnTo>
                    <a:pt x="1041" y="2089302"/>
                  </a:lnTo>
                  <a:lnTo>
                    <a:pt x="1041" y="2168728"/>
                  </a:lnTo>
                  <a:lnTo>
                    <a:pt x="378790" y="2168728"/>
                  </a:lnTo>
                  <a:lnTo>
                    <a:pt x="378790" y="2089302"/>
                  </a:lnTo>
                  <a:close/>
                </a:path>
                <a:path w="2676525" h="3919220">
                  <a:moveTo>
                    <a:pt x="378790" y="1214259"/>
                  </a:moveTo>
                  <a:lnTo>
                    <a:pt x="1041" y="1214259"/>
                  </a:lnTo>
                  <a:lnTo>
                    <a:pt x="1041" y="1293685"/>
                  </a:lnTo>
                  <a:lnTo>
                    <a:pt x="378790" y="1293685"/>
                  </a:lnTo>
                  <a:lnTo>
                    <a:pt x="378790" y="1214259"/>
                  </a:lnTo>
                  <a:close/>
                </a:path>
                <a:path w="2676525" h="3919220">
                  <a:moveTo>
                    <a:pt x="378790" y="339217"/>
                  </a:moveTo>
                  <a:lnTo>
                    <a:pt x="1041" y="339217"/>
                  </a:lnTo>
                  <a:lnTo>
                    <a:pt x="1041" y="418642"/>
                  </a:lnTo>
                  <a:lnTo>
                    <a:pt x="378790" y="418642"/>
                  </a:lnTo>
                  <a:lnTo>
                    <a:pt x="378790" y="339217"/>
                  </a:lnTo>
                  <a:close/>
                </a:path>
                <a:path w="2676525" h="3919220">
                  <a:moveTo>
                    <a:pt x="567651" y="2964180"/>
                  </a:moveTo>
                  <a:lnTo>
                    <a:pt x="495935" y="2964180"/>
                  </a:lnTo>
                  <a:lnTo>
                    <a:pt x="495935" y="3303270"/>
                  </a:lnTo>
                  <a:lnTo>
                    <a:pt x="189903" y="3303270"/>
                  </a:lnTo>
                  <a:lnTo>
                    <a:pt x="189903" y="3383280"/>
                  </a:lnTo>
                  <a:lnTo>
                    <a:pt x="567651" y="3383280"/>
                  </a:lnTo>
                  <a:lnTo>
                    <a:pt x="567651" y="3303270"/>
                  </a:lnTo>
                  <a:lnTo>
                    <a:pt x="567651" y="2964180"/>
                  </a:lnTo>
                  <a:close/>
                </a:path>
                <a:path w="2676525" h="3919220">
                  <a:moveTo>
                    <a:pt x="567651" y="2089150"/>
                  </a:moveTo>
                  <a:lnTo>
                    <a:pt x="495935" y="2089150"/>
                  </a:lnTo>
                  <a:lnTo>
                    <a:pt x="495935" y="2428240"/>
                  </a:lnTo>
                  <a:lnTo>
                    <a:pt x="189903" y="2428240"/>
                  </a:lnTo>
                  <a:lnTo>
                    <a:pt x="189903" y="2508250"/>
                  </a:lnTo>
                  <a:lnTo>
                    <a:pt x="567651" y="2508250"/>
                  </a:lnTo>
                  <a:lnTo>
                    <a:pt x="567651" y="2428240"/>
                  </a:lnTo>
                  <a:lnTo>
                    <a:pt x="567651" y="2089150"/>
                  </a:lnTo>
                  <a:close/>
                </a:path>
                <a:path w="2676525" h="3919220">
                  <a:moveTo>
                    <a:pt x="567651" y="1214120"/>
                  </a:moveTo>
                  <a:lnTo>
                    <a:pt x="495935" y="1214120"/>
                  </a:lnTo>
                  <a:lnTo>
                    <a:pt x="495935" y="1553210"/>
                  </a:lnTo>
                  <a:lnTo>
                    <a:pt x="189903" y="1553210"/>
                  </a:lnTo>
                  <a:lnTo>
                    <a:pt x="189903" y="1633220"/>
                  </a:lnTo>
                  <a:lnTo>
                    <a:pt x="567651" y="1633220"/>
                  </a:lnTo>
                  <a:lnTo>
                    <a:pt x="567651" y="1553210"/>
                  </a:lnTo>
                  <a:lnTo>
                    <a:pt x="567651" y="1214120"/>
                  </a:lnTo>
                  <a:close/>
                </a:path>
                <a:path w="2676525" h="3919220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676525" h="3919220">
                  <a:moveTo>
                    <a:pt x="1062558" y="2625090"/>
                  </a:moveTo>
                  <a:lnTo>
                    <a:pt x="684847" y="2625090"/>
                  </a:lnTo>
                  <a:lnTo>
                    <a:pt x="684847" y="2705100"/>
                  </a:lnTo>
                  <a:lnTo>
                    <a:pt x="684847" y="3044190"/>
                  </a:lnTo>
                  <a:lnTo>
                    <a:pt x="756513" y="3044190"/>
                  </a:lnTo>
                  <a:lnTo>
                    <a:pt x="756513" y="2705100"/>
                  </a:lnTo>
                  <a:lnTo>
                    <a:pt x="1062558" y="2705100"/>
                  </a:lnTo>
                  <a:lnTo>
                    <a:pt x="1062558" y="2625090"/>
                  </a:lnTo>
                  <a:close/>
                </a:path>
                <a:path w="2676525" h="3919220">
                  <a:moveTo>
                    <a:pt x="1062558" y="1750060"/>
                  </a:moveTo>
                  <a:lnTo>
                    <a:pt x="684847" y="1750060"/>
                  </a:lnTo>
                  <a:lnTo>
                    <a:pt x="684847" y="1830070"/>
                  </a:lnTo>
                  <a:lnTo>
                    <a:pt x="684847" y="2169160"/>
                  </a:lnTo>
                  <a:lnTo>
                    <a:pt x="756513" y="2169160"/>
                  </a:lnTo>
                  <a:lnTo>
                    <a:pt x="756513" y="1830070"/>
                  </a:lnTo>
                  <a:lnTo>
                    <a:pt x="1062558" y="1830070"/>
                  </a:lnTo>
                  <a:lnTo>
                    <a:pt x="1062558" y="1750060"/>
                  </a:lnTo>
                  <a:close/>
                </a:path>
                <a:path w="2676525" h="3919220">
                  <a:moveTo>
                    <a:pt x="1062558" y="875030"/>
                  </a:moveTo>
                  <a:lnTo>
                    <a:pt x="684847" y="875030"/>
                  </a:lnTo>
                  <a:lnTo>
                    <a:pt x="684847" y="955040"/>
                  </a:lnTo>
                  <a:lnTo>
                    <a:pt x="684847" y="1294130"/>
                  </a:lnTo>
                  <a:lnTo>
                    <a:pt x="756513" y="1294130"/>
                  </a:lnTo>
                  <a:lnTo>
                    <a:pt x="756513" y="955040"/>
                  </a:lnTo>
                  <a:lnTo>
                    <a:pt x="1062558" y="955040"/>
                  </a:lnTo>
                  <a:lnTo>
                    <a:pt x="1062558" y="875030"/>
                  </a:lnTo>
                  <a:close/>
                </a:path>
                <a:path w="2676525" h="3919220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676525" h="3919220">
                  <a:moveTo>
                    <a:pt x="1251445" y="2964345"/>
                  </a:moveTo>
                  <a:lnTo>
                    <a:pt x="873709" y="2964345"/>
                  </a:lnTo>
                  <a:lnTo>
                    <a:pt x="873709" y="3043771"/>
                  </a:lnTo>
                  <a:lnTo>
                    <a:pt x="1251445" y="3043771"/>
                  </a:lnTo>
                  <a:lnTo>
                    <a:pt x="1251445" y="2964345"/>
                  </a:lnTo>
                  <a:close/>
                </a:path>
                <a:path w="2676525" h="3919220">
                  <a:moveTo>
                    <a:pt x="1251445" y="2089302"/>
                  </a:moveTo>
                  <a:lnTo>
                    <a:pt x="873709" y="2089302"/>
                  </a:lnTo>
                  <a:lnTo>
                    <a:pt x="873709" y="2168728"/>
                  </a:lnTo>
                  <a:lnTo>
                    <a:pt x="1251445" y="2168728"/>
                  </a:lnTo>
                  <a:lnTo>
                    <a:pt x="1251445" y="2089302"/>
                  </a:lnTo>
                  <a:close/>
                </a:path>
                <a:path w="2676525" h="3919220">
                  <a:moveTo>
                    <a:pt x="1251445" y="1214259"/>
                  </a:moveTo>
                  <a:lnTo>
                    <a:pt x="873709" y="1214259"/>
                  </a:lnTo>
                  <a:lnTo>
                    <a:pt x="873709" y="1293685"/>
                  </a:lnTo>
                  <a:lnTo>
                    <a:pt x="1251445" y="1293685"/>
                  </a:lnTo>
                  <a:lnTo>
                    <a:pt x="1251445" y="1214259"/>
                  </a:lnTo>
                  <a:close/>
                </a:path>
                <a:path w="2676525" h="3919220">
                  <a:moveTo>
                    <a:pt x="1251445" y="339217"/>
                  </a:moveTo>
                  <a:lnTo>
                    <a:pt x="873709" y="339217"/>
                  </a:lnTo>
                  <a:lnTo>
                    <a:pt x="873709" y="418642"/>
                  </a:lnTo>
                  <a:lnTo>
                    <a:pt x="1251445" y="418642"/>
                  </a:lnTo>
                  <a:lnTo>
                    <a:pt x="1251445" y="339217"/>
                  </a:lnTo>
                  <a:close/>
                </a:path>
                <a:path w="2676525" h="3919220">
                  <a:moveTo>
                    <a:pt x="1440319" y="2964180"/>
                  </a:moveTo>
                  <a:lnTo>
                    <a:pt x="1368602" y="2964180"/>
                  </a:lnTo>
                  <a:lnTo>
                    <a:pt x="1368602" y="3303270"/>
                  </a:lnTo>
                  <a:lnTo>
                    <a:pt x="1062570" y="3303270"/>
                  </a:lnTo>
                  <a:lnTo>
                    <a:pt x="1062570" y="3383280"/>
                  </a:lnTo>
                  <a:lnTo>
                    <a:pt x="1440319" y="3383280"/>
                  </a:lnTo>
                  <a:lnTo>
                    <a:pt x="1440319" y="3303270"/>
                  </a:lnTo>
                  <a:lnTo>
                    <a:pt x="1440319" y="2964180"/>
                  </a:lnTo>
                  <a:close/>
                </a:path>
                <a:path w="2676525" h="3919220">
                  <a:moveTo>
                    <a:pt x="1440319" y="2089150"/>
                  </a:moveTo>
                  <a:lnTo>
                    <a:pt x="1368602" y="2089150"/>
                  </a:lnTo>
                  <a:lnTo>
                    <a:pt x="1368602" y="2428240"/>
                  </a:lnTo>
                  <a:lnTo>
                    <a:pt x="1062570" y="2428240"/>
                  </a:lnTo>
                  <a:lnTo>
                    <a:pt x="1062570" y="2508250"/>
                  </a:lnTo>
                  <a:lnTo>
                    <a:pt x="1440319" y="2508250"/>
                  </a:lnTo>
                  <a:lnTo>
                    <a:pt x="1440319" y="2428240"/>
                  </a:lnTo>
                  <a:lnTo>
                    <a:pt x="1440319" y="2089150"/>
                  </a:lnTo>
                  <a:close/>
                </a:path>
                <a:path w="2676525" h="3919220">
                  <a:moveTo>
                    <a:pt x="1440319" y="1214120"/>
                  </a:moveTo>
                  <a:lnTo>
                    <a:pt x="1368602" y="1214120"/>
                  </a:lnTo>
                  <a:lnTo>
                    <a:pt x="1368602" y="1553210"/>
                  </a:lnTo>
                  <a:lnTo>
                    <a:pt x="1062570" y="1553210"/>
                  </a:lnTo>
                  <a:lnTo>
                    <a:pt x="1062570" y="1633220"/>
                  </a:lnTo>
                  <a:lnTo>
                    <a:pt x="1440319" y="1633220"/>
                  </a:lnTo>
                  <a:lnTo>
                    <a:pt x="1440319" y="1553210"/>
                  </a:lnTo>
                  <a:lnTo>
                    <a:pt x="1440319" y="1214120"/>
                  </a:lnTo>
                  <a:close/>
                </a:path>
                <a:path w="2676525" h="3919220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676525" h="3919220">
                  <a:moveTo>
                    <a:pt x="1935226" y="2625090"/>
                  </a:moveTo>
                  <a:lnTo>
                    <a:pt x="1557502" y="2625090"/>
                  </a:lnTo>
                  <a:lnTo>
                    <a:pt x="1557502" y="2705100"/>
                  </a:lnTo>
                  <a:lnTo>
                    <a:pt x="1557502" y="3044190"/>
                  </a:lnTo>
                  <a:lnTo>
                    <a:pt x="1629181" y="3044190"/>
                  </a:lnTo>
                  <a:lnTo>
                    <a:pt x="1629181" y="2705100"/>
                  </a:lnTo>
                  <a:lnTo>
                    <a:pt x="1935226" y="2705100"/>
                  </a:lnTo>
                  <a:lnTo>
                    <a:pt x="1935226" y="2625090"/>
                  </a:lnTo>
                  <a:close/>
                </a:path>
                <a:path w="2676525" h="3919220">
                  <a:moveTo>
                    <a:pt x="1935226" y="1750060"/>
                  </a:moveTo>
                  <a:lnTo>
                    <a:pt x="1557502" y="1750060"/>
                  </a:lnTo>
                  <a:lnTo>
                    <a:pt x="1557502" y="1830070"/>
                  </a:lnTo>
                  <a:lnTo>
                    <a:pt x="1557502" y="2169160"/>
                  </a:lnTo>
                  <a:lnTo>
                    <a:pt x="1629181" y="2169160"/>
                  </a:lnTo>
                  <a:lnTo>
                    <a:pt x="1629181" y="1830070"/>
                  </a:lnTo>
                  <a:lnTo>
                    <a:pt x="1935226" y="1830070"/>
                  </a:lnTo>
                  <a:lnTo>
                    <a:pt x="1935226" y="1750060"/>
                  </a:lnTo>
                  <a:close/>
                </a:path>
                <a:path w="2676525" h="3919220">
                  <a:moveTo>
                    <a:pt x="1935226" y="875030"/>
                  </a:moveTo>
                  <a:lnTo>
                    <a:pt x="1557502" y="875030"/>
                  </a:lnTo>
                  <a:lnTo>
                    <a:pt x="1557502" y="955040"/>
                  </a:lnTo>
                  <a:lnTo>
                    <a:pt x="1557502" y="1294130"/>
                  </a:lnTo>
                  <a:lnTo>
                    <a:pt x="1629181" y="1294130"/>
                  </a:lnTo>
                  <a:lnTo>
                    <a:pt x="1629181" y="955040"/>
                  </a:lnTo>
                  <a:lnTo>
                    <a:pt x="1935226" y="955040"/>
                  </a:lnTo>
                  <a:lnTo>
                    <a:pt x="1935226" y="875030"/>
                  </a:lnTo>
                  <a:close/>
                </a:path>
                <a:path w="2676525" h="3919220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557502" y="419100"/>
                  </a:lnTo>
                  <a:lnTo>
                    <a:pt x="1629181" y="419100"/>
                  </a:lnTo>
                  <a:lnTo>
                    <a:pt x="1629181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676525" h="3919220">
                  <a:moveTo>
                    <a:pt x="2124113" y="2964345"/>
                  </a:moveTo>
                  <a:lnTo>
                    <a:pt x="1746364" y="2964345"/>
                  </a:lnTo>
                  <a:lnTo>
                    <a:pt x="1746364" y="3043771"/>
                  </a:lnTo>
                  <a:lnTo>
                    <a:pt x="2124113" y="3043771"/>
                  </a:lnTo>
                  <a:lnTo>
                    <a:pt x="2124113" y="2964345"/>
                  </a:lnTo>
                  <a:close/>
                </a:path>
                <a:path w="2676525" h="3919220">
                  <a:moveTo>
                    <a:pt x="2124113" y="2089302"/>
                  </a:moveTo>
                  <a:lnTo>
                    <a:pt x="1746364" y="2089302"/>
                  </a:lnTo>
                  <a:lnTo>
                    <a:pt x="1746364" y="2168728"/>
                  </a:lnTo>
                  <a:lnTo>
                    <a:pt x="2124113" y="2168728"/>
                  </a:lnTo>
                  <a:lnTo>
                    <a:pt x="2124113" y="2089302"/>
                  </a:lnTo>
                  <a:close/>
                </a:path>
                <a:path w="2676525" h="3919220">
                  <a:moveTo>
                    <a:pt x="2124113" y="1214259"/>
                  </a:moveTo>
                  <a:lnTo>
                    <a:pt x="1746364" y="1214259"/>
                  </a:lnTo>
                  <a:lnTo>
                    <a:pt x="1746364" y="1293685"/>
                  </a:lnTo>
                  <a:lnTo>
                    <a:pt x="2124113" y="1293685"/>
                  </a:lnTo>
                  <a:lnTo>
                    <a:pt x="2124113" y="1214259"/>
                  </a:lnTo>
                  <a:close/>
                </a:path>
                <a:path w="2676525" h="3919220">
                  <a:moveTo>
                    <a:pt x="2124113" y="339217"/>
                  </a:moveTo>
                  <a:lnTo>
                    <a:pt x="1746364" y="339217"/>
                  </a:lnTo>
                  <a:lnTo>
                    <a:pt x="1746364" y="418642"/>
                  </a:lnTo>
                  <a:lnTo>
                    <a:pt x="2124113" y="418642"/>
                  </a:lnTo>
                  <a:lnTo>
                    <a:pt x="2124113" y="339217"/>
                  </a:lnTo>
                  <a:close/>
                </a:path>
                <a:path w="2676525" h="3919220">
                  <a:moveTo>
                    <a:pt x="2312987" y="2964180"/>
                  </a:moveTo>
                  <a:lnTo>
                    <a:pt x="2241270" y="2964180"/>
                  </a:lnTo>
                  <a:lnTo>
                    <a:pt x="2241270" y="3303270"/>
                  </a:lnTo>
                  <a:lnTo>
                    <a:pt x="1935238" y="3303270"/>
                  </a:lnTo>
                  <a:lnTo>
                    <a:pt x="1935238" y="3383280"/>
                  </a:lnTo>
                  <a:lnTo>
                    <a:pt x="2312987" y="3383280"/>
                  </a:lnTo>
                  <a:lnTo>
                    <a:pt x="2312987" y="3303270"/>
                  </a:lnTo>
                  <a:lnTo>
                    <a:pt x="2312987" y="2964180"/>
                  </a:lnTo>
                  <a:close/>
                </a:path>
                <a:path w="2676525" h="3919220">
                  <a:moveTo>
                    <a:pt x="2312987" y="2089150"/>
                  </a:moveTo>
                  <a:lnTo>
                    <a:pt x="2241270" y="2089150"/>
                  </a:lnTo>
                  <a:lnTo>
                    <a:pt x="2241270" y="2428240"/>
                  </a:lnTo>
                  <a:lnTo>
                    <a:pt x="1935238" y="2428240"/>
                  </a:lnTo>
                  <a:lnTo>
                    <a:pt x="1935238" y="2508250"/>
                  </a:lnTo>
                  <a:lnTo>
                    <a:pt x="2312987" y="2508250"/>
                  </a:lnTo>
                  <a:lnTo>
                    <a:pt x="2312987" y="2428240"/>
                  </a:lnTo>
                  <a:lnTo>
                    <a:pt x="2312987" y="2089150"/>
                  </a:lnTo>
                  <a:close/>
                </a:path>
                <a:path w="2676525" h="3919220">
                  <a:moveTo>
                    <a:pt x="2312987" y="1214120"/>
                  </a:moveTo>
                  <a:lnTo>
                    <a:pt x="2241270" y="1214120"/>
                  </a:lnTo>
                  <a:lnTo>
                    <a:pt x="2241270" y="1553210"/>
                  </a:lnTo>
                  <a:lnTo>
                    <a:pt x="1935238" y="1553210"/>
                  </a:lnTo>
                  <a:lnTo>
                    <a:pt x="1935238" y="1633220"/>
                  </a:lnTo>
                  <a:lnTo>
                    <a:pt x="2312987" y="1633220"/>
                  </a:lnTo>
                  <a:lnTo>
                    <a:pt x="2312987" y="1553210"/>
                  </a:lnTo>
                  <a:lnTo>
                    <a:pt x="2312987" y="1214120"/>
                  </a:lnTo>
                  <a:close/>
                </a:path>
                <a:path w="2676525" h="3919220">
                  <a:moveTo>
                    <a:pt x="2312987" y="339090"/>
                  </a:moveTo>
                  <a:lnTo>
                    <a:pt x="2241270" y="339090"/>
                  </a:lnTo>
                  <a:lnTo>
                    <a:pt x="2241270" y="678180"/>
                  </a:lnTo>
                  <a:lnTo>
                    <a:pt x="1935238" y="678180"/>
                  </a:lnTo>
                  <a:lnTo>
                    <a:pt x="1935238" y="758190"/>
                  </a:lnTo>
                  <a:lnTo>
                    <a:pt x="2312987" y="758190"/>
                  </a:lnTo>
                  <a:lnTo>
                    <a:pt x="2312987" y="678180"/>
                  </a:lnTo>
                  <a:lnTo>
                    <a:pt x="2312987" y="339090"/>
                  </a:lnTo>
                  <a:close/>
                </a:path>
                <a:path w="2676525" h="3919220">
                  <a:moveTo>
                    <a:pt x="2676271" y="3500120"/>
                  </a:moveTo>
                  <a:lnTo>
                    <a:pt x="2430170" y="3500120"/>
                  </a:lnTo>
                  <a:lnTo>
                    <a:pt x="2430170" y="3580130"/>
                  </a:lnTo>
                  <a:lnTo>
                    <a:pt x="2430170" y="3919220"/>
                  </a:lnTo>
                  <a:lnTo>
                    <a:pt x="2501836" y="3919220"/>
                  </a:lnTo>
                  <a:lnTo>
                    <a:pt x="2501836" y="3580130"/>
                  </a:lnTo>
                  <a:lnTo>
                    <a:pt x="2676271" y="3580130"/>
                  </a:lnTo>
                  <a:lnTo>
                    <a:pt x="2676271" y="3500120"/>
                  </a:lnTo>
                  <a:close/>
                </a:path>
                <a:path w="2676525" h="3919220">
                  <a:moveTo>
                    <a:pt x="2676271" y="2625090"/>
                  </a:moveTo>
                  <a:lnTo>
                    <a:pt x="2430170" y="2625090"/>
                  </a:lnTo>
                  <a:lnTo>
                    <a:pt x="2430170" y="2705100"/>
                  </a:lnTo>
                  <a:lnTo>
                    <a:pt x="2430170" y="3044190"/>
                  </a:lnTo>
                  <a:lnTo>
                    <a:pt x="2501836" y="3044190"/>
                  </a:lnTo>
                  <a:lnTo>
                    <a:pt x="2501836" y="2705100"/>
                  </a:lnTo>
                  <a:lnTo>
                    <a:pt x="2676271" y="2705100"/>
                  </a:lnTo>
                  <a:lnTo>
                    <a:pt x="2676271" y="2625090"/>
                  </a:lnTo>
                  <a:close/>
                </a:path>
                <a:path w="2676525" h="3919220">
                  <a:moveTo>
                    <a:pt x="2676271" y="1750060"/>
                  </a:moveTo>
                  <a:lnTo>
                    <a:pt x="2430170" y="1750060"/>
                  </a:lnTo>
                  <a:lnTo>
                    <a:pt x="2430170" y="1830070"/>
                  </a:lnTo>
                  <a:lnTo>
                    <a:pt x="2430170" y="2169160"/>
                  </a:lnTo>
                  <a:lnTo>
                    <a:pt x="2501836" y="2169160"/>
                  </a:lnTo>
                  <a:lnTo>
                    <a:pt x="2501836" y="1830070"/>
                  </a:lnTo>
                  <a:lnTo>
                    <a:pt x="2676271" y="1830070"/>
                  </a:lnTo>
                  <a:lnTo>
                    <a:pt x="2676271" y="1750060"/>
                  </a:lnTo>
                  <a:close/>
                </a:path>
                <a:path w="2676525" h="3919220">
                  <a:moveTo>
                    <a:pt x="2676271" y="875030"/>
                  </a:moveTo>
                  <a:lnTo>
                    <a:pt x="2430170" y="875030"/>
                  </a:lnTo>
                  <a:lnTo>
                    <a:pt x="2430170" y="955040"/>
                  </a:lnTo>
                  <a:lnTo>
                    <a:pt x="2430170" y="1294130"/>
                  </a:lnTo>
                  <a:lnTo>
                    <a:pt x="2501836" y="1294130"/>
                  </a:lnTo>
                  <a:lnTo>
                    <a:pt x="2501836" y="955040"/>
                  </a:lnTo>
                  <a:lnTo>
                    <a:pt x="2676271" y="955040"/>
                  </a:lnTo>
                  <a:lnTo>
                    <a:pt x="2676271" y="875030"/>
                  </a:lnTo>
                  <a:close/>
                </a:path>
                <a:path w="2676525" h="3919220">
                  <a:moveTo>
                    <a:pt x="2676271" y="0"/>
                  </a:moveTo>
                  <a:lnTo>
                    <a:pt x="2430170" y="0"/>
                  </a:lnTo>
                  <a:lnTo>
                    <a:pt x="2430170" y="80010"/>
                  </a:lnTo>
                  <a:lnTo>
                    <a:pt x="2430170" y="419100"/>
                  </a:lnTo>
                  <a:lnTo>
                    <a:pt x="2501836" y="419100"/>
                  </a:lnTo>
                  <a:lnTo>
                    <a:pt x="2501836" y="80010"/>
                  </a:lnTo>
                  <a:lnTo>
                    <a:pt x="2676271" y="80010"/>
                  </a:lnTo>
                  <a:lnTo>
                    <a:pt x="2676271" y="0"/>
                  </a:lnTo>
                  <a:close/>
                </a:path>
                <a:path w="2676525" h="3919220">
                  <a:moveTo>
                    <a:pt x="2676283" y="3839375"/>
                  </a:moveTo>
                  <a:lnTo>
                    <a:pt x="2619032" y="3839375"/>
                  </a:lnTo>
                  <a:lnTo>
                    <a:pt x="2619032" y="3918813"/>
                  </a:lnTo>
                  <a:lnTo>
                    <a:pt x="2676283" y="3918813"/>
                  </a:lnTo>
                  <a:lnTo>
                    <a:pt x="2676283" y="3839375"/>
                  </a:lnTo>
                  <a:close/>
                </a:path>
                <a:path w="2676525" h="3919220">
                  <a:moveTo>
                    <a:pt x="2676283" y="2964345"/>
                  </a:moveTo>
                  <a:lnTo>
                    <a:pt x="2619032" y="2964345"/>
                  </a:lnTo>
                  <a:lnTo>
                    <a:pt x="2619032" y="3043771"/>
                  </a:lnTo>
                  <a:lnTo>
                    <a:pt x="2676283" y="3043771"/>
                  </a:lnTo>
                  <a:lnTo>
                    <a:pt x="2676283" y="2964345"/>
                  </a:lnTo>
                  <a:close/>
                </a:path>
                <a:path w="2676525" h="3919220">
                  <a:moveTo>
                    <a:pt x="2676283" y="2089302"/>
                  </a:moveTo>
                  <a:lnTo>
                    <a:pt x="2619032" y="2089302"/>
                  </a:lnTo>
                  <a:lnTo>
                    <a:pt x="2619032" y="2168728"/>
                  </a:lnTo>
                  <a:lnTo>
                    <a:pt x="2676283" y="2168728"/>
                  </a:lnTo>
                  <a:lnTo>
                    <a:pt x="2676283" y="2089302"/>
                  </a:lnTo>
                  <a:close/>
                </a:path>
                <a:path w="2676525" h="3919220">
                  <a:moveTo>
                    <a:pt x="2676283" y="1214259"/>
                  </a:moveTo>
                  <a:lnTo>
                    <a:pt x="2619032" y="1214259"/>
                  </a:lnTo>
                  <a:lnTo>
                    <a:pt x="2619032" y="1293685"/>
                  </a:lnTo>
                  <a:lnTo>
                    <a:pt x="2676283" y="1293685"/>
                  </a:lnTo>
                  <a:lnTo>
                    <a:pt x="2676283" y="1214259"/>
                  </a:lnTo>
                  <a:close/>
                </a:path>
                <a:path w="2676525" h="3919220">
                  <a:moveTo>
                    <a:pt x="2676283" y="339217"/>
                  </a:moveTo>
                  <a:lnTo>
                    <a:pt x="2619032" y="339217"/>
                  </a:lnTo>
                  <a:lnTo>
                    <a:pt x="2619032" y="418642"/>
                  </a:lnTo>
                  <a:lnTo>
                    <a:pt x="2676283" y="418642"/>
                  </a:lnTo>
                  <a:lnTo>
                    <a:pt x="2676283" y="339217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5">
              <a:extLst>
                <a:ext uri="{FF2B5EF4-FFF2-40B4-BE49-F238E27FC236}">
                  <a16:creationId xmlns:a16="http://schemas.microsoft.com/office/drawing/2014/main" id="{06D248B9-88AC-AB96-F388-FDBA6BB61B7C}"/>
                </a:ext>
              </a:extLst>
            </p:cNvPr>
            <p:cNvSpPr/>
            <p:nvPr/>
          </p:nvSpPr>
          <p:spPr>
            <a:xfrm>
              <a:off x="17427817" y="3500125"/>
              <a:ext cx="2676525" cy="4258310"/>
            </a:xfrm>
            <a:custGeom>
              <a:avLst/>
              <a:gdLst/>
              <a:ahLst/>
              <a:cxnLst/>
              <a:rect l="l" t="t" r="r" b="b"/>
              <a:pathLst>
                <a:path w="2676525" h="4258309">
                  <a:moveTo>
                    <a:pt x="189890" y="2625179"/>
                  </a:moveTo>
                  <a:lnTo>
                    <a:pt x="0" y="2625179"/>
                  </a:lnTo>
                  <a:lnTo>
                    <a:pt x="0" y="2704668"/>
                  </a:lnTo>
                  <a:lnTo>
                    <a:pt x="189890" y="2704668"/>
                  </a:lnTo>
                  <a:lnTo>
                    <a:pt x="189890" y="2625179"/>
                  </a:lnTo>
                  <a:close/>
                </a:path>
                <a:path w="2676525" h="4258309">
                  <a:moveTo>
                    <a:pt x="189890" y="1750123"/>
                  </a:moveTo>
                  <a:lnTo>
                    <a:pt x="0" y="1750123"/>
                  </a:lnTo>
                  <a:lnTo>
                    <a:pt x="0" y="1829625"/>
                  </a:lnTo>
                  <a:lnTo>
                    <a:pt x="189890" y="1829625"/>
                  </a:lnTo>
                  <a:lnTo>
                    <a:pt x="189890" y="1750123"/>
                  </a:lnTo>
                  <a:close/>
                </a:path>
                <a:path w="2676525" h="4258309">
                  <a:moveTo>
                    <a:pt x="189890" y="875093"/>
                  </a:moveTo>
                  <a:lnTo>
                    <a:pt x="0" y="875093"/>
                  </a:lnTo>
                  <a:lnTo>
                    <a:pt x="0" y="954582"/>
                  </a:lnTo>
                  <a:lnTo>
                    <a:pt x="189890" y="954582"/>
                  </a:lnTo>
                  <a:lnTo>
                    <a:pt x="189890" y="875093"/>
                  </a:lnTo>
                  <a:close/>
                </a:path>
                <a:path w="2676525" h="4258309">
                  <a:moveTo>
                    <a:pt x="189890" y="50"/>
                  </a:moveTo>
                  <a:lnTo>
                    <a:pt x="0" y="50"/>
                  </a:lnTo>
                  <a:lnTo>
                    <a:pt x="0" y="79540"/>
                  </a:lnTo>
                  <a:lnTo>
                    <a:pt x="189890" y="79540"/>
                  </a:lnTo>
                  <a:lnTo>
                    <a:pt x="189890" y="50"/>
                  </a:lnTo>
                  <a:close/>
                </a:path>
                <a:path w="2676525" h="4258309">
                  <a:moveTo>
                    <a:pt x="378790" y="2964383"/>
                  </a:moveTo>
                  <a:lnTo>
                    <a:pt x="1041" y="2964383"/>
                  </a:lnTo>
                  <a:lnTo>
                    <a:pt x="1041" y="3043821"/>
                  </a:lnTo>
                  <a:lnTo>
                    <a:pt x="378790" y="3043821"/>
                  </a:lnTo>
                  <a:lnTo>
                    <a:pt x="378790" y="2964383"/>
                  </a:lnTo>
                  <a:close/>
                </a:path>
                <a:path w="2676525" h="4258309">
                  <a:moveTo>
                    <a:pt x="378790" y="2089340"/>
                  </a:moveTo>
                  <a:lnTo>
                    <a:pt x="1041" y="2089340"/>
                  </a:lnTo>
                  <a:lnTo>
                    <a:pt x="1041" y="2168779"/>
                  </a:lnTo>
                  <a:lnTo>
                    <a:pt x="378790" y="2168779"/>
                  </a:lnTo>
                  <a:lnTo>
                    <a:pt x="378790" y="2089340"/>
                  </a:lnTo>
                  <a:close/>
                </a:path>
                <a:path w="2676525" h="4258309">
                  <a:moveTo>
                    <a:pt x="378790" y="1214297"/>
                  </a:moveTo>
                  <a:lnTo>
                    <a:pt x="1041" y="1214297"/>
                  </a:lnTo>
                  <a:lnTo>
                    <a:pt x="1041" y="1293736"/>
                  </a:lnTo>
                  <a:lnTo>
                    <a:pt x="378790" y="1293736"/>
                  </a:lnTo>
                  <a:lnTo>
                    <a:pt x="378790" y="1214297"/>
                  </a:lnTo>
                  <a:close/>
                </a:path>
                <a:path w="2676525" h="4258309">
                  <a:moveTo>
                    <a:pt x="378790" y="339255"/>
                  </a:moveTo>
                  <a:lnTo>
                    <a:pt x="1041" y="339255"/>
                  </a:lnTo>
                  <a:lnTo>
                    <a:pt x="1041" y="418693"/>
                  </a:lnTo>
                  <a:lnTo>
                    <a:pt x="378790" y="418693"/>
                  </a:lnTo>
                  <a:lnTo>
                    <a:pt x="378790" y="339255"/>
                  </a:lnTo>
                  <a:close/>
                </a:path>
                <a:path w="2676525" h="4258309">
                  <a:moveTo>
                    <a:pt x="567651" y="2964180"/>
                  </a:moveTo>
                  <a:lnTo>
                    <a:pt x="495935" y="2964180"/>
                  </a:lnTo>
                  <a:lnTo>
                    <a:pt x="495935" y="3303270"/>
                  </a:lnTo>
                  <a:lnTo>
                    <a:pt x="189903" y="3303270"/>
                  </a:lnTo>
                  <a:lnTo>
                    <a:pt x="189903" y="3383280"/>
                  </a:lnTo>
                  <a:lnTo>
                    <a:pt x="567651" y="3383280"/>
                  </a:lnTo>
                  <a:lnTo>
                    <a:pt x="567651" y="3303270"/>
                  </a:lnTo>
                  <a:lnTo>
                    <a:pt x="567651" y="2964180"/>
                  </a:lnTo>
                  <a:close/>
                </a:path>
                <a:path w="2676525" h="4258309">
                  <a:moveTo>
                    <a:pt x="567651" y="2089150"/>
                  </a:moveTo>
                  <a:lnTo>
                    <a:pt x="495935" y="2089150"/>
                  </a:lnTo>
                  <a:lnTo>
                    <a:pt x="495935" y="2428240"/>
                  </a:lnTo>
                  <a:lnTo>
                    <a:pt x="189903" y="2428240"/>
                  </a:lnTo>
                  <a:lnTo>
                    <a:pt x="189903" y="2508250"/>
                  </a:lnTo>
                  <a:lnTo>
                    <a:pt x="567651" y="2508250"/>
                  </a:lnTo>
                  <a:lnTo>
                    <a:pt x="567651" y="2428240"/>
                  </a:lnTo>
                  <a:lnTo>
                    <a:pt x="567651" y="2089150"/>
                  </a:lnTo>
                  <a:close/>
                </a:path>
                <a:path w="2676525" h="4258309">
                  <a:moveTo>
                    <a:pt x="567651" y="1214120"/>
                  </a:moveTo>
                  <a:lnTo>
                    <a:pt x="495935" y="1214120"/>
                  </a:lnTo>
                  <a:lnTo>
                    <a:pt x="495935" y="1553210"/>
                  </a:lnTo>
                  <a:lnTo>
                    <a:pt x="189903" y="1553210"/>
                  </a:lnTo>
                  <a:lnTo>
                    <a:pt x="189903" y="1633220"/>
                  </a:lnTo>
                  <a:lnTo>
                    <a:pt x="567651" y="1633220"/>
                  </a:lnTo>
                  <a:lnTo>
                    <a:pt x="567651" y="1553210"/>
                  </a:lnTo>
                  <a:lnTo>
                    <a:pt x="567651" y="1214120"/>
                  </a:lnTo>
                  <a:close/>
                </a:path>
                <a:path w="2676525" h="4258309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676525" h="4258309">
                  <a:moveTo>
                    <a:pt x="1062558" y="2625090"/>
                  </a:moveTo>
                  <a:lnTo>
                    <a:pt x="684847" y="2625090"/>
                  </a:lnTo>
                  <a:lnTo>
                    <a:pt x="684847" y="2705100"/>
                  </a:lnTo>
                  <a:lnTo>
                    <a:pt x="684847" y="3044190"/>
                  </a:lnTo>
                  <a:lnTo>
                    <a:pt x="756513" y="3044190"/>
                  </a:lnTo>
                  <a:lnTo>
                    <a:pt x="756513" y="2705100"/>
                  </a:lnTo>
                  <a:lnTo>
                    <a:pt x="1062558" y="2705100"/>
                  </a:lnTo>
                  <a:lnTo>
                    <a:pt x="1062558" y="2625090"/>
                  </a:lnTo>
                  <a:close/>
                </a:path>
                <a:path w="2676525" h="4258309">
                  <a:moveTo>
                    <a:pt x="1062558" y="1750060"/>
                  </a:moveTo>
                  <a:lnTo>
                    <a:pt x="684847" y="1750060"/>
                  </a:lnTo>
                  <a:lnTo>
                    <a:pt x="684847" y="1830070"/>
                  </a:lnTo>
                  <a:lnTo>
                    <a:pt x="684847" y="2169160"/>
                  </a:lnTo>
                  <a:lnTo>
                    <a:pt x="756513" y="2169160"/>
                  </a:lnTo>
                  <a:lnTo>
                    <a:pt x="756513" y="1830070"/>
                  </a:lnTo>
                  <a:lnTo>
                    <a:pt x="1062558" y="1830070"/>
                  </a:lnTo>
                  <a:lnTo>
                    <a:pt x="1062558" y="1750060"/>
                  </a:lnTo>
                  <a:close/>
                </a:path>
                <a:path w="2676525" h="4258309">
                  <a:moveTo>
                    <a:pt x="1062558" y="875030"/>
                  </a:moveTo>
                  <a:lnTo>
                    <a:pt x="684847" y="875030"/>
                  </a:lnTo>
                  <a:lnTo>
                    <a:pt x="684847" y="955040"/>
                  </a:lnTo>
                  <a:lnTo>
                    <a:pt x="684847" y="1294130"/>
                  </a:lnTo>
                  <a:lnTo>
                    <a:pt x="756513" y="1294130"/>
                  </a:lnTo>
                  <a:lnTo>
                    <a:pt x="756513" y="955040"/>
                  </a:lnTo>
                  <a:lnTo>
                    <a:pt x="1062558" y="955040"/>
                  </a:lnTo>
                  <a:lnTo>
                    <a:pt x="1062558" y="875030"/>
                  </a:lnTo>
                  <a:close/>
                </a:path>
                <a:path w="2676525" h="4258309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676525" h="4258309">
                  <a:moveTo>
                    <a:pt x="1251445" y="2964383"/>
                  </a:moveTo>
                  <a:lnTo>
                    <a:pt x="873709" y="2964383"/>
                  </a:lnTo>
                  <a:lnTo>
                    <a:pt x="873709" y="3043821"/>
                  </a:lnTo>
                  <a:lnTo>
                    <a:pt x="1251445" y="3043821"/>
                  </a:lnTo>
                  <a:lnTo>
                    <a:pt x="1251445" y="2964383"/>
                  </a:lnTo>
                  <a:close/>
                </a:path>
                <a:path w="2676525" h="4258309">
                  <a:moveTo>
                    <a:pt x="1251445" y="2089340"/>
                  </a:moveTo>
                  <a:lnTo>
                    <a:pt x="873709" y="2089340"/>
                  </a:lnTo>
                  <a:lnTo>
                    <a:pt x="873709" y="2168779"/>
                  </a:lnTo>
                  <a:lnTo>
                    <a:pt x="1251445" y="2168779"/>
                  </a:lnTo>
                  <a:lnTo>
                    <a:pt x="1251445" y="2089340"/>
                  </a:lnTo>
                  <a:close/>
                </a:path>
                <a:path w="2676525" h="4258309">
                  <a:moveTo>
                    <a:pt x="1251445" y="1214297"/>
                  </a:moveTo>
                  <a:lnTo>
                    <a:pt x="873709" y="1214297"/>
                  </a:lnTo>
                  <a:lnTo>
                    <a:pt x="873709" y="1293736"/>
                  </a:lnTo>
                  <a:lnTo>
                    <a:pt x="1251445" y="1293736"/>
                  </a:lnTo>
                  <a:lnTo>
                    <a:pt x="1251445" y="1214297"/>
                  </a:lnTo>
                  <a:close/>
                </a:path>
                <a:path w="2676525" h="4258309">
                  <a:moveTo>
                    <a:pt x="1251445" y="339255"/>
                  </a:moveTo>
                  <a:lnTo>
                    <a:pt x="873709" y="339255"/>
                  </a:lnTo>
                  <a:lnTo>
                    <a:pt x="873709" y="418693"/>
                  </a:lnTo>
                  <a:lnTo>
                    <a:pt x="1251445" y="418693"/>
                  </a:lnTo>
                  <a:lnTo>
                    <a:pt x="1251445" y="339255"/>
                  </a:lnTo>
                  <a:close/>
                </a:path>
                <a:path w="2676525" h="4258309">
                  <a:moveTo>
                    <a:pt x="1440319" y="2964180"/>
                  </a:moveTo>
                  <a:lnTo>
                    <a:pt x="1368602" y="2964180"/>
                  </a:lnTo>
                  <a:lnTo>
                    <a:pt x="1368602" y="3303270"/>
                  </a:lnTo>
                  <a:lnTo>
                    <a:pt x="1062570" y="3303270"/>
                  </a:lnTo>
                  <a:lnTo>
                    <a:pt x="1062570" y="3383280"/>
                  </a:lnTo>
                  <a:lnTo>
                    <a:pt x="1440319" y="3383280"/>
                  </a:lnTo>
                  <a:lnTo>
                    <a:pt x="1440319" y="3303270"/>
                  </a:lnTo>
                  <a:lnTo>
                    <a:pt x="1440319" y="2964180"/>
                  </a:lnTo>
                  <a:close/>
                </a:path>
                <a:path w="2676525" h="4258309">
                  <a:moveTo>
                    <a:pt x="1440319" y="2089150"/>
                  </a:moveTo>
                  <a:lnTo>
                    <a:pt x="1368602" y="2089150"/>
                  </a:lnTo>
                  <a:lnTo>
                    <a:pt x="1368602" y="2428240"/>
                  </a:lnTo>
                  <a:lnTo>
                    <a:pt x="1062570" y="2428240"/>
                  </a:lnTo>
                  <a:lnTo>
                    <a:pt x="1062570" y="2508250"/>
                  </a:lnTo>
                  <a:lnTo>
                    <a:pt x="1440319" y="2508250"/>
                  </a:lnTo>
                  <a:lnTo>
                    <a:pt x="1440319" y="2428240"/>
                  </a:lnTo>
                  <a:lnTo>
                    <a:pt x="1440319" y="2089150"/>
                  </a:lnTo>
                  <a:close/>
                </a:path>
                <a:path w="2676525" h="4258309">
                  <a:moveTo>
                    <a:pt x="1440319" y="1214120"/>
                  </a:moveTo>
                  <a:lnTo>
                    <a:pt x="1368602" y="1214120"/>
                  </a:lnTo>
                  <a:lnTo>
                    <a:pt x="1368602" y="1553210"/>
                  </a:lnTo>
                  <a:lnTo>
                    <a:pt x="1062570" y="1553210"/>
                  </a:lnTo>
                  <a:lnTo>
                    <a:pt x="1062570" y="1633220"/>
                  </a:lnTo>
                  <a:lnTo>
                    <a:pt x="1440319" y="1633220"/>
                  </a:lnTo>
                  <a:lnTo>
                    <a:pt x="1440319" y="1553210"/>
                  </a:lnTo>
                  <a:lnTo>
                    <a:pt x="1440319" y="1214120"/>
                  </a:lnTo>
                  <a:close/>
                </a:path>
                <a:path w="2676525" h="4258309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676525" h="4258309">
                  <a:moveTo>
                    <a:pt x="1935226" y="2625090"/>
                  </a:moveTo>
                  <a:lnTo>
                    <a:pt x="1557502" y="2625090"/>
                  </a:lnTo>
                  <a:lnTo>
                    <a:pt x="1557502" y="2705100"/>
                  </a:lnTo>
                  <a:lnTo>
                    <a:pt x="1557502" y="3044190"/>
                  </a:lnTo>
                  <a:lnTo>
                    <a:pt x="1629181" y="3044190"/>
                  </a:lnTo>
                  <a:lnTo>
                    <a:pt x="1629181" y="2705100"/>
                  </a:lnTo>
                  <a:lnTo>
                    <a:pt x="1935226" y="2705100"/>
                  </a:lnTo>
                  <a:lnTo>
                    <a:pt x="1935226" y="2625090"/>
                  </a:lnTo>
                  <a:close/>
                </a:path>
                <a:path w="2676525" h="4258309">
                  <a:moveTo>
                    <a:pt x="1935226" y="1750060"/>
                  </a:moveTo>
                  <a:lnTo>
                    <a:pt x="1557502" y="1750060"/>
                  </a:lnTo>
                  <a:lnTo>
                    <a:pt x="1557502" y="1830070"/>
                  </a:lnTo>
                  <a:lnTo>
                    <a:pt x="1557502" y="2169160"/>
                  </a:lnTo>
                  <a:lnTo>
                    <a:pt x="1629181" y="2169160"/>
                  </a:lnTo>
                  <a:lnTo>
                    <a:pt x="1629181" y="1830070"/>
                  </a:lnTo>
                  <a:lnTo>
                    <a:pt x="1935226" y="1830070"/>
                  </a:lnTo>
                  <a:lnTo>
                    <a:pt x="1935226" y="1750060"/>
                  </a:lnTo>
                  <a:close/>
                </a:path>
                <a:path w="2676525" h="4258309">
                  <a:moveTo>
                    <a:pt x="1935226" y="875030"/>
                  </a:moveTo>
                  <a:lnTo>
                    <a:pt x="1557502" y="875030"/>
                  </a:lnTo>
                  <a:lnTo>
                    <a:pt x="1557502" y="955040"/>
                  </a:lnTo>
                  <a:lnTo>
                    <a:pt x="1557502" y="1294130"/>
                  </a:lnTo>
                  <a:lnTo>
                    <a:pt x="1629181" y="1294130"/>
                  </a:lnTo>
                  <a:lnTo>
                    <a:pt x="1629181" y="955040"/>
                  </a:lnTo>
                  <a:lnTo>
                    <a:pt x="1935226" y="955040"/>
                  </a:lnTo>
                  <a:lnTo>
                    <a:pt x="1935226" y="875030"/>
                  </a:lnTo>
                  <a:close/>
                </a:path>
                <a:path w="2676525" h="4258309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557502" y="419100"/>
                  </a:lnTo>
                  <a:lnTo>
                    <a:pt x="1629181" y="419100"/>
                  </a:lnTo>
                  <a:lnTo>
                    <a:pt x="1629181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676525" h="4258309">
                  <a:moveTo>
                    <a:pt x="2124113" y="2964383"/>
                  </a:moveTo>
                  <a:lnTo>
                    <a:pt x="1746364" y="2964383"/>
                  </a:lnTo>
                  <a:lnTo>
                    <a:pt x="1746364" y="3043821"/>
                  </a:lnTo>
                  <a:lnTo>
                    <a:pt x="2124113" y="3043821"/>
                  </a:lnTo>
                  <a:lnTo>
                    <a:pt x="2124113" y="2964383"/>
                  </a:lnTo>
                  <a:close/>
                </a:path>
                <a:path w="2676525" h="4258309">
                  <a:moveTo>
                    <a:pt x="2124113" y="2089340"/>
                  </a:moveTo>
                  <a:lnTo>
                    <a:pt x="1746364" y="2089340"/>
                  </a:lnTo>
                  <a:lnTo>
                    <a:pt x="1746364" y="2168779"/>
                  </a:lnTo>
                  <a:lnTo>
                    <a:pt x="2124113" y="2168779"/>
                  </a:lnTo>
                  <a:lnTo>
                    <a:pt x="2124113" y="2089340"/>
                  </a:lnTo>
                  <a:close/>
                </a:path>
                <a:path w="2676525" h="4258309">
                  <a:moveTo>
                    <a:pt x="2124113" y="1214297"/>
                  </a:moveTo>
                  <a:lnTo>
                    <a:pt x="1746364" y="1214297"/>
                  </a:lnTo>
                  <a:lnTo>
                    <a:pt x="1746364" y="1293736"/>
                  </a:lnTo>
                  <a:lnTo>
                    <a:pt x="2124113" y="1293736"/>
                  </a:lnTo>
                  <a:lnTo>
                    <a:pt x="2124113" y="1214297"/>
                  </a:lnTo>
                  <a:close/>
                </a:path>
                <a:path w="2676525" h="4258309">
                  <a:moveTo>
                    <a:pt x="2124113" y="339255"/>
                  </a:moveTo>
                  <a:lnTo>
                    <a:pt x="1746364" y="339255"/>
                  </a:lnTo>
                  <a:lnTo>
                    <a:pt x="1746364" y="418693"/>
                  </a:lnTo>
                  <a:lnTo>
                    <a:pt x="2124113" y="418693"/>
                  </a:lnTo>
                  <a:lnTo>
                    <a:pt x="2124113" y="339255"/>
                  </a:lnTo>
                  <a:close/>
                </a:path>
                <a:path w="2676525" h="4258309">
                  <a:moveTo>
                    <a:pt x="2312987" y="3839210"/>
                  </a:moveTo>
                  <a:lnTo>
                    <a:pt x="2241270" y="3839210"/>
                  </a:lnTo>
                  <a:lnTo>
                    <a:pt x="2241270" y="4178300"/>
                  </a:lnTo>
                  <a:lnTo>
                    <a:pt x="1935238" y="4178300"/>
                  </a:lnTo>
                  <a:lnTo>
                    <a:pt x="1935238" y="4258310"/>
                  </a:lnTo>
                  <a:lnTo>
                    <a:pt x="2312987" y="4258310"/>
                  </a:lnTo>
                  <a:lnTo>
                    <a:pt x="2312987" y="4178300"/>
                  </a:lnTo>
                  <a:lnTo>
                    <a:pt x="2312987" y="3839210"/>
                  </a:lnTo>
                  <a:close/>
                </a:path>
                <a:path w="2676525" h="4258309">
                  <a:moveTo>
                    <a:pt x="2312987" y="2964180"/>
                  </a:moveTo>
                  <a:lnTo>
                    <a:pt x="2241270" y="2964180"/>
                  </a:lnTo>
                  <a:lnTo>
                    <a:pt x="2241270" y="3303270"/>
                  </a:lnTo>
                  <a:lnTo>
                    <a:pt x="1935238" y="3303270"/>
                  </a:lnTo>
                  <a:lnTo>
                    <a:pt x="1935238" y="3383280"/>
                  </a:lnTo>
                  <a:lnTo>
                    <a:pt x="2312987" y="3383280"/>
                  </a:lnTo>
                  <a:lnTo>
                    <a:pt x="2312987" y="3303270"/>
                  </a:lnTo>
                  <a:lnTo>
                    <a:pt x="2312987" y="2964180"/>
                  </a:lnTo>
                  <a:close/>
                </a:path>
                <a:path w="2676525" h="4258309">
                  <a:moveTo>
                    <a:pt x="2312987" y="2089150"/>
                  </a:moveTo>
                  <a:lnTo>
                    <a:pt x="2241270" y="2089150"/>
                  </a:lnTo>
                  <a:lnTo>
                    <a:pt x="2241270" y="2428240"/>
                  </a:lnTo>
                  <a:lnTo>
                    <a:pt x="1935238" y="2428240"/>
                  </a:lnTo>
                  <a:lnTo>
                    <a:pt x="1935238" y="2508250"/>
                  </a:lnTo>
                  <a:lnTo>
                    <a:pt x="2312987" y="2508250"/>
                  </a:lnTo>
                  <a:lnTo>
                    <a:pt x="2312987" y="2428240"/>
                  </a:lnTo>
                  <a:lnTo>
                    <a:pt x="2312987" y="2089150"/>
                  </a:lnTo>
                  <a:close/>
                </a:path>
                <a:path w="2676525" h="4258309">
                  <a:moveTo>
                    <a:pt x="2312987" y="1214120"/>
                  </a:moveTo>
                  <a:lnTo>
                    <a:pt x="2241270" y="1214120"/>
                  </a:lnTo>
                  <a:lnTo>
                    <a:pt x="2241270" y="1553210"/>
                  </a:lnTo>
                  <a:lnTo>
                    <a:pt x="1935238" y="1553210"/>
                  </a:lnTo>
                  <a:lnTo>
                    <a:pt x="1935238" y="1633220"/>
                  </a:lnTo>
                  <a:lnTo>
                    <a:pt x="2312987" y="1633220"/>
                  </a:lnTo>
                  <a:lnTo>
                    <a:pt x="2312987" y="1553210"/>
                  </a:lnTo>
                  <a:lnTo>
                    <a:pt x="2312987" y="1214120"/>
                  </a:lnTo>
                  <a:close/>
                </a:path>
                <a:path w="2676525" h="4258309">
                  <a:moveTo>
                    <a:pt x="2312987" y="339090"/>
                  </a:moveTo>
                  <a:lnTo>
                    <a:pt x="2241270" y="339090"/>
                  </a:lnTo>
                  <a:lnTo>
                    <a:pt x="2241270" y="678180"/>
                  </a:lnTo>
                  <a:lnTo>
                    <a:pt x="1935238" y="678180"/>
                  </a:lnTo>
                  <a:lnTo>
                    <a:pt x="1935238" y="758190"/>
                  </a:lnTo>
                  <a:lnTo>
                    <a:pt x="2312987" y="758190"/>
                  </a:lnTo>
                  <a:lnTo>
                    <a:pt x="2312987" y="678180"/>
                  </a:lnTo>
                  <a:lnTo>
                    <a:pt x="2312987" y="339090"/>
                  </a:lnTo>
                  <a:close/>
                </a:path>
                <a:path w="2676525" h="4258309">
                  <a:moveTo>
                    <a:pt x="2676271" y="3500120"/>
                  </a:moveTo>
                  <a:lnTo>
                    <a:pt x="2430170" y="3500120"/>
                  </a:lnTo>
                  <a:lnTo>
                    <a:pt x="2430170" y="3580130"/>
                  </a:lnTo>
                  <a:lnTo>
                    <a:pt x="2430170" y="3919220"/>
                  </a:lnTo>
                  <a:lnTo>
                    <a:pt x="2501836" y="3919220"/>
                  </a:lnTo>
                  <a:lnTo>
                    <a:pt x="2501836" y="3580130"/>
                  </a:lnTo>
                  <a:lnTo>
                    <a:pt x="2676271" y="3580130"/>
                  </a:lnTo>
                  <a:lnTo>
                    <a:pt x="2676271" y="3500120"/>
                  </a:lnTo>
                  <a:close/>
                </a:path>
                <a:path w="2676525" h="4258309">
                  <a:moveTo>
                    <a:pt x="2676271" y="2625090"/>
                  </a:moveTo>
                  <a:lnTo>
                    <a:pt x="2430170" y="2625090"/>
                  </a:lnTo>
                  <a:lnTo>
                    <a:pt x="2430170" y="2705100"/>
                  </a:lnTo>
                  <a:lnTo>
                    <a:pt x="2430170" y="3044190"/>
                  </a:lnTo>
                  <a:lnTo>
                    <a:pt x="2501836" y="3044190"/>
                  </a:lnTo>
                  <a:lnTo>
                    <a:pt x="2501836" y="2705100"/>
                  </a:lnTo>
                  <a:lnTo>
                    <a:pt x="2676271" y="2705100"/>
                  </a:lnTo>
                  <a:lnTo>
                    <a:pt x="2676271" y="2625090"/>
                  </a:lnTo>
                  <a:close/>
                </a:path>
                <a:path w="2676525" h="4258309">
                  <a:moveTo>
                    <a:pt x="2676271" y="1750060"/>
                  </a:moveTo>
                  <a:lnTo>
                    <a:pt x="2430170" y="1750060"/>
                  </a:lnTo>
                  <a:lnTo>
                    <a:pt x="2430170" y="1830070"/>
                  </a:lnTo>
                  <a:lnTo>
                    <a:pt x="2430170" y="2169160"/>
                  </a:lnTo>
                  <a:lnTo>
                    <a:pt x="2501836" y="2169160"/>
                  </a:lnTo>
                  <a:lnTo>
                    <a:pt x="2501836" y="1830070"/>
                  </a:lnTo>
                  <a:lnTo>
                    <a:pt x="2676271" y="1830070"/>
                  </a:lnTo>
                  <a:lnTo>
                    <a:pt x="2676271" y="1750060"/>
                  </a:lnTo>
                  <a:close/>
                </a:path>
                <a:path w="2676525" h="4258309">
                  <a:moveTo>
                    <a:pt x="2676271" y="875030"/>
                  </a:moveTo>
                  <a:lnTo>
                    <a:pt x="2430170" y="875030"/>
                  </a:lnTo>
                  <a:lnTo>
                    <a:pt x="2430170" y="955040"/>
                  </a:lnTo>
                  <a:lnTo>
                    <a:pt x="2430170" y="1294130"/>
                  </a:lnTo>
                  <a:lnTo>
                    <a:pt x="2501836" y="1294130"/>
                  </a:lnTo>
                  <a:lnTo>
                    <a:pt x="2501836" y="955040"/>
                  </a:lnTo>
                  <a:lnTo>
                    <a:pt x="2676271" y="955040"/>
                  </a:lnTo>
                  <a:lnTo>
                    <a:pt x="2676271" y="875030"/>
                  </a:lnTo>
                  <a:close/>
                </a:path>
                <a:path w="2676525" h="4258309">
                  <a:moveTo>
                    <a:pt x="2676283" y="3839426"/>
                  </a:moveTo>
                  <a:lnTo>
                    <a:pt x="2619032" y="3839426"/>
                  </a:lnTo>
                  <a:lnTo>
                    <a:pt x="2619032" y="3918864"/>
                  </a:lnTo>
                  <a:lnTo>
                    <a:pt x="2676283" y="3918864"/>
                  </a:lnTo>
                  <a:lnTo>
                    <a:pt x="2676283" y="3839426"/>
                  </a:lnTo>
                  <a:close/>
                </a:path>
                <a:path w="2676525" h="4258309">
                  <a:moveTo>
                    <a:pt x="2676283" y="2964383"/>
                  </a:moveTo>
                  <a:lnTo>
                    <a:pt x="2619032" y="2964383"/>
                  </a:lnTo>
                  <a:lnTo>
                    <a:pt x="2619032" y="3043821"/>
                  </a:lnTo>
                  <a:lnTo>
                    <a:pt x="2676283" y="3043821"/>
                  </a:lnTo>
                  <a:lnTo>
                    <a:pt x="2676283" y="2964383"/>
                  </a:lnTo>
                  <a:close/>
                </a:path>
                <a:path w="2676525" h="4258309">
                  <a:moveTo>
                    <a:pt x="2676283" y="2089340"/>
                  </a:moveTo>
                  <a:lnTo>
                    <a:pt x="2619032" y="2089340"/>
                  </a:lnTo>
                  <a:lnTo>
                    <a:pt x="2619032" y="2168779"/>
                  </a:lnTo>
                  <a:lnTo>
                    <a:pt x="2676283" y="2168779"/>
                  </a:lnTo>
                  <a:lnTo>
                    <a:pt x="2676283" y="2089340"/>
                  </a:lnTo>
                  <a:close/>
                </a:path>
                <a:path w="2676525" h="4258309">
                  <a:moveTo>
                    <a:pt x="2676283" y="1214297"/>
                  </a:moveTo>
                  <a:lnTo>
                    <a:pt x="2619032" y="1214297"/>
                  </a:lnTo>
                  <a:lnTo>
                    <a:pt x="2619032" y="1293736"/>
                  </a:lnTo>
                  <a:lnTo>
                    <a:pt x="2676283" y="1293736"/>
                  </a:lnTo>
                  <a:lnTo>
                    <a:pt x="2676283" y="1214297"/>
                  </a:lnTo>
                  <a:close/>
                </a:path>
                <a:path w="2676525" h="4258309">
                  <a:moveTo>
                    <a:pt x="2676283" y="339255"/>
                  </a:moveTo>
                  <a:lnTo>
                    <a:pt x="2619032" y="339255"/>
                  </a:lnTo>
                  <a:lnTo>
                    <a:pt x="2619032" y="418693"/>
                  </a:lnTo>
                  <a:lnTo>
                    <a:pt x="2676283" y="418693"/>
                  </a:lnTo>
                  <a:lnTo>
                    <a:pt x="2676283" y="339255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6">
              <a:extLst>
                <a:ext uri="{FF2B5EF4-FFF2-40B4-BE49-F238E27FC236}">
                  <a16:creationId xmlns:a16="http://schemas.microsoft.com/office/drawing/2014/main" id="{759AE78C-26B5-D2B4-D872-075C62304B72}"/>
                </a:ext>
              </a:extLst>
            </p:cNvPr>
            <p:cNvSpPr/>
            <p:nvPr/>
          </p:nvSpPr>
          <p:spPr>
            <a:xfrm>
              <a:off x="17427817" y="7000246"/>
              <a:ext cx="2676525" cy="4258310"/>
            </a:xfrm>
            <a:custGeom>
              <a:avLst/>
              <a:gdLst/>
              <a:ahLst/>
              <a:cxnLst/>
              <a:rect l="l" t="t" r="r" b="b"/>
              <a:pathLst>
                <a:path w="2676525" h="4258309">
                  <a:moveTo>
                    <a:pt x="189890" y="2625229"/>
                  </a:moveTo>
                  <a:lnTo>
                    <a:pt x="0" y="2625229"/>
                  </a:lnTo>
                  <a:lnTo>
                    <a:pt x="0" y="2704719"/>
                  </a:lnTo>
                  <a:lnTo>
                    <a:pt x="189890" y="2704719"/>
                  </a:lnTo>
                  <a:lnTo>
                    <a:pt x="189890" y="2625229"/>
                  </a:lnTo>
                  <a:close/>
                </a:path>
                <a:path w="2676525" h="4258309">
                  <a:moveTo>
                    <a:pt x="189890" y="1750174"/>
                  </a:moveTo>
                  <a:lnTo>
                    <a:pt x="0" y="1750174"/>
                  </a:lnTo>
                  <a:lnTo>
                    <a:pt x="0" y="1829663"/>
                  </a:lnTo>
                  <a:lnTo>
                    <a:pt x="189890" y="1829663"/>
                  </a:lnTo>
                  <a:lnTo>
                    <a:pt x="189890" y="1750174"/>
                  </a:lnTo>
                  <a:close/>
                </a:path>
                <a:path w="2676525" h="4258309">
                  <a:moveTo>
                    <a:pt x="189890" y="875144"/>
                  </a:moveTo>
                  <a:lnTo>
                    <a:pt x="0" y="875144"/>
                  </a:lnTo>
                  <a:lnTo>
                    <a:pt x="0" y="954633"/>
                  </a:lnTo>
                  <a:lnTo>
                    <a:pt x="189890" y="954633"/>
                  </a:lnTo>
                  <a:lnTo>
                    <a:pt x="189890" y="875144"/>
                  </a:lnTo>
                  <a:close/>
                </a:path>
                <a:path w="2676525" h="4258309">
                  <a:moveTo>
                    <a:pt x="189890" y="88"/>
                  </a:moveTo>
                  <a:lnTo>
                    <a:pt x="0" y="88"/>
                  </a:lnTo>
                  <a:lnTo>
                    <a:pt x="0" y="79590"/>
                  </a:lnTo>
                  <a:lnTo>
                    <a:pt x="189890" y="79590"/>
                  </a:lnTo>
                  <a:lnTo>
                    <a:pt x="189890" y="88"/>
                  </a:lnTo>
                  <a:close/>
                </a:path>
                <a:path w="2676525" h="4258309">
                  <a:moveTo>
                    <a:pt x="378790" y="2964446"/>
                  </a:moveTo>
                  <a:lnTo>
                    <a:pt x="1041" y="2964446"/>
                  </a:lnTo>
                  <a:lnTo>
                    <a:pt x="1041" y="3043872"/>
                  </a:lnTo>
                  <a:lnTo>
                    <a:pt x="378790" y="3043872"/>
                  </a:lnTo>
                  <a:lnTo>
                    <a:pt x="378790" y="2964446"/>
                  </a:lnTo>
                  <a:close/>
                </a:path>
                <a:path w="2676525" h="4258309">
                  <a:moveTo>
                    <a:pt x="378790" y="2089391"/>
                  </a:moveTo>
                  <a:lnTo>
                    <a:pt x="1041" y="2089391"/>
                  </a:lnTo>
                  <a:lnTo>
                    <a:pt x="1041" y="2168817"/>
                  </a:lnTo>
                  <a:lnTo>
                    <a:pt x="378790" y="2168817"/>
                  </a:lnTo>
                  <a:lnTo>
                    <a:pt x="378790" y="2089391"/>
                  </a:lnTo>
                  <a:close/>
                </a:path>
                <a:path w="2676525" h="4258309">
                  <a:moveTo>
                    <a:pt x="378790" y="1214361"/>
                  </a:moveTo>
                  <a:lnTo>
                    <a:pt x="1041" y="1214361"/>
                  </a:lnTo>
                  <a:lnTo>
                    <a:pt x="1041" y="1293787"/>
                  </a:lnTo>
                  <a:lnTo>
                    <a:pt x="378790" y="1293787"/>
                  </a:lnTo>
                  <a:lnTo>
                    <a:pt x="378790" y="1214361"/>
                  </a:lnTo>
                  <a:close/>
                </a:path>
                <a:path w="2676525" h="4258309">
                  <a:moveTo>
                    <a:pt x="378790" y="339305"/>
                  </a:moveTo>
                  <a:lnTo>
                    <a:pt x="1041" y="339305"/>
                  </a:lnTo>
                  <a:lnTo>
                    <a:pt x="1041" y="418744"/>
                  </a:lnTo>
                  <a:lnTo>
                    <a:pt x="378790" y="418744"/>
                  </a:lnTo>
                  <a:lnTo>
                    <a:pt x="378790" y="339305"/>
                  </a:lnTo>
                  <a:close/>
                </a:path>
                <a:path w="2676525" h="4258309">
                  <a:moveTo>
                    <a:pt x="567651" y="2964180"/>
                  </a:moveTo>
                  <a:lnTo>
                    <a:pt x="495935" y="2964180"/>
                  </a:lnTo>
                  <a:lnTo>
                    <a:pt x="495935" y="3303270"/>
                  </a:lnTo>
                  <a:lnTo>
                    <a:pt x="189903" y="3303270"/>
                  </a:lnTo>
                  <a:lnTo>
                    <a:pt x="189903" y="3383280"/>
                  </a:lnTo>
                  <a:lnTo>
                    <a:pt x="567651" y="3383280"/>
                  </a:lnTo>
                  <a:lnTo>
                    <a:pt x="567651" y="3303270"/>
                  </a:lnTo>
                  <a:lnTo>
                    <a:pt x="567651" y="2964180"/>
                  </a:lnTo>
                  <a:close/>
                </a:path>
                <a:path w="2676525" h="4258309">
                  <a:moveTo>
                    <a:pt x="567651" y="2089150"/>
                  </a:moveTo>
                  <a:lnTo>
                    <a:pt x="495935" y="2089150"/>
                  </a:lnTo>
                  <a:lnTo>
                    <a:pt x="495935" y="2428240"/>
                  </a:lnTo>
                  <a:lnTo>
                    <a:pt x="189903" y="2428240"/>
                  </a:lnTo>
                  <a:lnTo>
                    <a:pt x="189903" y="2508250"/>
                  </a:lnTo>
                  <a:lnTo>
                    <a:pt x="567651" y="2508250"/>
                  </a:lnTo>
                  <a:lnTo>
                    <a:pt x="567651" y="2428240"/>
                  </a:lnTo>
                  <a:lnTo>
                    <a:pt x="567651" y="2089150"/>
                  </a:lnTo>
                  <a:close/>
                </a:path>
                <a:path w="2676525" h="4258309">
                  <a:moveTo>
                    <a:pt x="567651" y="1214120"/>
                  </a:moveTo>
                  <a:lnTo>
                    <a:pt x="495935" y="1214120"/>
                  </a:lnTo>
                  <a:lnTo>
                    <a:pt x="495935" y="1553210"/>
                  </a:lnTo>
                  <a:lnTo>
                    <a:pt x="189903" y="1553210"/>
                  </a:lnTo>
                  <a:lnTo>
                    <a:pt x="189903" y="1633220"/>
                  </a:lnTo>
                  <a:lnTo>
                    <a:pt x="567651" y="1633220"/>
                  </a:lnTo>
                  <a:lnTo>
                    <a:pt x="567651" y="1553210"/>
                  </a:lnTo>
                  <a:lnTo>
                    <a:pt x="567651" y="1214120"/>
                  </a:lnTo>
                  <a:close/>
                </a:path>
                <a:path w="2676525" h="4258309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676525" h="4258309">
                  <a:moveTo>
                    <a:pt x="1062558" y="2625090"/>
                  </a:moveTo>
                  <a:lnTo>
                    <a:pt x="684847" y="2625090"/>
                  </a:lnTo>
                  <a:lnTo>
                    <a:pt x="684847" y="2705100"/>
                  </a:lnTo>
                  <a:lnTo>
                    <a:pt x="684847" y="3044190"/>
                  </a:lnTo>
                  <a:lnTo>
                    <a:pt x="756513" y="3044190"/>
                  </a:lnTo>
                  <a:lnTo>
                    <a:pt x="756513" y="2705100"/>
                  </a:lnTo>
                  <a:lnTo>
                    <a:pt x="1062558" y="2705100"/>
                  </a:lnTo>
                  <a:lnTo>
                    <a:pt x="1062558" y="2625090"/>
                  </a:lnTo>
                  <a:close/>
                </a:path>
                <a:path w="2676525" h="4258309">
                  <a:moveTo>
                    <a:pt x="1062558" y="1750060"/>
                  </a:moveTo>
                  <a:lnTo>
                    <a:pt x="684847" y="1750060"/>
                  </a:lnTo>
                  <a:lnTo>
                    <a:pt x="684847" y="1830070"/>
                  </a:lnTo>
                  <a:lnTo>
                    <a:pt x="684847" y="2169160"/>
                  </a:lnTo>
                  <a:lnTo>
                    <a:pt x="756513" y="2169160"/>
                  </a:lnTo>
                  <a:lnTo>
                    <a:pt x="756513" y="1830070"/>
                  </a:lnTo>
                  <a:lnTo>
                    <a:pt x="1062558" y="1830070"/>
                  </a:lnTo>
                  <a:lnTo>
                    <a:pt x="1062558" y="1750060"/>
                  </a:lnTo>
                  <a:close/>
                </a:path>
                <a:path w="2676525" h="4258309">
                  <a:moveTo>
                    <a:pt x="1062558" y="875030"/>
                  </a:moveTo>
                  <a:lnTo>
                    <a:pt x="684847" y="875030"/>
                  </a:lnTo>
                  <a:lnTo>
                    <a:pt x="684847" y="955040"/>
                  </a:lnTo>
                  <a:lnTo>
                    <a:pt x="684847" y="1294130"/>
                  </a:lnTo>
                  <a:lnTo>
                    <a:pt x="756513" y="1294130"/>
                  </a:lnTo>
                  <a:lnTo>
                    <a:pt x="756513" y="955040"/>
                  </a:lnTo>
                  <a:lnTo>
                    <a:pt x="1062558" y="955040"/>
                  </a:lnTo>
                  <a:lnTo>
                    <a:pt x="1062558" y="875030"/>
                  </a:lnTo>
                  <a:close/>
                </a:path>
                <a:path w="2676525" h="4258309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676525" h="4258309">
                  <a:moveTo>
                    <a:pt x="1251445" y="2964446"/>
                  </a:moveTo>
                  <a:lnTo>
                    <a:pt x="873709" y="2964446"/>
                  </a:lnTo>
                  <a:lnTo>
                    <a:pt x="873709" y="3043872"/>
                  </a:lnTo>
                  <a:lnTo>
                    <a:pt x="1251445" y="3043872"/>
                  </a:lnTo>
                  <a:lnTo>
                    <a:pt x="1251445" y="2964446"/>
                  </a:lnTo>
                  <a:close/>
                </a:path>
                <a:path w="2676525" h="4258309">
                  <a:moveTo>
                    <a:pt x="1251445" y="2089391"/>
                  </a:moveTo>
                  <a:lnTo>
                    <a:pt x="873709" y="2089391"/>
                  </a:lnTo>
                  <a:lnTo>
                    <a:pt x="873709" y="2168817"/>
                  </a:lnTo>
                  <a:lnTo>
                    <a:pt x="1251445" y="2168817"/>
                  </a:lnTo>
                  <a:lnTo>
                    <a:pt x="1251445" y="2089391"/>
                  </a:lnTo>
                  <a:close/>
                </a:path>
                <a:path w="2676525" h="4258309">
                  <a:moveTo>
                    <a:pt x="1251445" y="1214361"/>
                  </a:moveTo>
                  <a:lnTo>
                    <a:pt x="873709" y="1214361"/>
                  </a:lnTo>
                  <a:lnTo>
                    <a:pt x="873709" y="1293787"/>
                  </a:lnTo>
                  <a:lnTo>
                    <a:pt x="1251445" y="1293787"/>
                  </a:lnTo>
                  <a:lnTo>
                    <a:pt x="1251445" y="1214361"/>
                  </a:lnTo>
                  <a:close/>
                </a:path>
                <a:path w="2676525" h="4258309">
                  <a:moveTo>
                    <a:pt x="1251445" y="339305"/>
                  </a:moveTo>
                  <a:lnTo>
                    <a:pt x="873709" y="339305"/>
                  </a:lnTo>
                  <a:lnTo>
                    <a:pt x="873709" y="418744"/>
                  </a:lnTo>
                  <a:lnTo>
                    <a:pt x="1251445" y="418744"/>
                  </a:lnTo>
                  <a:lnTo>
                    <a:pt x="1251445" y="339305"/>
                  </a:lnTo>
                  <a:close/>
                </a:path>
                <a:path w="2676525" h="4258309">
                  <a:moveTo>
                    <a:pt x="1440319" y="2964180"/>
                  </a:moveTo>
                  <a:lnTo>
                    <a:pt x="1368602" y="2964180"/>
                  </a:lnTo>
                  <a:lnTo>
                    <a:pt x="1368602" y="3303270"/>
                  </a:lnTo>
                  <a:lnTo>
                    <a:pt x="1062570" y="3303270"/>
                  </a:lnTo>
                  <a:lnTo>
                    <a:pt x="1062570" y="3383280"/>
                  </a:lnTo>
                  <a:lnTo>
                    <a:pt x="1440319" y="3383280"/>
                  </a:lnTo>
                  <a:lnTo>
                    <a:pt x="1440319" y="3303270"/>
                  </a:lnTo>
                  <a:lnTo>
                    <a:pt x="1440319" y="2964180"/>
                  </a:lnTo>
                  <a:close/>
                </a:path>
                <a:path w="2676525" h="4258309">
                  <a:moveTo>
                    <a:pt x="1440319" y="2089150"/>
                  </a:moveTo>
                  <a:lnTo>
                    <a:pt x="1368602" y="2089150"/>
                  </a:lnTo>
                  <a:lnTo>
                    <a:pt x="1368602" y="2428240"/>
                  </a:lnTo>
                  <a:lnTo>
                    <a:pt x="1062570" y="2428240"/>
                  </a:lnTo>
                  <a:lnTo>
                    <a:pt x="1062570" y="2508250"/>
                  </a:lnTo>
                  <a:lnTo>
                    <a:pt x="1440319" y="2508250"/>
                  </a:lnTo>
                  <a:lnTo>
                    <a:pt x="1440319" y="2428240"/>
                  </a:lnTo>
                  <a:lnTo>
                    <a:pt x="1440319" y="2089150"/>
                  </a:lnTo>
                  <a:close/>
                </a:path>
                <a:path w="2676525" h="4258309">
                  <a:moveTo>
                    <a:pt x="1440319" y="1214120"/>
                  </a:moveTo>
                  <a:lnTo>
                    <a:pt x="1368602" y="1214120"/>
                  </a:lnTo>
                  <a:lnTo>
                    <a:pt x="1368602" y="1553210"/>
                  </a:lnTo>
                  <a:lnTo>
                    <a:pt x="1062570" y="1553210"/>
                  </a:lnTo>
                  <a:lnTo>
                    <a:pt x="1062570" y="1633220"/>
                  </a:lnTo>
                  <a:lnTo>
                    <a:pt x="1440319" y="1633220"/>
                  </a:lnTo>
                  <a:lnTo>
                    <a:pt x="1440319" y="1553210"/>
                  </a:lnTo>
                  <a:lnTo>
                    <a:pt x="1440319" y="1214120"/>
                  </a:lnTo>
                  <a:close/>
                </a:path>
                <a:path w="2676525" h="4258309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676525" h="4258309">
                  <a:moveTo>
                    <a:pt x="1935226" y="3500120"/>
                  </a:moveTo>
                  <a:lnTo>
                    <a:pt x="1557502" y="3500120"/>
                  </a:lnTo>
                  <a:lnTo>
                    <a:pt x="1557502" y="3580130"/>
                  </a:lnTo>
                  <a:lnTo>
                    <a:pt x="1557502" y="3919220"/>
                  </a:lnTo>
                  <a:lnTo>
                    <a:pt x="1629181" y="3919220"/>
                  </a:lnTo>
                  <a:lnTo>
                    <a:pt x="1629181" y="3580130"/>
                  </a:lnTo>
                  <a:lnTo>
                    <a:pt x="1935226" y="3580130"/>
                  </a:lnTo>
                  <a:lnTo>
                    <a:pt x="1935226" y="3500120"/>
                  </a:lnTo>
                  <a:close/>
                </a:path>
                <a:path w="2676525" h="4258309">
                  <a:moveTo>
                    <a:pt x="1935226" y="2625090"/>
                  </a:moveTo>
                  <a:lnTo>
                    <a:pt x="1557502" y="2625090"/>
                  </a:lnTo>
                  <a:lnTo>
                    <a:pt x="1557502" y="2705100"/>
                  </a:lnTo>
                  <a:lnTo>
                    <a:pt x="1557502" y="3044190"/>
                  </a:lnTo>
                  <a:lnTo>
                    <a:pt x="1629181" y="3044190"/>
                  </a:lnTo>
                  <a:lnTo>
                    <a:pt x="1629181" y="2705100"/>
                  </a:lnTo>
                  <a:lnTo>
                    <a:pt x="1935226" y="2705100"/>
                  </a:lnTo>
                  <a:lnTo>
                    <a:pt x="1935226" y="2625090"/>
                  </a:lnTo>
                  <a:close/>
                </a:path>
                <a:path w="2676525" h="4258309">
                  <a:moveTo>
                    <a:pt x="1935226" y="1750060"/>
                  </a:moveTo>
                  <a:lnTo>
                    <a:pt x="1557502" y="1750060"/>
                  </a:lnTo>
                  <a:lnTo>
                    <a:pt x="1557502" y="1830070"/>
                  </a:lnTo>
                  <a:lnTo>
                    <a:pt x="1557502" y="2169160"/>
                  </a:lnTo>
                  <a:lnTo>
                    <a:pt x="1629181" y="2169160"/>
                  </a:lnTo>
                  <a:lnTo>
                    <a:pt x="1629181" y="1830070"/>
                  </a:lnTo>
                  <a:lnTo>
                    <a:pt x="1935226" y="1830070"/>
                  </a:lnTo>
                  <a:lnTo>
                    <a:pt x="1935226" y="1750060"/>
                  </a:lnTo>
                  <a:close/>
                </a:path>
                <a:path w="2676525" h="4258309">
                  <a:moveTo>
                    <a:pt x="1935226" y="875030"/>
                  </a:moveTo>
                  <a:lnTo>
                    <a:pt x="1557502" y="875030"/>
                  </a:lnTo>
                  <a:lnTo>
                    <a:pt x="1557502" y="955040"/>
                  </a:lnTo>
                  <a:lnTo>
                    <a:pt x="1557502" y="1294130"/>
                  </a:lnTo>
                  <a:lnTo>
                    <a:pt x="1629181" y="1294130"/>
                  </a:lnTo>
                  <a:lnTo>
                    <a:pt x="1629181" y="955040"/>
                  </a:lnTo>
                  <a:lnTo>
                    <a:pt x="1935226" y="955040"/>
                  </a:lnTo>
                  <a:lnTo>
                    <a:pt x="1935226" y="875030"/>
                  </a:lnTo>
                  <a:close/>
                </a:path>
                <a:path w="2676525" h="4258309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557502" y="419100"/>
                  </a:lnTo>
                  <a:lnTo>
                    <a:pt x="1629181" y="419100"/>
                  </a:lnTo>
                  <a:lnTo>
                    <a:pt x="1629181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676525" h="4258309">
                  <a:moveTo>
                    <a:pt x="2124113" y="2964446"/>
                  </a:moveTo>
                  <a:lnTo>
                    <a:pt x="1746364" y="2964446"/>
                  </a:lnTo>
                  <a:lnTo>
                    <a:pt x="1746364" y="3043872"/>
                  </a:lnTo>
                  <a:lnTo>
                    <a:pt x="2124113" y="3043872"/>
                  </a:lnTo>
                  <a:lnTo>
                    <a:pt x="2124113" y="2964446"/>
                  </a:lnTo>
                  <a:close/>
                </a:path>
                <a:path w="2676525" h="4258309">
                  <a:moveTo>
                    <a:pt x="2124113" y="2089391"/>
                  </a:moveTo>
                  <a:lnTo>
                    <a:pt x="1746364" y="2089391"/>
                  </a:lnTo>
                  <a:lnTo>
                    <a:pt x="1746364" y="2168817"/>
                  </a:lnTo>
                  <a:lnTo>
                    <a:pt x="2124113" y="2168817"/>
                  </a:lnTo>
                  <a:lnTo>
                    <a:pt x="2124113" y="2089391"/>
                  </a:lnTo>
                  <a:close/>
                </a:path>
                <a:path w="2676525" h="4258309">
                  <a:moveTo>
                    <a:pt x="2124113" y="1214361"/>
                  </a:moveTo>
                  <a:lnTo>
                    <a:pt x="1746364" y="1214361"/>
                  </a:lnTo>
                  <a:lnTo>
                    <a:pt x="1746364" y="1293787"/>
                  </a:lnTo>
                  <a:lnTo>
                    <a:pt x="2124113" y="1293787"/>
                  </a:lnTo>
                  <a:lnTo>
                    <a:pt x="2124113" y="1214361"/>
                  </a:lnTo>
                  <a:close/>
                </a:path>
                <a:path w="2676525" h="4258309">
                  <a:moveTo>
                    <a:pt x="2124113" y="339305"/>
                  </a:moveTo>
                  <a:lnTo>
                    <a:pt x="1746364" y="339305"/>
                  </a:lnTo>
                  <a:lnTo>
                    <a:pt x="1746364" y="418744"/>
                  </a:lnTo>
                  <a:lnTo>
                    <a:pt x="2124113" y="418744"/>
                  </a:lnTo>
                  <a:lnTo>
                    <a:pt x="2124113" y="339305"/>
                  </a:lnTo>
                  <a:close/>
                </a:path>
                <a:path w="2676525" h="4258309">
                  <a:moveTo>
                    <a:pt x="2312987" y="3839210"/>
                  </a:moveTo>
                  <a:lnTo>
                    <a:pt x="2241270" y="3839210"/>
                  </a:lnTo>
                  <a:lnTo>
                    <a:pt x="2241270" y="4178300"/>
                  </a:lnTo>
                  <a:lnTo>
                    <a:pt x="1935238" y="4178300"/>
                  </a:lnTo>
                  <a:lnTo>
                    <a:pt x="1935238" y="4258310"/>
                  </a:lnTo>
                  <a:lnTo>
                    <a:pt x="2312987" y="4258310"/>
                  </a:lnTo>
                  <a:lnTo>
                    <a:pt x="2312987" y="4178300"/>
                  </a:lnTo>
                  <a:lnTo>
                    <a:pt x="2312987" y="3839210"/>
                  </a:lnTo>
                  <a:close/>
                </a:path>
                <a:path w="2676525" h="4258309">
                  <a:moveTo>
                    <a:pt x="2312987" y="2964180"/>
                  </a:moveTo>
                  <a:lnTo>
                    <a:pt x="2241270" y="2964180"/>
                  </a:lnTo>
                  <a:lnTo>
                    <a:pt x="2241270" y="3303270"/>
                  </a:lnTo>
                  <a:lnTo>
                    <a:pt x="1935238" y="3303270"/>
                  </a:lnTo>
                  <a:lnTo>
                    <a:pt x="1935238" y="3383280"/>
                  </a:lnTo>
                  <a:lnTo>
                    <a:pt x="2312987" y="3383280"/>
                  </a:lnTo>
                  <a:lnTo>
                    <a:pt x="2312987" y="3303270"/>
                  </a:lnTo>
                  <a:lnTo>
                    <a:pt x="2312987" y="2964180"/>
                  </a:lnTo>
                  <a:close/>
                </a:path>
                <a:path w="2676525" h="4258309">
                  <a:moveTo>
                    <a:pt x="2312987" y="2089150"/>
                  </a:moveTo>
                  <a:lnTo>
                    <a:pt x="2241270" y="2089150"/>
                  </a:lnTo>
                  <a:lnTo>
                    <a:pt x="2241270" y="2428240"/>
                  </a:lnTo>
                  <a:lnTo>
                    <a:pt x="1935238" y="2428240"/>
                  </a:lnTo>
                  <a:lnTo>
                    <a:pt x="1935238" y="2508250"/>
                  </a:lnTo>
                  <a:lnTo>
                    <a:pt x="2312987" y="2508250"/>
                  </a:lnTo>
                  <a:lnTo>
                    <a:pt x="2312987" y="2428240"/>
                  </a:lnTo>
                  <a:lnTo>
                    <a:pt x="2312987" y="2089150"/>
                  </a:lnTo>
                  <a:close/>
                </a:path>
                <a:path w="2676525" h="4258309">
                  <a:moveTo>
                    <a:pt x="2312987" y="1214120"/>
                  </a:moveTo>
                  <a:lnTo>
                    <a:pt x="2241270" y="1214120"/>
                  </a:lnTo>
                  <a:lnTo>
                    <a:pt x="2241270" y="1553210"/>
                  </a:lnTo>
                  <a:lnTo>
                    <a:pt x="1935238" y="1553210"/>
                  </a:lnTo>
                  <a:lnTo>
                    <a:pt x="1935238" y="1633220"/>
                  </a:lnTo>
                  <a:lnTo>
                    <a:pt x="2312987" y="1633220"/>
                  </a:lnTo>
                  <a:lnTo>
                    <a:pt x="2312987" y="1553210"/>
                  </a:lnTo>
                  <a:lnTo>
                    <a:pt x="2312987" y="1214120"/>
                  </a:lnTo>
                  <a:close/>
                </a:path>
                <a:path w="2676525" h="4258309">
                  <a:moveTo>
                    <a:pt x="2312987" y="339090"/>
                  </a:moveTo>
                  <a:lnTo>
                    <a:pt x="2241270" y="339090"/>
                  </a:lnTo>
                  <a:lnTo>
                    <a:pt x="2241270" y="678180"/>
                  </a:lnTo>
                  <a:lnTo>
                    <a:pt x="2312987" y="678180"/>
                  </a:lnTo>
                  <a:lnTo>
                    <a:pt x="2312987" y="339090"/>
                  </a:lnTo>
                  <a:close/>
                </a:path>
                <a:path w="2676525" h="4258309">
                  <a:moveTo>
                    <a:pt x="2676271" y="3500120"/>
                  </a:moveTo>
                  <a:lnTo>
                    <a:pt x="2430170" y="3500120"/>
                  </a:lnTo>
                  <a:lnTo>
                    <a:pt x="2430170" y="3580130"/>
                  </a:lnTo>
                  <a:lnTo>
                    <a:pt x="2430170" y="3919220"/>
                  </a:lnTo>
                  <a:lnTo>
                    <a:pt x="2501836" y="3919220"/>
                  </a:lnTo>
                  <a:lnTo>
                    <a:pt x="2501836" y="3580130"/>
                  </a:lnTo>
                  <a:lnTo>
                    <a:pt x="2676271" y="3580130"/>
                  </a:lnTo>
                  <a:lnTo>
                    <a:pt x="2676271" y="3500120"/>
                  </a:lnTo>
                  <a:close/>
                </a:path>
                <a:path w="2676525" h="4258309">
                  <a:moveTo>
                    <a:pt x="2676271" y="2625090"/>
                  </a:moveTo>
                  <a:lnTo>
                    <a:pt x="2430170" y="2625090"/>
                  </a:lnTo>
                  <a:lnTo>
                    <a:pt x="2430170" y="2705100"/>
                  </a:lnTo>
                  <a:lnTo>
                    <a:pt x="2430170" y="3044190"/>
                  </a:lnTo>
                  <a:lnTo>
                    <a:pt x="2501836" y="3044190"/>
                  </a:lnTo>
                  <a:lnTo>
                    <a:pt x="2501836" y="2705100"/>
                  </a:lnTo>
                  <a:lnTo>
                    <a:pt x="2676271" y="2705100"/>
                  </a:lnTo>
                  <a:lnTo>
                    <a:pt x="2676271" y="2625090"/>
                  </a:lnTo>
                  <a:close/>
                </a:path>
                <a:path w="2676525" h="4258309">
                  <a:moveTo>
                    <a:pt x="2676271" y="1750060"/>
                  </a:moveTo>
                  <a:lnTo>
                    <a:pt x="2430170" y="1750060"/>
                  </a:lnTo>
                  <a:lnTo>
                    <a:pt x="2430170" y="1830070"/>
                  </a:lnTo>
                  <a:lnTo>
                    <a:pt x="2430170" y="2169160"/>
                  </a:lnTo>
                  <a:lnTo>
                    <a:pt x="2501836" y="2169160"/>
                  </a:lnTo>
                  <a:lnTo>
                    <a:pt x="2501836" y="1830070"/>
                  </a:lnTo>
                  <a:lnTo>
                    <a:pt x="2676271" y="1830070"/>
                  </a:lnTo>
                  <a:lnTo>
                    <a:pt x="2676271" y="1750060"/>
                  </a:lnTo>
                  <a:close/>
                </a:path>
                <a:path w="2676525" h="4258309">
                  <a:moveTo>
                    <a:pt x="2676271" y="875030"/>
                  </a:moveTo>
                  <a:lnTo>
                    <a:pt x="2430170" y="875030"/>
                  </a:lnTo>
                  <a:lnTo>
                    <a:pt x="2430170" y="955040"/>
                  </a:lnTo>
                  <a:lnTo>
                    <a:pt x="2430170" y="1294130"/>
                  </a:lnTo>
                  <a:lnTo>
                    <a:pt x="2501836" y="1294130"/>
                  </a:lnTo>
                  <a:lnTo>
                    <a:pt x="2501836" y="955040"/>
                  </a:lnTo>
                  <a:lnTo>
                    <a:pt x="2676271" y="955040"/>
                  </a:lnTo>
                  <a:lnTo>
                    <a:pt x="2676271" y="875030"/>
                  </a:lnTo>
                  <a:close/>
                </a:path>
                <a:path w="2676525" h="4258309">
                  <a:moveTo>
                    <a:pt x="2676283" y="3839476"/>
                  </a:moveTo>
                  <a:lnTo>
                    <a:pt x="2619032" y="3839476"/>
                  </a:lnTo>
                  <a:lnTo>
                    <a:pt x="2619032" y="3918902"/>
                  </a:lnTo>
                  <a:lnTo>
                    <a:pt x="2676283" y="3918902"/>
                  </a:lnTo>
                  <a:lnTo>
                    <a:pt x="2676283" y="3839476"/>
                  </a:lnTo>
                  <a:close/>
                </a:path>
                <a:path w="2676525" h="4258309">
                  <a:moveTo>
                    <a:pt x="2676283" y="2964446"/>
                  </a:moveTo>
                  <a:lnTo>
                    <a:pt x="2619032" y="2964446"/>
                  </a:lnTo>
                  <a:lnTo>
                    <a:pt x="2619032" y="3043872"/>
                  </a:lnTo>
                  <a:lnTo>
                    <a:pt x="2676283" y="3043872"/>
                  </a:lnTo>
                  <a:lnTo>
                    <a:pt x="2676283" y="2964446"/>
                  </a:lnTo>
                  <a:close/>
                </a:path>
                <a:path w="2676525" h="4258309">
                  <a:moveTo>
                    <a:pt x="2676283" y="2089391"/>
                  </a:moveTo>
                  <a:lnTo>
                    <a:pt x="2619032" y="2089391"/>
                  </a:lnTo>
                  <a:lnTo>
                    <a:pt x="2619032" y="2168817"/>
                  </a:lnTo>
                  <a:lnTo>
                    <a:pt x="2676283" y="2168817"/>
                  </a:lnTo>
                  <a:lnTo>
                    <a:pt x="2676283" y="2089391"/>
                  </a:lnTo>
                  <a:close/>
                </a:path>
                <a:path w="2676525" h="4258309">
                  <a:moveTo>
                    <a:pt x="2676283" y="1214361"/>
                  </a:moveTo>
                  <a:lnTo>
                    <a:pt x="2619032" y="1214361"/>
                  </a:lnTo>
                  <a:lnTo>
                    <a:pt x="2619032" y="1293787"/>
                  </a:lnTo>
                  <a:lnTo>
                    <a:pt x="2676283" y="1293787"/>
                  </a:lnTo>
                  <a:lnTo>
                    <a:pt x="2676283" y="1214361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7">
              <a:extLst>
                <a:ext uri="{FF2B5EF4-FFF2-40B4-BE49-F238E27FC236}">
                  <a16:creationId xmlns:a16="http://schemas.microsoft.com/office/drawing/2014/main" id="{41AFE31A-7EA5-386E-9DA8-2A483E9CC9FB}"/>
                </a:ext>
              </a:extLst>
            </p:cNvPr>
            <p:cNvSpPr/>
            <p:nvPr/>
          </p:nvSpPr>
          <p:spPr>
            <a:xfrm>
              <a:off x="17427817" y="10500366"/>
              <a:ext cx="2124710" cy="758190"/>
            </a:xfrm>
            <a:custGeom>
              <a:avLst/>
              <a:gdLst/>
              <a:ahLst/>
              <a:cxnLst/>
              <a:rect l="l" t="t" r="r" b="b"/>
              <a:pathLst>
                <a:path w="2124709" h="758190">
                  <a:moveTo>
                    <a:pt x="189890" y="152"/>
                  </a:moveTo>
                  <a:lnTo>
                    <a:pt x="0" y="152"/>
                  </a:lnTo>
                  <a:lnTo>
                    <a:pt x="0" y="79629"/>
                  </a:lnTo>
                  <a:lnTo>
                    <a:pt x="189890" y="79629"/>
                  </a:lnTo>
                  <a:lnTo>
                    <a:pt x="189890" y="152"/>
                  </a:lnTo>
                  <a:close/>
                </a:path>
                <a:path w="2124709" h="758190">
                  <a:moveTo>
                    <a:pt x="378790" y="339356"/>
                  </a:moveTo>
                  <a:lnTo>
                    <a:pt x="1041" y="339356"/>
                  </a:lnTo>
                  <a:lnTo>
                    <a:pt x="1041" y="418782"/>
                  </a:lnTo>
                  <a:lnTo>
                    <a:pt x="378790" y="418782"/>
                  </a:lnTo>
                  <a:lnTo>
                    <a:pt x="378790" y="339356"/>
                  </a:lnTo>
                  <a:close/>
                </a:path>
                <a:path w="2124709" h="758190">
                  <a:moveTo>
                    <a:pt x="567651" y="339090"/>
                  </a:moveTo>
                  <a:lnTo>
                    <a:pt x="495935" y="339090"/>
                  </a:lnTo>
                  <a:lnTo>
                    <a:pt x="495935" y="678180"/>
                  </a:lnTo>
                  <a:lnTo>
                    <a:pt x="189903" y="678180"/>
                  </a:lnTo>
                  <a:lnTo>
                    <a:pt x="189903" y="758190"/>
                  </a:lnTo>
                  <a:lnTo>
                    <a:pt x="567651" y="758190"/>
                  </a:lnTo>
                  <a:lnTo>
                    <a:pt x="567651" y="678180"/>
                  </a:lnTo>
                  <a:lnTo>
                    <a:pt x="567651" y="339090"/>
                  </a:lnTo>
                  <a:close/>
                </a:path>
                <a:path w="2124709" h="758190">
                  <a:moveTo>
                    <a:pt x="1062558" y="0"/>
                  </a:moveTo>
                  <a:lnTo>
                    <a:pt x="684847" y="0"/>
                  </a:lnTo>
                  <a:lnTo>
                    <a:pt x="684847" y="80010"/>
                  </a:lnTo>
                  <a:lnTo>
                    <a:pt x="684847" y="419100"/>
                  </a:lnTo>
                  <a:lnTo>
                    <a:pt x="756513" y="419100"/>
                  </a:lnTo>
                  <a:lnTo>
                    <a:pt x="756513" y="80010"/>
                  </a:lnTo>
                  <a:lnTo>
                    <a:pt x="1062558" y="80010"/>
                  </a:lnTo>
                  <a:lnTo>
                    <a:pt x="1062558" y="0"/>
                  </a:lnTo>
                  <a:close/>
                </a:path>
                <a:path w="2124709" h="758190">
                  <a:moveTo>
                    <a:pt x="1251445" y="339356"/>
                  </a:moveTo>
                  <a:lnTo>
                    <a:pt x="873709" y="339356"/>
                  </a:lnTo>
                  <a:lnTo>
                    <a:pt x="873709" y="418782"/>
                  </a:lnTo>
                  <a:lnTo>
                    <a:pt x="1251445" y="418782"/>
                  </a:lnTo>
                  <a:lnTo>
                    <a:pt x="1251445" y="339356"/>
                  </a:lnTo>
                  <a:close/>
                </a:path>
                <a:path w="2124709" h="758190">
                  <a:moveTo>
                    <a:pt x="1440319" y="339090"/>
                  </a:moveTo>
                  <a:lnTo>
                    <a:pt x="1368602" y="339090"/>
                  </a:lnTo>
                  <a:lnTo>
                    <a:pt x="1368602" y="678180"/>
                  </a:lnTo>
                  <a:lnTo>
                    <a:pt x="1062570" y="678180"/>
                  </a:lnTo>
                  <a:lnTo>
                    <a:pt x="1062570" y="758190"/>
                  </a:lnTo>
                  <a:lnTo>
                    <a:pt x="1440319" y="758190"/>
                  </a:lnTo>
                  <a:lnTo>
                    <a:pt x="1440319" y="678180"/>
                  </a:lnTo>
                  <a:lnTo>
                    <a:pt x="1440319" y="339090"/>
                  </a:lnTo>
                  <a:close/>
                </a:path>
                <a:path w="2124709" h="758190">
                  <a:moveTo>
                    <a:pt x="1935226" y="0"/>
                  </a:moveTo>
                  <a:lnTo>
                    <a:pt x="1557502" y="0"/>
                  </a:lnTo>
                  <a:lnTo>
                    <a:pt x="1557502" y="80010"/>
                  </a:lnTo>
                  <a:lnTo>
                    <a:pt x="1935226" y="80010"/>
                  </a:lnTo>
                  <a:lnTo>
                    <a:pt x="1935226" y="0"/>
                  </a:lnTo>
                  <a:close/>
                </a:path>
                <a:path w="2124709" h="758190">
                  <a:moveTo>
                    <a:pt x="2124113" y="339356"/>
                  </a:moveTo>
                  <a:lnTo>
                    <a:pt x="1746364" y="339356"/>
                  </a:lnTo>
                  <a:lnTo>
                    <a:pt x="1746364" y="418782"/>
                  </a:lnTo>
                  <a:lnTo>
                    <a:pt x="2124113" y="418782"/>
                  </a:lnTo>
                  <a:lnTo>
                    <a:pt x="2124113" y="339356"/>
                  </a:lnTo>
                  <a:close/>
                </a:path>
              </a:pathLst>
            </a:custGeom>
            <a:solidFill>
              <a:srgbClr val="338B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64008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6" name="object 8">
            <a:extLst>
              <a:ext uri="{FF2B5EF4-FFF2-40B4-BE49-F238E27FC236}">
                <a16:creationId xmlns:a16="http://schemas.microsoft.com/office/drawing/2014/main" id="{7756DC2F-CF99-DAEE-7D8E-04C1AD2BB4B9}"/>
              </a:ext>
            </a:extLst>
          </p:cNvPr>
          <p:cNvSpPr/>
          <p:nvPr userDrawn="1"/>
        </p:nvSpPr>
        <p:spPr>
          <a:xfrm>
            <a:off x="9174358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0">
            <a:extLst>
              <a:ext uri="{FF2B5EF4-FFF2-40B4-BE49-F238E27FC236}">
                <a16:creationId xmlns:a16="http://schemas.microsoft.com/office/drawing/2014/main" id="{637D63AD-63EB-2CA5-29D9-9D432C63DE5B}"/>
              </a:ext>
            </a:extLst>
          </p:cNvPr>
          <p:cNvSpPr/>
          <p:nvPr userDrawn="1"/>
        </p:nvSpPr>
        <p:spPr>
          <a:xfrm>
            <a:off x="229011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B5282FD8-475C-F6A4-853A-2242CD5AB042}"/>
              </a:ext>
            </a:extLst>
          </p:cNvPr>
          <p:cNvSpPr/>
          <p:nvPr userDrawn="1"/>
        </p:nvSpPr>
        <p:spPr>
          <a:xfrm>
            <a:off x="3210793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70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2">
            <a:extLst>
              <a:ext uri="{FF2B5EF4-FFF2-40B4-BE49-F238E27FC236}">
                <a16:creationId xmlns:a16="http://schemas.microsoft.com/office/drawing/2014/main" id="{712BE8F1-DFFF-CF75-CC9D-94916084554E}"/>
              </a:ext>
            </a:extLst>
          </p:cNvPr>
          <p:cNvSpPr/>
          <p:nvPr userDrawn="1"/>
        </p:nvSpPr>
        <p:spPr>
          <a:xfrm>
            <a:off x="6192575" y="1624233"/>
            <a:ext cx="2788638" cy="4381265"/>
          </a:xfrm>
          <a:custGeom>
            <a:avLst/>
            <a:gdLst/>
            <a:ahLst/>
            <a:cxnLst/>
            <a:rect l="l" t="t" r="r" b="b"/>
            <a:pathLst>
              <a:path w="4598669" h="7225030">
                <a:moveTo>
                  <a:pt x="4336883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4336883" y="7224910"/>
                </a:lnTo>
                <a:lnTo>
                  <a:pt x="4383937" y="7220693"/>
                </a:lnTo>
                <a:lnTo>
                  <a:pt x="4428223" y="7208533"/>
                </a:lnTo>
                <a:lnTo>
                  <a:pt x="4469004" y="7189171"/>
                </a:lnTo>
                <a:lnTo>
                  <a:pt x="4505539" y="7163344"/>
                </a:lnTo>
                <a:lnTo>
                  <a:pt x="4537089" y="7131794"/>
                </a:lnTo>
                <a:lnTo>
                  <a:pt x="4562915" y="7095259"/>
                </a:lnTo>
                <a:lnTo>
                  <a:pt x="4582278" y="7054479"/>
                </a:lnTo>
                <a:lnTo>
                  <a:pt x="4594438" y="7010192"/>
                </a:lnTo>
                <a:lnTo>
                  <a:pt x="4598655" y="6963138"/>
                </a:lnTo>
                <a:lnTo>
                  <a:pt x="4598655" y="261772"/>
                </a:lnTo>
                <a:lnTo>
                  <a:pt x="4594438" y="214718"/>
                </a:lnTo>
                <a:lnTo>
                  <a:pt x="4582278" y="170431"/>
                </a:lnTo>
                <a:lnTo>
                  <a:pt x="4562915" y="129651"/>
                </a:lnTo>
                <a:lnTo>
                  <a:pt x="4537089" y="93116"/>
                </a:lnTo>
                <a:lnTo>
                  <a:pt x="4505539" y="61565"/>
                </a:lnTo>
                <a:lnTo>
                  <a:pt x="4469004" y="35739"/>
                </a:lnTo>
                <a:lnTo>
                  <a:pt x="4428223" y="16377"/>
                </a:lnTo>
                <a:lnTo>
                  <a:pt x="4383937" y="4217"/>
                </a:lnTo>
                <a:lnTo>
                  <a:pt x="4336883" y="0"/>
                </a:lnTo>
                <a:close/>
              </a:path>
            </a:pathLst>
          </a:custGeom>
          <a:solidFill>
            <a:srgbClr val="99C6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714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5087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0FB49E80-573B-AFDD-F883-A939837F1C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3460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5C84C33-347F-F269-9D42-1E6AC84022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251833" y="2452026"/>
            <a:ext cx="2580049" cy="333917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1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508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78BB6B2A-A509-9392-8D4D-8088FC5AA21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345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D55433C0-162C-A8F9-19FA-2FD0C4F84A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51824" y="2076489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83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and Peach Panel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16F7885D-0472-CC27-44A4-14BE014FC8A8}"/>
              </a:ext>
            </a:extLst>
          </p:cNvPr>
          <p:cNvSpPr/>
          <p:nvPr userDrawn="1"/>
        </p:nvSpPr>
        <p:spPr>
          <a:xfrm>
            <a:off x="10568670" y="0"/>
            <a:ext cx="1623047" cy="6857615"/>
          </a:xfrm>
          <a:custGeom>
            <a:avLst/>
            <a:gdLst/>
            <a:ahLst/>
            <a:cxnLst/>
            <a:rect l="l" t="t" r="r" b="b"/>
            <a:pathLst>
              <a:path w="2676525" h="11308715">
                <a:moveTo>
                  <a:pt x="2676285" y="0"/>
                </a:moveTo>
                <a:lnTo>
                  <a:pt x="0" y="0"/>
                </a:lnTo>
                <a:lnTo>
                  <a:pt x="0" y="11308556"/>
                </a:lnTo>
                <a:lnTo>
                  <a:pt x="2676285" y="11308556"/>
                </a:lnTo>
                <a:lnTo>
                  <a:pt x="2676285" y="0"/>
                </a:lnTo>
                <a:close/>
              </a:path>
            </a:pathLst>
          </a:custGeom>
          <a:solidFill>
            <a:srgbClr val="003D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5CAAFC2B-B021-DB81-C8AB-029AD0F4C4DA}"/>
              </a:ext>
            </a:extLst>
          </p:cNvPr>
          <p:cNvSpPr/>
          <p:nvPr userDrawn="1"/>
        </p:nvSpPr>
        <p:spPr>
          <a:xfrm>
            <a:off x="10568664" y="15221"/>
            <a:ext cx="1623047" cy="2376619"/>
          </a:xfrm>
          <a:custGeom>
            <a:avLst/>
            <a:gdLst/>
            <a:ahLst/>
            <a:cxnLst/>
            <a:rect l="l" t="t" r="r" b="b"/>
            <a:pathLst>
              <a:path w="2676525" h="3919220">
                <a:moveTo>
                  <a:pt x="127088" y="2625140"/>
                </a:moveTo>
                <a:lnTo>
                  <a:pt x="0" y="2625140"/>
                </a:lnTo>
                <a:lnTo>
                  <a:pt x="0" y="2704617"/>
                </a:lnTo>
                <a:lnTo>
                  <a:pt x="127088" y="2704617"/>
                </a:lnTo>
                <a:lnTo>
                  <a:pt x="127088" y="2625140"/>
                </a:lnTo>
                <a:close/>
              </a:path>
              <a:path w="2676525" h="3919220">
                <a:moveTo>
                  <a:pt x="127088" y="1750085"/>
                </a:moveTo>
                <a:lnTo>
                  <a:pt x="0" y="1750085"/>
                </a:lnTo>
                <a:lnTo>
                  <a:pt x="0" y="1829574"/>
                </a:lnTo>
                <a:lnTo>
                  <a:pt x="127088" y="1829574"/>
                </a:lnTo>
                <a:lnTo>
                  <a:pt x="127088" y="1750085"/>
                </a:lnTo>
                <a:close/>
              </a:path>
              <a:path w="2676525" h="3919220">
                <a:moveTo>
                  <a:pt x="127088" y="875042"/>
                </a:moveTo>
                <a:lnTo>
                  <a:pt x="0" y="875042"/>
                </a:lnTo>
                <a:lnTo>
                  <a:pt x="0" y="954532"/>
                </a:lnTo>
                <a:lnTo>
                  <a:pt x="127088" y="954532"/>
                </a:lnTo>
                <a:lnTo>
                  <a:pt x="127088" y="875042"/>
                </a:lnTo>
                <a:close/>
              </a:path>
              <a:path w="2676525" h="3919220">
                <a:moveTo>
                  <a:pt x="127088" y="0"/>
                </a:moveTo>
                <a:lnTo>
                  <a:pt x="0" y="0"/>
                </a:lnTo>
                <a:lnTo>
                  <a:pt x="0" y="79489"/>
                </a:lnTo>
                <a:lnTo>
                  <a:pt x="127088" y="79489"/>
                </a:lnTo>
                <a:lnTo>
                  <a:pt x="127088" y="0"/>
                </a:lnTo>
                <a:close/>
              </a:path>
              <a:path w="2676525" h="3919220">
                <a:moveTo>
                  <a:pt x="315963" y="2964345"/>
                </a:moveTo>
                <a:lnTo>
                  <a:pt x="0" y="2964345"/>
                </a:lnTo>
                <a:lnTo>
                  <a:pt x="0" y="3043771"/>
                </a:lnTo>
                <a:lnTo>
                  <a:pt x="315963" y="3043771"/>
                </a:lnTo>
                <a:lnTo>
                  <a:pt x="315963" y="2964345"/>
                </a:lnTo>
                <a:close/>
              </a:path>
              <a:path w="2676525" h="3919220">
                <a:moveTo>
                  <a:pt x="315963" y="2089302"/>
                </a:moveTo>
                <a:lnTo>
                  <a:pt x="0" y="2089302"/>
                </a:lnTo>
                <a:lnTo>
                  <a:pt x="0" y="2168741"/>
                </a:lnTo>
                <a:lnTo>
                  <a:pt x="315963" y="2168741"/>
                </a:lnTo>
                <a:lnTo>
                  <a:pt x="315963" y="2089302"/>
                </a:lnTo>
                <a:close/>
              </a:path>
              <a:path w="2676525" h="3919220">
                <a:moveTo>
                  <a:pt x="315963" y="1214259"/>
                </a:moveTo>
                <a:lnTo>
                  <a:pt x="0" y="1214259"/>
                </a:lnTo>
                <a:lnTo>
                  <a:pt x="0" y="1293685"/>
                </a:lnTo>
                <a:lnTo>
                  <a:pt x="315963" y="1293685"/>
                </a:lnTo>
                <a:lnTo>
                  <a:pt x="315963" y="1214259"/>
                </a:lnTo>
                <a:close/>
              </a:path>
              <a:path w="2676525" h="3919220">
                <a:moveTo>
                  <a:pt x="315963" y="339217"/>
                </a:moveTo>
                <a:lnTo>
                  <a:pt x="0" y="339217"/>
                </a:lnTo>
                <a:lnTo>
                  <a:pt x="0" y="418642"/>
                </a:lnTo>
                <a:lnTo>
                  <a:pt x="315963" y="418642"/>
                </a:lnTo>
                <a:lnTo>
                  <a:pt x="315963" y="339217"/>
                </a:lnTo>
                <a:close/>
              </a:path>
              <a:path w="2676525" h="3919220">
                <a:moveTo>
                  <a:pt x="504837" y="2964180"/>
                </a:moveTo>
                <a:lnTo>
                  <a:pt x="433120" y="2964180"/>
                </a:lnTo>
                <a:lnTo>
                  <a:pt x="433120" y="3303270"/>
                </a:lnTo>
                <a:lnTo>
                  <a:pt x="127101" y="3303270"/>
                </a:lnTo>
                <a:lnTo>
                  <a:pt x="127101" y="3383280"/>
                </a:lnTo>
                <a:lnTo>
                  <a:pt x="504837" y="3383280"/>
                </a:lnTo>
                <a:lnTo>
                  <a:pt x="504837" y="3303270"/>
                </a:lnTo>
                <a:lnTo>
                  <a:pt x="504837" y="2964180"/>
                </a:lnTo>
                <a:close/>
              </a:path>
              <a:path w="2676525" h="3919220">
                <a:moveTo>
                  <a:pt x="504837" y="2089150"/>
                </a:moveTo>
                <a:lnTo>
                  <a:pt x="433120" y="2089150"/>
                </a:lnTo>
                <a:lnTo>
                  <a:pt x="433120" y="2428240"/>
                </a:lnTo>
                <a:lnTo>
                  <a:pt x="127101" y="2428240"/>
                </a:lnTo>
                <a:lnTo>
                  <a:pt x="127101" y="2508250"/>
                </a:lnTo>
                <a:lnTo>
                  <a:pt x="504837" y="2508250"/>
                </a:lnTo>
                <a:lnTo>
                  <a:pt x="504837" y="2428240"/>
                </a:lnTo>
                <a:lnTo>
                  <a:pt x="504837" y="2089150"/>
                </a:lnTo>
                <a:close/>
              </a:path>
              <a:path w="2676525" h="3919220">
                <a:moveTo>
                  <a:pt x="504837" y="1214120"/>
                </a:moveTo>
                <a:lnTo>
                  <a:pt x="433120" y="1214120"/>
                </a:lnTo>
                <a:lnTo>
                  <a:pt x="433120" y="1553210"/>
                </a:lnTo>
                <a:lnTo>
                  <a:pt x="127101" y="1553210"/>
                </a:lnTo>
                <a:lnTo>
                  <a:pt x="127101" y="1633220"/>
                </a:lnTo>
                <a:lnTo>
                  <a:pt x="504837" y="1633220"/>
                </a:lnTo>
                <a:lnTo>
                  <a:pt x="504837" y="1553210"/>
                </a:lnTo>
                <a:lnTo>
                  <a:pt x="504837" y="1214120"/>
                </a:lnTo>
                <a:close/>
              </a:path>
              <a:path w="2676525" h="3919220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676525" h="3919220">
                <a:moveTo>
                  <a:pt x="999744" y="2625090"/>
                </a:moveTo>
                <a:lnTo>
                  <a:pt x="622033" y="2625090"/>
                </a:lnTo>
                <a:lnTo>
                  <a:pt x="622033" y="2705100"/>
                </a:lnTo>
                <a:lnTo>
                  <a:pt x="622033" y="3044190"/>
                </a:lnTo>
                <a:lnTo>
                  <a:pt x="693699" y="3044190"/>
                </a:lnTo>
                <a:lnTo>
                  <a:pt x="693699" y="2705100"/>
                </a:lnTo>
                <a:lnTo>
                  <a:pt x="999744" y="2705100"/>
                </a:lnTo>
                <a:lnTo>
                  <a:pt x="999744" y="2625090"/>
                </a:lnTo>
                <a:close/>
              </a:path>
              <a:path w="2676525" h="3919220">
                <a:moveTo>
                  <a:pt x="999744" y="1750060"/>
                </a:moveTo>
                <a:lnTo>
                  <a:pt x="622033" y="1750060"/>
                </a:lnTo>
                <a:lnTo>
                  <a:pt x="622033" y="1830070"/>
                </a:lnTo>
                <a:lnTo>
                  <a:pt x="622033" y="2169160"/>
                </a:lnTo>
                <a:lnTo>
                  <a:pt x="693699" y="2169160"/>
                </a:lnTo>
                <a:lnTo>
                  <a:pt x="693699" y="1830070"/>
                </a:lnTo>
                <a:lnTo>
                  <a:pt x="999744" y="1830070"/>
                </a:lnTo>
                <a:lnTo>
                  <a:pt x="999744" y="1750060"/>
                </a:lnTo>
                <a:close/>
              </a:path>
              <a:path w="2676525" h="3919220">
                <a:moveTo>
                  <a:pt x="999744" y="875030"/>
                </a:moveTo>
                <a:lnTo>
                  <a:pt x="622033" y="875030"/>
                </a:lnTo>
                <a:lnTo>
                  <a:pt x="622033" y="955040"/>
                </a:lnTo>
                <a:lnTo>
                  <a:pt x="622033" y="1294130"/>
                </a:lnTo>
                <a:lnTo>
                  <a:pt x="693699" y="1294130"/>
                </a:lnTo>
                <a:lnTo>
                  <a:pt x="693699" y="955040"/>
                </a:lnTo>
                <a:lnTo>
                  <a:pt x="999744" y="955040"/>
                </a:lnTo>
                <a:lnTo>
                  <a:pt x="999744" y="875030"/>
                </a:lnTo>
                <a:close/>
              </a:path>
              <a:path w="2676525" h="3919220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676525" h="3919220">
                <a:moveTo>
                  <a:pt x="1188643" y="2964345"/>
                </a:moveTo>
                <a:lnTo>
                  <a:pt x="810895" y="2964345"/>
                </a:lnTo>
                <a:lnTo>
                  <a:pt x="810895" y="3043771"/>
                </a:lnTo>
                <a:lnTo>
                  <a:pt x="1188643" y="3043771"/>
                </a:lnTo>
                <a:lnTo>
                  <a:pt x="1188643" y="2964345"/>
                </a:lnTo>
                <a:close/>
              </a:path>
              <a:path w="2676525" h="3919220">
                <a:moveTo>
                  <a:pt x="1188643" y="2089302"/>
                </a:moveTo>
                <a:lnTo>
                  <a:pt x="810895" y="2089302"/>
                </a:lnTo>
                <a:lnTo>
                  <a:pt x="810895" y="2168741"/>
                </a:lnTo>
                <a:lnTo>
                  <a:pt x="1188643" y="2168741"/>
                </a:lnTo>
                <a:lnTo>
                  <a:pt x="1188643" y="2089302"/>
                </a:lnTo>
                <a:close/>
              </a:path>
              <a:path w="2676525" h="3919220">
                <a:moveTo>
                  <a:pt x="1188643" y="1214259"/>
                </a:moveTo>
                <a:lnTo>
                  <a:pt x="810895" y="1214259"/>
                </a:lnTo>
                <a:lnTo>
                  <a:pt x="810895" y="1293685"/>
                </a:lnTo>
                <a:lnTo>
                  <a:pt x="1188643" y="1293685"/>
                </a:lnTo>
                <a:lnTo>
                  <a:pt x="1188643" y="1214259"/>
                </a:lnTo>
                <a:close/>
              </a:path>
              <a:path w="2676525" h="3919220">
                <a:moveTo>
                  <a:pt x="1188643" y="339217"/>
                </a:moveTo>
                <a:lnTo>
                  <a:pt x="810895" y="339217"/>
                </a:lnTo>
                <a:lnTo>
                  <a:pt x="810895" y="418642"/>
                </a:lnTo>
                <a:lnTo>
                  <a:pt x="1188643" y="418642"/>
                </a:lnTo>
                <a:lnTo>
                  <a:pt x="1188643" y="339217"/>
                </a:lnTo>
                <a:close/>
              </a:path>
              <a:path w="2676525" h="3919220">
                <a:moveTo>
                  <a:pt x="1377505" y="2964180"/>
                </a:moveTo>
                <a:lnTo>
                  <a:pt x="1305775" y="2964180"/>
                </a:lnTo>
                <a:lnTo>
                  <a:pt x="1305775" y="3303270"/>
                </a:lnTo>
                <a:lnTo>
                  <a:pt x="999756" y="3303270"/>
                </a:lnTo>
                <a:lnTo>
                  <a:pt x="999756" y="3383280"/>
                </a:lnTo>
                <a:lnTo>
                  <a:pt x="1377505" y="3383280"/>
                </a:lnTo>
                <a:lnTo>
                  <a:pt x="1377505" y="3303270"/>
                </a:lnTo>
                <a:lnTo>
                  <a:pt x="1377505" y="2964180"/>
                </a:lnTo>
                <a:close/>
              </a:path>
              <a:path w="2676525" h="3919220">
                <a:moveTo>
                  <a:pt x="1377505" y="2089150"/>
                </a:moveTo>
                <a:lnTo>
                  <a:pt x="1305775" y="2089150"/>
                </a:lnTo>
                <a:lnTo>
                  <a:pt x="1305775" y="2428240"/>
                </a:lnTo>
                <a:lnTo>
                  <a:pt x="999756" y="2428240"/>
                </a:lnTo>
                <a:lnTo>
                  <a:pt x="999756" y="2508250"/>
                </a:lnTo>
                <a:lnTo>
                  <a:pt x="1377505" y="2508250"/>
                </a:lnTo>
                <a:lnTo>
                  <a:pt x="1377505" y="2428240"/>
                </a:lnTo>
                <a:lnTo>
                  <a:pt x="1377505" y="2089150"/>
                </a:lnTo>
                <a:close/>
              </a:path>
              <a:path w="2676525" h="3919220">
                <a:moveTo>
                  <a:pt x="1377505" y="1214120"/>
                </a:moveTo>
                <a:lnTo>
                  <a:pt x="1305775" y="1214120"/>
                </a:lnTo>
                <a:lnTo>
                  <a:pt x="1305775" y="1553210"/>
                </a:lnTo>
                <a:lnTo>
                  <a:pt x="999756" y="1553210"/>
                </a:lnTo>
                <a:lnTo>
                  <a:pt x="999756" y="1633220"/>
                </a:lnTo>
                <a:lnTo>
                  <a:pt x="1377505" y="1633220"/>
                </a:lnTo>
                <a:lnTo>
                  <a:pt x="1377505" y="1553210"/>
                </a:lnTo>
                <a:lnTo>
                  <a:pt x="1377505" y="1214120"/>
                </a:lnTo>
                <a:close/>
              </a:path>
              <a:path w="2676525" h="3919220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676525" h="3919220">
                <a:moveTo>
                  <a:pt x="1872399" y="2625090"/>
                </a:moveTo>
                <a:lnTo>
                  <a:pt x="1494701" y="2625090"/>
                </a:lnTo>
                <a:lnTo>
                  <a:pt x="1494701" y="2705100"/>
                </a:lnTo>
                <a:lnTo>
                  <a:pt x="1494701" y="3044190"/>
                </a:lnTo>
                <a:lnTo>
                  <a:pt x="1566354" y="3044190"/>
                </a:lnTo>
                <a:lnTo>
                  <a:pt x="1566354" y="2705100"/>
                </a:lnTo>
                <a:lnTo>
                  <a:pt x="1872399" y="2705100"/>
                </a:lnTo>
                <a:lnTo>
                  <a:pt x="1872399" y="2625090"/>
                </a:lnTo>
                <a:close/>
              </a:path>
              <a:path w="2676525" h="3919220">
                <a:moveTo>
                  <a:pt x="1872399" y="1750060"/>
                </a:moveTo>
                <a:lnTo>
                  <a:pt x="1494701" y="1750060"/>
                </a:lnTo>
                <a:lnTo>
                  <a:pt x="1494701" y="1830070"/>
                </a:lnTo>
                <a:lnTo>
                  <a:pt x="1494701" y="2169160"/>
                </a:lnTo>
                <a:lnTo>
                  <a:pt x="1566354" y="2169160"/>
                </a:lnTo>
                <a:lnTo>
                  <a:pt x="1566354" y="1830070"/>
                </a:lnTo>
                <a:lnTo>
                  <a:pt x="1872399" y="1830070"/>
                </a:lnTo>
                <a:lnTo>
                  <a:pt x="1872399" y="1750060"/>
                </a:lnTo>
                <a:close/>
              </a:path>
              <a:path w="2676525" h="3919220">
                <a:moveTo>
                  <a:pt x="1872399" y="875030"/>
                </a:moveTo>
                <a:lnTo>
                  <a:pt x="1494701" y="875030"/>
                </a:lnTo>
                <a:lnTo>
                  <a:pt x="1494701" y="955040"/>
                </a:lnTo>
                <a:lnTo>
                  <a:pt x="1494701" y="1294130"/>
                </a:lnTo>
                <a:lnTo>
                  <a:pt x="1566354" y="1294130"/>
                </a:lnTo>
                <a:lnTo>
                  <a:pt x="1566354" y="955040"/>
                </a:lnTo>
                <a:lnTo>
                  <a:pt x="1872399" y="955040"/>
                </a:lnTo>
                <a:lnTo>
                  <a:pt x="1872399" y="875030"/>
                </a:lnTo>
                <a:close/>
              </a:path>
              <a:path w="2676525" h="3919220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494701" y="419100"/>
                </a:lnTo>
                <a:lnTo>
                  <a:pt x="1566354" y="419100"/>
                </a:lnTo>
                <a:lnTo>
                  <a:pt x="1566354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676525" h="3919220">
                <a:moveTo>
                  <a:pt x="2061311" y="2964345"/>
                </a:moveTo>
                <a:lnTo>
                  <a:pt x="1683562" y="2964345"/>
                </a:lnTo>
                <a:lnTo>
                  <a:pt x="1683562" y="3043771"/>
                </a:lnTo>
                <a:lnTo>
                  <a:pt x="2061311" y="3043771"/>
                </a:lnTo>
                <a:lnTo>
                  <a:pt x="2061311" y="2964345"/>
                </a:lnTo>
                <a:close/>
              </a:path>
              <a:path w="2676525" h="3919220">
                <a:moveTo>
                  <a:pt x="2061311" y="2089302"/>
                </a:moveTo>
                <a:lnTo>
                  <a:pt x="1683562" y="2089302"/>
                </a:lnTo>
                <a:lnTo>
                  <a:pt x="1683562" y="2168741"/>
                </a:lnTo>
                <a:lnTo>
                  <a:pt x="2061311" y="2168741"/>
                </a:lnTo>
                <a:lnTo>
                  <a:pt x="2061311" y="2089302"/>
                </a:lnTo>
                <a:close/>
              </a:path>
              <a:path w="2676525" h="3919220">
                <a:moveTo>
                  <a:pt x="2061311" y="1214259"/>
                </a:moveTo>
                <a:lnTo>
                  <a:pt x="1683562" y="1214259"/>
                </a:lnTo>
                <a:lnTo>
                  <a:pt x="1683562" y="1293685"/>
                </a:lnTo>
                <a:lnTo>
                  <a:pt x="2061311" y="1293685"/>
                </a:lnTo>
                <a:lnTo>
                  <a:pt x="2061311" y="1214259"/>
                </a:lnTo>
                <a:close/>
              </a:path>
              <a:path w="2676525" h="3919220">
                <a:moveTo>
                  <a:pt x="2061311" y="339217"/>
                </a:moveTo>
                <a:lnTo>
                  <a:pt x="1683562" y="339217"/>
                </a:lnTo>
                <a:lnTo>
                  <a:pt x="1683562" y="418642"/>
                </a:lnTo>
                <a:lnTo>
                  <a:pt x="2061311" y="418642"/>
                </a:lnTo>
                <a:lnTo>
                  <a:pt x="2061311" y="339217"/>
                </a:lnTo>
                <a:close/>
              </a:path>
              <a:path w="2676525" h="3919220">
                <a:moveTo>
                  <a:pt x="2250173" y="2964180"/>
                </a:moveTo>
                <a:lnTo>
                  <a:pt x="2178443" y="2964180"/>
                </a:lnTo>
                <a:lnTo>
                  <a:pt x="2178443" y="3303270"/>
                </a:lnTo>
                <a:lnTo>
                  <a:pt x="1872424" y="3303270"/>
                </a:lnTo>
                <a:lnTo>
                  <a:pt x="1872424" y="3383280"/>
                </a:lnTo>
                <a:lnTo>
                  <a:pt x="2250173" y="3383280"/>
                </a:lnTo>
                <a:lnTo>
                  <a:pt x="2250173" y="3303270"/>
                </a:lnTo>
                <a:lnTo>
                  <a:pt x="2250173" y="2964180"/>
                </a:lnTo>
                <a:close/>
              </a:path>
              <a:path w="2676525" h="3919220">
                <a:moveTo>
                  <a:pt x="2250173" y="2089150"/>
                </a:moveTo>
                <a:lnTo>
                  <a:pt x="2178443" y="2089150"/>
                </a:lnTo>
                <a:lnTo>
                  <a:pt x="2178443" y="2428240"/>
                </a:lnTo>
                <a:lnTo>
                  <a:pt x="1872424" y="2428240"/>
                </a:lnTo>
                <a:lnTo>
                  <a:pt x="1872424" y="2508250"/>
                </a:lnTo>
                <a:lnTo>
                  <a:pt x="2250173" y="2508250"/>
                </a:lnTo>
                <a:lnTo>
                  <a:pt x="2250173" y="2428240"/>
                </a:lnTo>
                <a:lnTo>
                  <a:pt x="2250173" y="2089150"/>
                </a:lnTo>
                <a:close/>
              </a:path>
              <a:path w="2676525" h="3919220">
                <a:moveTo>
                  <a:pt x="2250173" y="1214120"/>
                </a:moveTo>
                <a:lnTo>
                  <a:pt x="2178443" y="1214120"/>
                </a:lnTo>
                <a:lnTo>
                  <a:pt x="2178443" y="1553210"/>
                </a:lnTo>
                <a:lnTo>
                  <a:pt x="1872424" y="1553210"/>
                </a:lnTo>
                <a:lnTo>
                  <a:pt x="1872424" y="1633220"/>
                </a:lnTo>
                <a:lnTo>
                  <a:pt x="2250173" y="1633220"/>
                </a:lnTo>
                <a:lnTo>
                  <a:pt x="2250173" y="1553210"/>
                </a:lnTo>
                <a:lnTo>
                  <a:pt x="2250173" y="1214120"/>
                </a:lnTo>
                <a:close/>
              </a:path>
              <a:path w="2676525" h="3919220">
                <a:moveTo>
                  <a:pt x="2250173" y="339090"/>
                </a:moveTo>
                <a:lnTo>
                  <a:pt x="2178443" y="339090"/>
                </a:lnTo>
                <a:lnTo>
                  <a:pt x="2178443" y="678180"/>
                </a:lnTo>
                <a:lnTo>
                  <a:pt x="1872424" y="678180"/>
                </a:lnTo>
                <a:lnTo>
                  <a:pt x="1872424" y="758190"/>
                </a:lnTo>
                <a:lnTo>
                  <a:pt x="2250173" y="758190"/>
                </a:lnTo>
                <a:lnTo>
                  <a:pt x="2250173" y="678180"/>
                </a:lnTo>
                <a:lnTo>
                  <a:pt x="2250173" y="339090"/>
                </a:lnTo>
                <a:close/>
              </a:path>
              <a:path w="2676525" h="3919220">
                <a:moveTo>
                  <a:pt x="2676283" y="3839387"/>
                </a:moveTo>
                <a:lnTo>
                  <a:pt x="2556218" y="3839387"/>
                </a:lnTo>
                <a:lnTo>
                  <a:pt x="2556218" y="3918826"/>
                </a:lnTo>
                <a:lnTo>
                  <a:pt x="2676283" y="3918826"/>
                </a:lnTo>
                <a:lnTo>
                  <a:pt x="2676283" y="3839387"/>
                </a:lnTo>
                <a:close/>
              </a:path>
              <a:path w="2676525" h="3919220">
                <a:moveTo>
                  <a:pt x="2676283" y="3500120"/>
                </a:moveTo>
                <a:lnTo>
                  <a:pt x="2367356" y="3500120"/>
                </a:lnTo>
                <a:lnTo>
                  <a:pt x="2367356" y="3580130"/>
                </a:lnTo>
                <a:lnTo>
                  <a:pt x="2367356" y="3919220"/>
                </a:lnTo>
                <a:lnTo>
                  <a:pt x="2439022" y="3919220"/>
                </a:lnTo>
                <a:lnTo>
                  <a:pt x="2439022" y="3580130"/>
                </a:lnTo>
                <a:lnTo>
                  <a:pt x="2676283" y="3580130"/>
                </a:lnTo>
                <a:lnTo>
                  <a:pt x="2676283" y="3500120"/>
                </a:lnTo>
                <a:close/>
              </a:path>
              <a:path w="2676525" h="3919220">
                <a:moveTo>
                  <a:pt x="2676283" y="2964345"/>
                </a:moveTo>
                <a:lnTo>
                  <a:pt x="2556218" y="2964345"/>
                </a:lnTo>
                <a:lnTo>
                  <a:pt x="2556218" y="3043771"/>
                </a:lnTo>
                <a:lnTo>
                  <a:pt x="2676283" y="3043771"/>
                </a:lnTo>
                <a:lnTo>
                  <a:pt x="2676283" y="2964345"/>
                </a:lnTo>
                <a:close/>
              </a:path>
              <a:path w="2676525" h="3919220">
                <a:moveTo>
                  <a:pt x="2676283" y="2625090"/>
                </a:moveTo>
                <a:lnTo>
                  <a:pt x="2367356" y="2625090"/>
                </a:lnTo>
                <a:lnTo>
                  <a:pt x="2367356" y="2705100"/>
                </a:lnTo>
                <a:lnTo>
                  <a:pt x="2367356" y="3044190"/>
                </a:lnTo>
                <a:lnTo>
                  <a:pt x="2439022" y="3044190"/>
                </a:lnTo>
                <a:lnTo>
                  <a:pt x="2439022" y="2705100"/>
                </a:lnTo>
                <a:lnTo>
                  <a:pt x="2676283" y="2705100"/>
                </a:lnTo>
                <a:lnTo>
                  <a:pt x="2676283" y="2625090"/>
                </a:lnTo>
                <a:close/>
              </a:path>
              <a:path w="2676525" h="3919220">
                <a:moveTo>
                  <a:pt x="2676283" y="2089302"/>
                </a:moveTo>
                <a:lnTo>
                  <a:pt x="2556218" y="2089302"/>
                </a:lnTo>
                <a:lnTo>
                  <a:pt x="2556218" y="2168741"/>
                </a:lnTo>
                <a:lnTo>
                  <a:pt x="2676283" y="2168741"/>
                </a:lnTo>
                <a:lnTo>
                  <a:pt x="2676283" y="2089302"/>
                </a:lnTo>
                <a:close/>
              </a:path>
              <a:path w="2676525" h="3919220">
                <a:moveTo>
                  <a:pt x="2676283" y="1750060"/>
                </a:moveTo>
                <a:lnTo>
                  <a:pt x="2367356" y="1750060"/>
                </a:lnTo>
                <a:lnTo>
                  <a:pt x="2367356" y="1830070"/>
                </a:lnTo>
                <a:lnTo>
                  <a:pt x="2367356" y="2169160"/>
                </a:lnTo>
                <a:lnTo>
                  <a:pt x="2439022" y="2169160"/>
                </a:lnTo>
                <a:lnTo>
                  <a:pt x="2439022" y="1830070"/>
                </a:lnTo>
                <a:lnTo>
                  <a:pt x="2676283" y="1830070"/>
                </a:lnTo>
                <a:lnTo>
                  <a:pt x="2676283" y="1750060"/>
                </a:lnTo>
                <a:close/>
              </a:path>
              <a:path w="2676525" h="3919220">
                <a:moveTo>
                  <a:pt x="2676283" y="1214259"/>
                </a:moveTo>
                <a:lnTo>
                  <a:pt x="2556218" y="1214259"/>
                </a:lnTo>
                <a:lnTo>
                  <a:pt x="2556218" y="1293685"/>
                </a:lnTo>
                <a:lnTo>
                  <a:pt x="2676283" y="1293685"/>
                </a:lnTo>
                <a:lnTo>
                  <a:pt x="2676283" y="1214259"/>
                </a:lnTo>
                <a:close/>
              </a:path>
              <a:path w="2676525" h="3919220">
                <a:moveTo>
                  <a:pt x="2676283" y="875030"/>
                </a:moveTo>
                <a:lnTo>
                  <a:pt x="2367356" y="875030"/>
                </a:lnTo>
                <a:lnTo>
                  <a:pt x="2367356" y="955040"/>
                </a:lnTo>
                <a:lnTo>
                  <a:pt x="2367356" y="1294130"/>
                </a:lnTo>
                <a:lnTo>
                  <a:pt x="2439022" y="1294130"/>
                </a:lnTo>
                <a:lnTo>
                  <a:pt x="2439022" y="955040"/>
                </a:lnTo>
                <a:lnTo>
                  <a:pt x="2676283" y="955040"/>
                </a:lnTo>
                <a:lnTo>
                  <a:pt x="2676283" y="875030"/>
                </a:lnTo>
                <a:close/>
              </a:path>
              <a:path w="2676525" h="3919220">
                <a:moveTo>
                  <a:pt x="2676283" y="339217"/>
                </a:moveTo>
                <a:lnTo>
                  <a:pt x="2556218" y="339217"/>
                </a:lnTo>
                <a:lnTo>
                  <a:pt x="2556218" y="418642"/>
                </a:lnTo>
                <a:lnTo>
                  <a:pt x="2676283" y="418642"/>
                </a:lnTo>
                <a:lnTo>
                  <a:pt x="2676283" y="339217"/>
                </a:lnTo>
                <a:close/>
              </a:path>
              <a:path w="2676525" h="3919220">
                <a:moveTo>
                  <a:pt x="2676283" y="0"/>
                </a:moveTo>
                <a:lnTo>
                  <a:pt x="2367356" y="0"/>
                </a:lnTo>
                <a:lnTo>
                  <a:pt x="2367356" y="80010"/>
                </a:lnTo>
                <a:lnTo>
                  <a:pt x="2367356" y="419100"/>
                </a:lnTo>
                <a:lnTo>
                  <a:pt x="2439022" y="419100"/>
                </a:lnTo>
                <a:lnTo>
                  <a:pt x="2439022" y="80010"/>
                </a:lnTo>
                <a:lnTo>
                  <a:pt x="2676283" y="80010"/>
                </a:lnTo>
                <a:lnTo>
                  <a:pt x="2676283" y="0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6">
            <a:extLst>
              <a:ext uri="{FF2B5EF4-FFF2-40B4-BE49-F238E27FC236}">
                <a16:creationId xmlns:a16="http://schemas.microsoft.com/office/drawing/2014/main" id="{D40ECEDF-D5E3-4C42-A0BC-4E9947ED78E2}"/>
              </a:ext>
            </a:extLst>
          </p:cNvPr>
          <p:cNvSpPr/>
          <p:nvPr userDrawn="1"/>
        </p:nvSpPr>
        <p:spPr>
          <a:xfrm>
            <a:off x="10568664" y="4260173"/>
            <a:ext cx="1623047" cy="2582243"/>
          </a:xfrm>
          <a:custGeom>
            <a:avLst/>
            <a:gdLst/>
            <a:ahLst/>
            <a:cxnLst/>
            <a:rect l="l" t="t" r="r" b="b"/>
            <a:pathLst>
              <a:path w="2676525" h="4258309">
                <a:moveTo>
                  <a:pt x="127088" y="2625229"/>
                </a:moveTo>
                <a:lnTo>
                  <a:pt x="0" y="2625229"/>
                </a:lnTo>
                <a:lnTo>
                  <a:pt x="0" y="2704706"/>
                </a:lnTo>
                <a:lnTo>
                  <a:pt x="127088" y="2704706"/>
                </a:lnTo>
                <a:lnTo>
                  <a:pt x="127088" y="2625229"/>
                </a:lnTo>
                <a:close/>
              </a:path>
              <a:path w="2676525" h="4258309">
                <a:moveTo>
                  <a:pt x="127088" y="1750187"/>
                </a:moveTo>
                <a:lnTo>
                  <a:pt x="0" y="1750187"/>
                </a:lnTo>
                <a:lnTo>
                  <a:pt x="0" y="1829676"/>
                </a:lnTo>
                <a:lnTo>
                  <a:pt x="127088" y="1829676"/>
                </a:lnTo>
                <a:lnTo>
                  <a:pt x="127088" y="1750187"/>
                </a:lnTo>
                <a:close/>
              </a:path>
              <a:path w="2676525" h="4258309">
                <a:moveTo>
                  <a:pt x="127088" y="875144"/>
                </a:moveTo>
                <a:lnTo>
                  <a:pt x="0" y="875144"/>
                </a:lnTo>
                <a:lnTo>
                  <a:pt x="0" y="954633"/>
                </a:lnTo>
                <a:lnTo>
                  <a:pt x="127088" y="954633"/>
                </a:lnTo>
                <a:lnTo>
                  <a:pt x="127088" y="875144"/>
                </a:lnTo>
                <a:close/>
              </a:path>
              <a:path w="2676525" h="4258309">
                <a:moveTo>
                  <a:pt x="127088" y="88"/>
                </a:moveTo>
                <a:lnTo>
                  <a:pt x="0" y="88"/>
                </a:lnTo>
                <a:lnTo>
                  <a:pt x="0" y="79590"/>
                </a:lnTo>
                <a:lnTo>
                  <a:pt x="127088" y="79590"/>
                </a:lnTo>
                <a:lnTo>
                  <a:pt x="127088" y="88"/>
                </a:lnTo>
                <a:close/>
              </a:path>
              <a:path w="2676525" h="4258309">
                <a:moveTo>
                  <a:pt x="315963" y="2964446"/>
                </a:moveTo>
                <a:lnTo>
                  <a:pt x="0" y="2964446"/>
                </a:lnTo>
                <a:lnTo>
                  <a:pt x="0" y="3043872"/>
                </a:lnTo>
                <a:lnTo>
                  <a:pt x="315963" y="3043872"/>
                </a:lnTo>
                <a:lnTo>
                  <a:pt x="315963" y="2964446"/>
                </a:lnTo>
                <a:close/>
              </a:path>
              <a:path w="2676525" h="4258309">
                <a:moveTo>
                  <a:pt x="315963" y="2089404"/>
                </a:moveTo>
                <a:lnTo>
                  <a:pt x="0" y="2089404"/>
                </a:lnTo>
                <a:lnTo>
                  <a:pt x="0" y="2168829"/>
                </a:lnTo>
                <a:lnTo>
                  <a:pt x="315963" y="2168829"/>
                </a:lnTo>
                <a:lnTo>
                  <a:pt x="315963" y="2089404"/>
                </a:lnTo>
                <a:close/>
              </a:path>
              <a:path w="2676525" h="4258309">
                <a:moveTo>
                  <a:pt x="315963" y="1214361"/>
                </a:moveTo>
                <a:lnTo>
                  <a:pt x="0" y="1214361"/>
                </a:lnTo>
                <a:lnTo>
                  <a:pt x="0" y="1293787"/>
                </a:lnTo>
                <a:lnTo>
                  <a:pt x="315963" y="1293787"/>
                </a:lnTo>
                <a:lnTo>
                  <a:pt x="315963" y="1214361"/>
                </a:lnTo>
                <a:close/>
              </a:path>
              <a:path w="2676525" h="4258309">
                <a:moveTo>
                  <a:pt x="315963" y="339305"/>
                </a:moveTo>
                <a:lnTo>
                  <a:pt x="0" y="339305"/>
                </a:lnTo>
                <a:lnTo>
                  <a:pt x="0" y="418744"/>
                </a:lnTo>
                <a:lnTo>
                  <a:pt x="315963" y="418744"/>
                </a:lnTo>
                <a:lnTo>
                  <a:pt x="315963" y="339305"/>
                </a:lnTo>
                <a:close/>
              </a:path>
              <a:path w="2676525" h="4258309">
                <a:moveTo>
                  <a:pt x="504837" y="2964180"/>
                </a:moveTo>
                <a:lnTo>
                  <a:pt x="433120" y="2964180"/>
                </a:lnTo>
                <a:lnTo>
                  <a:pt x="433120" y="3303270"/>
                </a:lnTo>
                <a:lnTo>
                  <a:pt x="127101" y="3303270"/>
                </a:lnTo>
                <a:lnTo>
                  <a:pt x="127101" y="3383280"/>
                </a:lnTo>
                <a:lnTo>
                  <a:pt x="504837" y="3383280"/>
                </a:lnTo>
                <a:lnTo>
                  <a:pt x="504837" y="3303270"/>
                </a:lnTo>
                <a:lnTo>
                  <a:pt x="504837" y="2964180"/>
                </a:lnTo>
                <a:close/>
              </a:path>
              <a:path w="2676525" h="4258309">
                <a:moveTo>
                  <a:pt x="504837" y="2089150"/>
                </a:moveTo>
                <a:lnTo>
                  <a:pt x="433120" y="2089150"/>
                </a:lnTo>
                <a:lnTo>
                  <a:pt x="433120" y="2428240"/>
                </a:lnTo>
                <a:lnTo>
                  <a:pt x="127101" y="2428240"/>
                </a:lnTo>
                <a:lnTo>
                  <a:pt x="127101" y="2508250"/>
                </a:lnTo>
                <a:lnTo>
                  <a:pt x="504837" y="2508250"/>
                </a:lnTo>
                <a:lnTo>
                  <a:pt x="504837" y="2428240"/>
                </a:lnTo>
                <a:lnTo>
                  <a:pt x="504837" y="2089150"/>
                </a:lnTo>
                <a:close/>
              </a:path>
              <a:path w="2676525" h="4258309">
                <a:moveTo>
                  <a:pt x="504837" y="1214120"/>
                </a:moveTo>
                <a:lnTo>
                  <a:pt x="433120" y="1214120"/>
                </a:lnTo>
                <a:lnTo>
                  <a:pt x="433120" y="1553210"/>
                </a:lnTo>
                <a:lnTo>
                  <a:pt x="127101" y="1553210"/>
                </a:lnTo>
                <a:lnTo>
                  <a:pt x="127101" y="1633220"/>
                </a:lnTo>
                <a:lnTo>
                  <a:pt x="504837" y="1633220"/>
                </a:lnTo>
                <a:lnTo>
                  <a:pt x="504837" y="1553210"/>
                </a:lnTo>
                <a:lnTo>
                  <a:pt x="504837" y="1214120"/>
                </a:lnTo>
                <a:close/>
              </a:path>
              <a:path w="2676525" h="4258309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676525" h="4258309">
                <a:moveTo>
                  <a:pt x="999744" y="2625090"/>
                </a:moveTo>
                <a:lnTo>
                  <a:pt x="622033" y="2625090"/>
                </a:lnTo>
                <a:lnTo>
                  <a:pt x="622033" y="2705100"/>
                </a:lnTo>
                <a:lnTo>
                  <a:pt x="622033" y="3044190"/>
                </a:lnTo>
                <a:lnTo>
                  <a:pt x="693699" y="3044190"/>
                </a:lnTo>
                <a:lnTo>
                  <a:pt x="693699" y="2705100"/>
                </a:lnTo>
                <a:lnTo>
                  <a:pt x="999744" y="2705100"/>
                </a:lnTo>
                <a:lnTo>
                  <a:pt x="999744" y="2625090"/>
                </a:lnTo>
                <a:close/>
              </a:path>
              <a:path w="2676525" h="4258309">
                <a:moveTo>
                  <a:pt x="999744" y="1750060"/>
                </a:moveTo>
                <a:lnTo>
                  <a:pt x="622033" y="1750060"/>
                </a:lnTo>
                <a:lnTo>
                  <a:pt x="622033" y="1830070"/>
                </a:lnTo>
                <a:lnTo>
                  <a:pt x="622033" y="2169160"/>
                </a:lnTo>
                <a:lnTo>
                  <a:pt x="693699" y="2169160"/>
                </a:lnTo>
                <a:lnTo>
                  <a:pt x="693699" y="1830070"/>
                </a:lnTo>
                <a:lnTo>
                  <a:pt x="999744" y="1830070"/>
                </a:lnTo>
                <a:lnTo>
                  <a:pt x="999744" y="1750060"/>
                </a:lnTo>
                <a:close/>
              </a:path>
              <a:path w="2676525" h="4258309">
                <a:moveTo>
                  <a:pt x="999744" y="875030"/>
                </a:moveTo>
                <a:lnTo>
                  <a:pt x="622033" y="875030"/>
                </a:lnTo>
                <a:lnTo>
                  <a:pt x="622033" y="955040"/>
                </a:lnTo>
                <a:lnTo>
                  <a:pt x="622033" y="1294130"/>
                </a:lnTo>
                <a:lnTo>
                  <a:pt x="693699" y="1294130"/>
                </a:lnTo>
                <a:lnTo>
                  <a:pt x="693699" y="955040"/>
                </a:lnTo>
                <a:lnTo>
                  <a:pt x="999744" y="955040"/>
                </a:lnTo>
                <a:lnTo>
                  <a:pt x="999744" y="875030"/>
                </a:lnTo>
                <a:close/>
              </a:path>
              <a:path w="2676525" h="4258309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676525" h="4258309">
                <a:moveTo>
                  <a:pt x="1188643" y="2964446"/>
                </a:moveTo>
                <a:lnTo>
                  <a:pt x="810895" y="2964446"/>
                </a:lnTo>
                <a:lnTo>
                  <a:pt x="810895" y="3043872"/>
                </a:lnTo>
                <a:lnTo>
                  <a:pt x="1188643" y="3043872"/>
                </a:lnTo>
                <a:lnTo>
                  <a:pt x="1188643" y="2964446"/>
                </a:lnTo>
                <a:close/>
              </a:path>
              <a:path w="2676525" h="4258309">
                <a:moveTo>
                  <a:pt x="1188643" y="2089404"/>
                </a:moveTo>
                <a:lnTo>
                  <a:pt x="810895" y="2089404"/>
                </a:lnTo>
                <a:lnTo>
                  <a:pt x="810895" y="2168829"/>
                </a:lnTo>
                <a:lnTo>
                  <a:pt x="1188643" y="2168829"/>
                </a:lnTo>
                <a:lnTo>
                  <a:pt x="1188643" y="2089404"/>
                </a:lnTo>
                <a:close/>
              </a:path>
              <a:path w="2676525" h="4258309">
                <a:moveTo>
                  <a:pt x="1188643" y="1214361"/>
                </a:moveTo>
                <a:lnTo>
                  <a:pt x="810895" y="1214361"/>
                </a:lnTo>
                <a:lnTo>
                  <a:pt x="810895" y="1293787"/>
                </a:lnTo>
                <a:lnTo>
                  <a:pt x="1188643" y="1293787"/>
                </a:lnTo>
                <a:lnTo>
                  <a:pt x="1188643" y="1214361"/>
                </a:lnTo>
                <a:close/>
              </a:path>
              <a:path w="2676525" h="4258309">
                <a:moveTo>
                  <a:pt x="1188643" y="339305"/>
                </a:moveTo>
                <a:lnTo>
                  <a:pt x="810895" y="339305"/>
                </a:lnTo>
                <a:lnTo>
                  <a:pt x="810895" y="418744"/>
                </a:lnTo>
                <a:lnTo>
                  <a:pt x="1188643" y="418744"/>
                </a:lnTo>
                <a:lnTo>
                  <a:pt x="1188643" y="339305"/>
                </a:lnTo>
                <a:close/>
              </a:path>
              <a:path w="2676525" h="4258309">
                <a:moveTo>
                  <a:pt x="1377505" y="2964180"/>
                </a:moveTo>
                <a:lnTo>
                  <a:pt x="1305775" y="2964180"/>
                </a:lnTo>
                <a:lnTo>
                  <a:pt x="1305775" y="3303270"/>
                </a:lnTo>
                <a:lnTo>
                  <a:pt x="999756" y="3303270"/>
                </a:lnTo>
                <a:lnTo>
                  <a:pt x="999756" y="3383280"/>
                </a:lnTo>
                <a:lnTo>
                  <a:pt x="1377505" y="3383280"/>
                </a:lnTo>
                <a:lnTo>
                  <a:pt x="1377505" y="3303270"/>
                </a:lnTo>
                <a:lnTo>
                  <a:pt x="1377505" y="2964180"/>
                </a:lnTo>
                <a:close/>
              </a:path>
              <a:path w="2676525" h="4258309">
                <a:moveTo>
                  <a:pt x="1377505" y="2089150"/>
                </a:moveTo>
                <a:lnTo>
                  <a:pt x="1305775" y="2089150"/>
                </a:lnTo>
                <a:lnTo>
                  <a:pt x="1305775" y="2428240"/>
                </a:lnTo>
                <a:lnTo>
                  <a:pt x="999756" y="2428240"/>
                </a:lnTo>
                <a:lnTo>
                  <a:pt x="999756" y="2508250"/>
                </a:lnTo>
                <a:lnTo>
                  <a:pt x="1377505" y="2508250"/>
                </a:lnTo>
                <a:lnTo>
                  <a:pt x="1377505" y="2428240"/>
                </a:lnTo>
                <a:lnTo>
                  <a:pt x="1377505" y="2089150"/>
                </a:lnTo>
                <a:close/>
              </a:path>
              <a:path w="2676525" h="4258309">
                <a:moveTo>
                  <a:pt x="1377505" y="1214120"/>
                </a:moveTo>
                <a:lnTo>
                  <a:pt x="1305775" y="1214120"/>
                </a:lnTo>
                <a:lnTo>
                  <a:pt x="1305775" y="1553210"/>
                </a:lnTo>
                <a:lnTo>
                  <a:pt x="999756" y="1553210"/>
                </a:lnTo>
                <a:lnTo>
                  <a:pt x="999756" y="1633220"/>
                </a:lnTo>
                <a:lnTo>
                  <a:pt x="1377505" y="1633220"/>
                </a:lnTo>
                <a:lnTo>
                  <a:pt x="1377505" y="1553210"/>
                </a:lnTo>
                <a:lnTo>
                  <a:pt x="1377505" y="1214120"/>
                </a:lnTo>
                <a:close/>
              </a:path>
              <a:path w="2676525" h="4258309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676525" h="4258309">
                <a:moveTo>
                  <a:pt x="1872399" y="3500120"/>
                </a:moveTo>
                <a:lnTo>
                  <a:pt x="1494701" y="3500120"/>
                </a:lnTo>
                <a:lnTo>
                  <a:pt x="1494701" y="3580130"/>
                </a:lnTo>
                <a:lnTo>
                  <a:pt x="1494701" y="3919220"/>
                </a:lnTo>
                <a:lnTo>
                  <a:pt x="1566354" y="3919220"/>
                </a:lnTo>
                <a:lnTo>
                  <a:pt x="1566354" y="3580130"/>
                </a:lnTo>
                <a:lnTo>
                  <a:pt x="1872399" y="3580130"/>
                </a:lnTo>
                <a:lnTo>
                  <a:pt x="1872399" y="3500120"/>
                </a:lnTo>
                <a:close/>
              </a:path>
              <a:path w="2676525" h="4258309">
                <a:moveTo>
                  <a:pt x="1872399" y="2625090"/>
                </a:moveTo>
                <a:lnTo>
                  <a:pt x="1494701" y="2625090"/>
                </a:lnTo>
                <a:lnTo>
                  <a:pt x="1494701" y="2705100"/>
                </a:lnTo>
                <a:lnTo>
                  <a:pt x="1494701" y="3044190"/>
                </a:lnTo>
                <a:lnTo>
                  <a:pt x="1566354" y="3044190"/>
                </a:lnTo>
                <a:lnTo>
                  <a:pt x="1566354" y="2705100"/>
                </a:lnTo>
                <a:lnTo>
                  <a:pt x="1872399" y="2705100"/>
                </a:lnTo>
                <a:lnTo>
                  <a:pt x="1872399" y="2625090"/>
                </a:lnTo>
                <a:close/>
              </a:path>
              <a:path w="2676525" h="4258309">
                <a:moveTo>
                  <a:pt x="1872399" y="1750060"/>
                </a:moveTo>
                <a:lnTo>
                  <a:pt x="1494701" y="1750060"/>
                </a:lnTo>
                <a:lnTo>
                  <a:pt x="1494701" y="1830070"/>
                </a:lnTo>
                <a:lnTo>
                  <a:pt x="1494701" y="2169160"/>
                </a:lnTo>
                <a:lnTo>
                  <a:pt x="1566354" y="2169160"/>
                </a:lnTo>
                <a:lnTo>
                  <a:pt x="1566354" y="1830070"/>
                </a:lnTo>
                <a:lnTo>
                  <a:pt x="1872399" y="1830070"/>
                </a:lnTo>
                <a:lnTo>
                  <a:pt x="1872399" y="1750060"/>
                </a:lnTo>
                <a:close/>
              </a:path>
              <a:path w="2676525" h="4258309">
                <a:moveTo>
                  <a:pt x="1872399" y="875030"/>
                </a:moveTo>
                <a:lnTo>
                  <a:pt x="1494701" y="875030"/>
                </a:lnTo>
                <a:lnTo>
                  <a:pt x="1494701" y="955040"/>
                </a:lnTo>
                <a:lnTo>
                  <a:pt x="1494701" y="1294130"/>
                </a:lnTo>
                <a:lnTo>
                  <a:pt x="1566354" y="1294130"/>
                </a:lnTo>
                <a:lnTo>
                  <a:pt x="1566354" y="955040"/>
                </a:lnTo>
                <a:lnTo>
                  <a:pt x="1872399" y="955040"/>
                </a:lnTo>
                <a:lnTo>
                  <a:pt x="1872399" y="875030"/>
                </a:lnTo>
                <a:close/>
              </a:path>
              <a:path w="2676525" h="4258309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494701" y="419100"/>
                </a:lnTo>
                <a:lnTo>
                  <a:pt x="1566354" y="419100"/>
                </a:lnTo>
                <a:lnTo>
                  <a:pt x="1566354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676525" h="4258309">
                <a:moveTo>
                  <a:pt x="2061311" y="2964446"/>
                </a:moveTo>
                <a:lnTo>
                  <a:pt x="1683562" y="2964446"/>
                </a:lnTo>
                <a:lnTo>
                  <a:pt x="1683562" y="3043872"/>
                </a:lnTo>
                <a:lnTo>
                  <a:pt x="2061311" y="3043872"/>
                </a:lnTo>
                <a:lnTo>
                  <a:pt x="2061311" y="2964446"/>
                </a:lnTo>
                <a:close/>
              </a:path>
              <a:path w="2676525" h="4258309">
                <a:moveTo>
                  <a:pt x="2061311" y="2089404"/>
                </a:moveTo>
                <a:lnTo>
                  <a:pt x="1683562" y="2089404"/>
                </a:lnTo>
                <a:lnTo>
                  <a:pt x="1683562" y="2168829"/>
                </a:lnTo>
                <a:lnTo>
                  <a:pt x="2061311" y="2168829"/>
                </a:lnTo>
                <a:lnTo>
                  <a:pt x="2061311" y="2089404"/>
                </a:lnTo>
                <a:close/>
              </a:path>
              <a:path w="2676525" h="4258309">
                <a:moveTo>
                  <a:pt x="2061311" y="1214361"/>
                </a:moveTo>
                <a:lnTo>
                  <a:pt x="1683562" y="1214361"/>
                </a:lnTo>
                <a:lnTo>
                  <a:pt x="1683562" y="1293787"/>
                </a:lnTo>
                <a:lnTo>
                  <a:pt x="2061311" y="1293787"/>
                </a:lnTo>
                <a:lnTo>
                  <a:pt x="2061311" y="1214361"/>
                </a:lnTo>
                <a:close/>
              </a:path>
              <a:path w="2676525" h="4258309">
                <a:moveTo>
                  <a:pt x="2061311" y="339305"/>
                </a:moveTo>
                <a:lnTo>
                  <a:pt x="1683562" y="339305"/>
                </a:lnTo>
                <a:lnTo>
                  <a:pt x="1683562" y="418744"/>
                </a:lnTo>
                <a:lnTo>
                  <a:pt x="2061311" y="418744"/>
                </a:lnTo>
                <a:lnTo>
                  <a:pt x="2061311" y="339305"/>
                </a:lnTo>
                <a:close/>
              </a:path>
              <a:path w="2676525" h="4258309">
                <a:moveTo>
                  <a:pt x="2250173" y="3839210"/>
                </a:moveTo>
                <a:lnTo>
                  <a:pt x="2178443" y="3839210"/>
                </a:lnTo>
                <a:lnTo>
                  <a:pt x="2178443" y="4178300"/>
                </a:lnTo>
                <a:lnTo>
                  <a:pt x="1872424" y="4178300"/>
                </a:lnTo>
                <a:lnTo>
                  <a:pt x="1872424" y="4258310"/>
                </a:lnTo>
                <a:lnTo>
                  <a:pt x="2250173" y="4258310"/>
                </a:lnTo>
                <a:lnTo>
                  <a:pt x="2250173" y="4178300"/>
                </a:lnTo>
                <a:lnTo>
                  <a:pt x="2250173" y="3839210"/>
                </a:lnTo>
                <a:close/>
              </a:path>
              <a:path w="2676525" h="4258309">
                <a:moveTo>
                  <a:pt x="2250173" y="2964180"/>
                </a:moveTo>
                <a:lnTo>
                  <a:pt x="2178443" y="2964180"/>
                </a:lnTo>
                <a:lnTo>
                  <a:pt x="2178443" y="3303270"/>
                </a:lnTo>
                <a:lnTo>
                  <a:pt x="1872424" y="3303270"/>
                </a:lnTo>
                <a:lnTo>
                  <a:pt x="1872424" y="3383280"/>
                </a:lnTo>
                <a:lnTo>
                  <a:pt x="2250173" y="3383280"/>
                </a:lnTo>
                <a:lnTo>
                  <a:pt x="2250173" y="3303270"/>
                </a:lnTo>
                <a:lnTo>
                  <a:pt x="2250173" y="2964180"/>
                </a:lnTo>
                <a:close/>
              </a:path>
              <a:path w="2676525" h="4258309">
                <a:moveTo>
                  <a:pt x="2250173" y="2089150"/>
                </a:moveTo>
                <a:lnTo>
                  <a:pt x="2178443" y="2089150"/>
                </a:lnTo>
                <a:lnTo>
                  <a:pt x="2178443" y="2428240"/>
                </a:lnTo>
                <a:lnTo>
                  <a:pt x="1872424" y="2428240"/>
                </a:lnTo>
                <a:lnTo>
                  <a:pt x="1872424" y="2508250"/>
                </a:lnTo>
                <a:lnTo>
                  <a:pt x="2250173" y="2508250"/>
                </a:lnTo>
                <a:lnTo>
                  <a:pt x="2250173" y="2428240"/>
                </a:lnTo>
                <a:lnTo>
                  <a:pt x="2250173" y="2089150"/>
                </a:lnTo>
                <a:close/>
              </a:path>
              <a:path w="2676525" h="4258309">
                <a:moveTo>
                  <a:pt x="2250173" y="1214120"/>
                </a:moveTo>
                <a:lnTo>
                  <a:pt x="2178443" y="1214120"/>
                </a:lnTo>
                <a:lnTo>
                  <a:pt x="2178443" y="1553210"/>
                </a:lnTo>
                <a:lnTo>
                  <a:pt x="1872424" y="1553210"/>
                </a:lnTo>
                <a:lnTo>
                  <a:pt x="1872424" y="1633220"/>
                </a:lnTo>
                <a:lnTo>
                  <a:pt x="2250173" y="1633220"/>
                </a:lnTo>
                <a:lnTo>
                  <a:pt x="2250173" y="1553210"/>
                </a:lnTo>
                <a:lnTo>
                  <a:pt x="2250173" y="1214120"/>
                </a:lnTo>
                <a:close/>
              </a:path>
              <a:path w="2676525" h="4258309">
                <a:moveTo>
                  <a:pt x="2250173" y="339090"/>
                </a:moveTo>
                <a:lnTo>
                  <a:pt x="2178443" y="339090"/>
                </a:lnTo>
                <a:lnTo>
                  <a:pt x="2178443" y="678180"/>
                </a:lnTo>
                <a:lnTo>
                  <a:pt x="2250173" y="678180"/>
                </a:lnTo>
                <a:lnTo>
                  <a:pt x="2250173" y="339090"/>
                </a:lnTo>
                <a:close/>
              </a:path>
              <a:path w="2676525" h="4258309">
                <a:moveTo>
                  <a:pt x="2676283" y="3839476"/>
                </a:moveTo>
                <a:lnTo>
                  <a:pt x="2556218" y="3839476"/>
                </a:lnTo>
                <a:lnTo>
                  <a:pt x="2556218" y="3918915"/>
                </a:lnTo>
                <a:lnTo>
                  <a:pt x="2676283" y="3918915"/>
                </a:lnTo>
                <a:lnTo>
                  <a:pt x="2676283" y="3839476"/>
                </a:lnTo>
                <a:close/>
              </a:path>
              <a:path w="2676525" h="4258309">
                <a:moveTo>
                  <a:pt x="2676283" y="3500120"/>
                </a:moveTo>
                <a:lnTo>
                  <a:pt x="2367356" y="3500120"/>
                </a:lnTo>
                <a:lnTo>
                  <a:pt x="2367356" y="3580130"/>
                </a:lnTo>
                <a:lnTo>
                  <a:pt x="2367356" y="3919220"/>
                </a:lnTo>
                <a:lnTo>
                  <a:pt x="2439022" y="3919220"/>
                </a:lnTo>
                <a:lnTo>
                  <a:pt x="2439022" y="3580130"/>
                </a:lnTo>
                <a:lnTo>
                  <a:pt x="2676283" y="3580130"/>
                </a:lnTo>
                <a:lnTo>
                  <a:pt x="2676283" y="3500120"/>
                </a:lnTo>
                <a:close/>
              </a:path>
              <a:path w="2676525" h="4258309">
                <a:moveTo>
                  <a:pt x="2676283" y="2964446"/>
                </a:moveTo>
                <a:lnTo>
                  <a:pt x="2556218" y="2964446"/>
                </a:lnTo>
                <a:lnTo>
                  <a:pt x="2556218" y="3043872"/>
                </a:lnTo>
                <a:lnTo>
                  <a:pt x="2676283" y="3043872"/>
                </a:lnTo>
                <a:lnTo>
                  <a:pt x="2676283" y="2964446"/>
                </a:lnTo>
                <a:close/>
              </a:path>
              <a:path w="2676525" h="4258309">
                <a:moveTo>
                  <a:pt x="2676283" y="2625090"/>
                </a:moveTo>
                <a:lnTo>
                  <a:pt x="2367356" y="2625090"/>
                </a:lnTo>
                <a:lnTo>
                  <a:pt x="2367356" y="2705100"/>
                </a:lnTo>
                <a:lnTo>
                  <a:pt x="2367356" y="3044190"/>
                </a:lnTo>
                <a:lnTo>
                  <a:pt x="2439022" y="3044190"/>
                </a:lnTo>
                <a:lnTo>
                  <a:pt x="2439022" y="2705100"/>
                </a:lnTo>
                <a:lnTo>
                  <a:pt x="2676283" y="2705100"/>
                </a:lnTo>
                <a:lnTo>
                  <a:pt x="2676283" y="2625090"/>
                </a:lnTo>
                <a:close/>
              </a:path>
              <a:path w="2676525" h="4258309">
                <a:moveTo>
                  <a:pt x="2676283" y="2089404"/>
                </a:moveTo>
                <a:lnTo>
                  <a:pt x="2556218" y="2089404"/>
                </a:lnTo>
                <a:lnTo>
                  <a:pt x="2556218" y="2168829"/>
                </a:lnTo>
                <a:lnTo>
                  <a:pt x="2676283" y="2168829"/>
                </a:lnTo>
                <a:lnTo>
                  <a:pt x="2676283" y="2089404"/>
                </a:lnTo>
                <a:close/>
              </a:path>
              <a:path w="2676525" h="4258309">
                <a:moveTo>
                  <a:pt x="2676283" y="1750060"/>
                </a:moveTo>
                <a:lnTo>
                  <a:pt x="2367356" y="1750060"/>
                </a:lnTo>
                <a:lnTo>
                  <a:pt x="2367356" y="1830070"/>
                </a:lnTo>
                <a:lnTo>
                  <a:pt x="2367356" y="2169160"/>
                </a:lnTo>
                <a:lnTo>
                  <a:pt x="2439022" y="2169160"/>
                </a:lnTo>
                <a:lnTo>
                  <a:pt x="2439022" y="1830070"/>
                </a:lnTo>
                <a:lnTo>
                  <a:pt x="2676283" y="1830070"/>
                </a:lnTo>
                <a:lnTo>
                  <a:pt x="2676283" y="1750060"/>
                </a:lnTo>
                <a:close/>
              </a:path>
              <a:path w="2676525" h="4258309">
                <a:moveTo>
                  <a:pt x="2676283" y="1214361"/>
                </a:moveTo>
                <a:lnTo>
                  <a:pt x="2556218" y="1214361"/>
                </a:lnTo>
                <a:lnTo>
                  <a:pt x="2556218" y="1293787"/>
                </a:lnTo>
                <a:lnTo>
                  <a:pt x="2676283" y="1293787"/>
                </a:lnTo>
                <a:lnTo>
                  <a:pt x="2676283" y="1214361"/>
                </a:lnTo>
                <a:close/>
              </a:path>
              <a:path w="2676525" h="4258309">
                <a:moveTo>
                  <a:pt x="2676283" y="875030"/>
                </a:moveTo>
                <a:lnTo>
                  <a:pt x="2367356" y="875030"/>
                </a:lnTo>
                <a:lnTo>
                  <a:pt x="2367356" y="955040"/>
                </a:lnTo>
                <a:lnTo>
                  <a:pt x="2367356" y="1294130"/>
                </a:lnTo>
                <a:lnTo>
                  <a:pt x="2439022" y="1294130"/>
                </a:lnTo>
                <a:lnTo>
                  <a:pt x="2439022" y="955040"/>
                </a:lnTo>
                <a:lnTo>
                  <a:pt x="2676283" y="955040"/>
                </a:lnTo>
                <a:lnTo>
                  <a:pt x="2676283" y="875030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7">
            <a:extLst>
              <a:ext uri="{FF2B5EF4-FFF2-40B4-BE49-F238E27FC236}">
                <a16:creationId xmlns:a16="http://schemas.microsoft.com/office/drawing/2014/main" id="{D07BDA07-EEE0-622A-C7CA-614EF3C4B746}"/>
              </a:ext>
            </a:extLst>
          </p:cNvPr>
          <p:cNvSpPr/>
          <p:nvPr userDrawn="1"/>
        </p:nvSpPr>
        <p:spPr>
          <a:xfrm>
            <a:off x="10568664" y="6382649"/>
            <a:ext cx="1250305" cy="459767"/>
          </a:xfrm>
          <a:custGeom>
            <a:avLst/>
            <a:gdLst/>
            <a:ahLst/>
            <a:cxnLst/>
            <a:rect l="l" t="t" r="r" b="b"/>
            <a:pathLst>
              <a:path w="2061844" h="758190">
                <a:moveTo>
                  <a:pt x="127088" y="152"/>
                </a:moveTo>
                <a:lnTo>
                  <a:pt x="0" y="152"/>
                </a:lnTo>
                <a:lnTo>
                  <a:pt x="0" y="79629"/>
                </a:lnTo>
                <a:lnTo>
                  <a:pt x="127088" y="79629"/>
                </a:lnTo>
                <a:lnTo>
                  <a:pt x="127088" y="152"/>
                </a:lnTo>
                <a:close/>
              </a:path>
              <a:path w="2061844" h="758190">
                <a:moveTo>
                  <a:pt x="315963" y="339356"/>
                </a:moveTo>
                <a:lnTo>
                  <a:pt x="0" y="339356"/>
                </a:lnTo>
                <a:lnTo>
                  <a:pt x="0" y="418795"/>
                </a:lnTo>
                <a:lnTo>
                  <a:pt x="315963" y="418795"/>
                </a:lnTo>
                <a:lnTo>
                  <a:pt x="315963" y="339356"/>
                </a:lnTo>
                <a:close/>
              </a:path>
              <a:path w="2061844" h="758190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061844" h="758190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061844" h="758190">
                <a:moveTo>
                  <a:pt x="1188643" y="339356"/>
                </a:moveTo>
                <a:lnTo>
                  <a:pt x="810895" y="339356"/>
                </a:lnTo>
                <a:lnTo>
                  <a:pt x="810895" y="418795"/>
                </a:lnTo>
                <a:lnTo>
                  <a:pt x="1188643" y="418795"/>
                </a:lnTo>
                <a:lnTo>
                  <a:pt x="1188643" y="339356"/>
                </a:lnTo>
                <a:close/>
              </a:path>
              <a:path w="2061844" h="758190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061844" h="758190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061844" h="758190">
                <a:moveTo>
                  <a:pt x="2061311" y="339356"/>
                </a:moveTo>
                <a:lnTo>
                  <a:pt x="1683562" y="339356"/>
                </a:lnTo>
                <a:lnTo>
                  <a:pt x="1683562" y="418795"/>
                </a:lnTo>
                <a:lnTo>
                  <a:pt x="2061311" y="418795"/>
                </a:lnTo>
                <a:lnTo>
                  <a:pt x="2061311" y="339356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96774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5787773" y="1681863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6B437654-AFAA-71FF-85FB-91159F5DC8DB}"/>
              </a:ext>
            </a:extLst>
          </p:cNvPr>
          <p:cNvSpPr/>
          <p:nvPr userDrawn="1"/>
        </p:nvSpPr>
        <p:spPr>
          <a:xfrm>
            <a:off x="10568664" y="2137697"/>
            <a:ext cx="1623047" cy="2582243"/>
          </a:xfrm>
          <a:custGeom>
            <a:avLst/>
            <a:gdLst/>
            <a:ahLst/>
            <a:cxnLst/>
            <a:rect l="l" t="t" r="r" b="b"/>
            <a:pathLst>
              <a:path w="2676525" h="4258309">
                <a:moveTo>
                  <a:pt x="127088" y="2625179"/>
                </a:moveTo>
                <a:lnTo>
                  <a:pt x="0" y="2625179"/>
                </a:lnTo>
                <a:lnTo>
                  <a:pt x="0" y="2704668"/>
                </a:lnTo>
                <a:lnTo>
                  <a:pt x="127088" y="2704668"/>
                </a:lnTo>
                <a:lnTo>
                  <a:pt x="127088" y="2625179"/>
                </a:lnTo>
                <a:close/>
              </a:path>
              <a:path w="2676525" h="4258309">
                <a:moveTo>
                  <a:pt x="127088" y="1750136"/>
                </a:moveTo>
                <a:lnTo>
                  <a:pt x="0" y="1750136"/>
                </a:lnTo>
                <a:lnTo>
                  <a:pt x="0" y="1829625"/>
                </a:lnTo>
                <a:lnTo>
                  <a:pt x="127088" y="1829625"/>
                </a:lnTo>
                <a:lnTo>
                  <a:pt x="127088" y="1750136"/>
                </a:lnTo>
                <a:close/>
              </a:path>
              <a:path w="2676525" h="4258309">
                <a:moveTo>
                  <a:pt x="127088" y="875093"/>
                </a:moveTo>
                <a:lnTo>
                  <a:pt x="0" y="875093"/>
                </a:lnTo>
                <a:lnTo>
                  <a:pt x="0" y="954582"/>
                </a:lnTo>
                <a:lnTo>
                  <a:pt x="127088" y="954582"/>
                </a:lnTo>
                <a:lnTo>
                  <a:pt x="127088" y="875093"/>
                </a:lnTo>
                <a:close/>
              </a:path>
              <a:path w="2676525" h="4258309">
                <a:moveTo>
                  <a:pt x="127088" y="50"/>
                </a:moveTo>
                <a:lnTo>
                  <a:pt x="0" y="50"/>
                </a:lnTo>
                <a:lnTo>
                  <a:pt x="0" y="79540"/>
                </a:lnTo>
                <a:lnTo>
                  <a:pt x="127088" y="79540"/>
                </a:lnTo>
                <a:lnTo>
                  <a:pt x="127088" y="50"/>
                </a:lnTo>
                <a:close/>
              </a:path>
              <a:path w="2676525" h="4258309">
                <a:moveTo>
                  <a:pt x="315963" y="2964383"/>
                </a:moveTo>
                <a:lnTo>
                  <a:pt x="0" y="2964383"/>
                </a:lnTo>
                <a:lnTo>
                  <a:pt x="0" y="3043821"/>
                </a:lnTo>
                <a:lnTo>
                  <a:pt x="315963" y="3043821"/>
                </a:lnTo>
                <a:lnTo>
                  <a:pt x="315963" y="2964383"/>
                </a:lnTo>
                <a:close/>
              </a:path>
              <a:path w="2676525" h="4258309">
                <a:moveTo>
                  <a:pt x="315963" y="2089353"/>
                </a:moveTo>
                <a:lnTo>
                  <a:pt x="0" y="2089353"/>
                </a:lnTo>
                <a:lnTo>
                  <a:pt x="0" y="2168791"/>
                </a:lnTo>
                <a:lnTo>
                  <a:pt x="315963" y="2168791"/>
                </a:lnTo>
                <a:lnTo>
                  <a:pt x="315963" y="2089353"/>
                </a:lnTo>
                <a:close/>
              </a:path>
              <a:path w="2676525" h="4258309">
                <a:moveTo>
                  <a:pt x="315963" y="1214297"/>
                </a:moveTo>
                <a:lnTo>
                  <a:pt x="0" y="1214297"/>
                </a:lnTo>
                <a:lnTo>
                  <a:pt x="0" y="1293736"/>
                </a:lnTo>
                <a:lnTo>
                  <a:pt x="315963" y="1293736"/>
                </a:lnTo>
                <a:lnTo>
                  <a:pt x="315963" y="1214297"/>
                </a:lnTo>
                <a:close/>
              </a:path>
              <a:path w="2676525" h="4258309">
                <a:moveTo>
                  <a:pt x="315963" y="339267"/>
                </a:moveTo>
                <a:lnTo>
                  <a:pt x="0" y="339267"/>
                </a:lnTo>
                <a:lnTo>
                  <a:pt x="0" y="418706"/>
                </a:lnTo>
                <a:lnTo>
                  <a:pt x="315963" y="418706"/>
                </a:lnTo>
                <a:lnTo>
                  <a:pt x="315963" y="339267"/>
                </a:lnTo>
                <a:close/>
              </a:path>
              <a:path w="2676525" h="4258309">
                <a:moveTo>
                  <a:pt x="504837" y="2964180"/>
                </a:moveTo>
                <a:lnTo>
                  <a:pt x="433120" y="2964180"/>
                </a:lnTo>
                <a:lnTo>
                  <a:pt x="433120" y="3303270"/>
                </a:lnTo>
                <a:lnTo>
                  <a:pt x="127101" y="3303270"/>
                </a:lnTo>
                <a:lnTo>
                  <a:pt x="127101" y="3383280"/>
                </a:lnTo>
                <a:lnTo>
                  <a:pt x="504837" y="3383280"/>
                </a:lnTo>
                <a:lnTo>
                  <a:pt x="504837" y="3303270"/>
                </a:lnTo>
                <a:lnTo>
                  <a:pt x="504837" y="2964180"/>
                </a:lnTo>
                <a:close/>
              </a:path>
              <a:path w="2676525" h="4258309">
                <a:moveTo>
                  <a:pt x="504837" y="2089150"/>
                </a:moveTo>
                <a:lnTo>
                  <a:pt x="433120" y="2089150"/>
                </a:lnTo>
                <a:lnTo>
                  <a:pt x="433120" y="2428240"/>
                </a:lnTo>
                <a:lnTo>
                  <a:pt x="127101" y="2428240"/>
                </a:lnTo>
                <a:lnTo>
                  <a:pt x="127101" y="2508250"/>
                </a:lnTo>
                <a:lnTo>
                  <a:pt x="504837" y="2508250"/>
                </a:lnTo>
                <a:lnTo>
                  <a:pt x="504837" y="2428240"/>
                </a:lnTo>
                <a:lnTo>
                  <a:pt x="504837" y="2089150"/>
                </a:lnTo>
                <a:close/>
              </a:path>
              <a:path w="2676525" h="4258309">
                <a:moveTo>
                  <a:pt x="504837" y="1214120"/>
                </a:moveTo>
                <a:lnTo>
                  <a:pt x="433120" y="1214120"/>
                </a:lnTo>
                <a:lnTo>
                  <a:pt x="433120" y="1553210"/>
                </a:lnTo>
                <a:lnTo>
                  <a:pt x="127101" y="1553210"/>
                </a:lnTo>
                <a:lnTo>
                  <a:pt x="127101" y="1633220"/>
                </a:lnTo>
                <a:lnTo>
                  <a:pt x="504837" y="1633220"/>
                </a:lnTo>
                <a:lnTo>
                  <a:pt x="504837" y="1553210"/>
                </a:lnTo>
                <a:lnTo>
                  <a:pt x="504837" y="1214120"/>
                </a:lnTo>
                <a:close/>
              </a:path>
              <a:path w="2676525" h="4258309">
                <a:moveTo>
                  <a:pt x="504837" y="339090"/>
                </a:moveTo>
                <a:lnTo>
                  <a:pt x="433120" y="339090"/>
                </a:lnTo>
                <a:lnTo>
                  <a:pt x="433120" y="678180"/>
                </a:lnTo>
                <a:lnTo>
                  <a:pt x="127101" y="678180"/>
                </a:lnTo>
                <a:lnTo>
                  <a:pt x="127101" y="758190"/>
                </a:lnTo>
                <a:lnTo>
                  <a:pt x="504837" y="758190"/>
                </a:lnTo>
                <a:lnTo>
                  <a:pt x="504837" y="678180"/>
                </a:lnTo>
                <a:lnTo>
                  <a:pt x="504837" y="339090"/>
                </a:lnTo>
                <a:close/>
              </a:path>
              <a:path w="2676525" h="4258309">
                <a:moveTo>
                  <a:pt x="999744" y="2625090"/>
                </a:moveTo>
                <a:lnTo>
                  <a:pt x="622033" y="2625090"/>
                </a:lnTo>
                <a:lnTo>
                  <a:pt x="622033" y="2705100"/>
                </a:lnTo>
                <a:lnTo>
                  <a:pt x="622033" y="3044190"/>
                </a:lnTo>
                <a:lnTo>
                  <a:pt x="693699" y="3044190"/>
                </a:lnTo>
                <a:lnTo>
                  <a:pt x="693699" y="2705100"/>
                </a:lnTo>
                <a:lnTo>
                  <a:pt x="999744" y="2705100"/>
                </a:lnTo>
                <a:lnTo>
                  <a:pt x="999744" y="2625090"/>
                </a:lnTo>
                <a:close/>
              </a:path>
              <a:path w="2676525" h="4258309">
                <a:moveTo>
                  <a:pt x="999744" y="1750060"/>
                </a:moveTo>
                <a:lnTo>
                  <a:pt x="622033" y="1750060"/>
                </a:lnTo>
                <a:lnTo>
                  <a:pt x="622033" y="1830070"/>
                </a:lnTo>
                <a:lnTo>
                  <a:pt x="622033" y="2169160"/>
                </a:lnTo>
                <a:lnTo>
                  <a:pt x="693699" y="2169160"/>
                </a:lnTo>
                <a:lnTo>
                  <a:pt x="693699" y="1830070"/>
                </a:lnTo>
                <a:lnTo>
                  <a:pt x="999744" y="1830070"/>
                </a:lnTo>
                <a:lnTo>
                  <a:pt x="999744" y="1750060"/>
                </a:lnTo>
                <a:close/>
              </a:path>
              <a:path w="2676525" h="4258309">
                <a:moveTo>
                  <a:pt x="999744" y="875030"/>
                </a:moveTo>
                <a:lnTo>
                  <a:pt x="622033" y="875030"/>
                </a:lnTo>
                <a:lnTo>
                  <a:pt x="622033" y="955040"/>
                </a:lnTo>
                <a:lnTo>
                  <a:pt x="622033" y="1294130"/>
                </a:lnTo>
                <a:lnTo>
                  <a:pt x="693699" y="1294130"/>
                </a:lnTo>
                <a:lnTo>
                  <a:pt x="693699" y="955040"/>
                </a:lnTo>
                <a:lnTo>
                  <a:pt x="999744" y="955040"/>
                </a:lnTo>
                <a:lnTo>
                  <a:pt x="999744" y="875030"/>
                </a:lnTo>
                <a:close/>
              </a:path>
              <a:path w="2676525" h="4258309">
                <a:moveTo>
                  <a:pt x="999744" y="0"/>
                </a:moveTo>
                <a:lnTo>
                  <a:pt x="622033" y="0"/>
                </a:lnTo>
                <a:lnTo>
                  <a:pt x="622033" y="80010"/>
                </a:lnTo>
                <a:lnTo>
                  <a:pt x="622033" y="419100"/>
                </a:lnTo>
                <a:lnTo>
                  <a:pt x="693699" y="419100"/>
                </a:lnTo>
                <a:lnTo>
                  <a:pt x="693699" y="80010"/>
                </a:lnTo>
                <a:lnTo>
                  <a:pt x="999744" y="80010"/>
                </a:lnTo>
                <a:lnTo>
                  <a:pt x="999744" y="0"/>
                </a:lnTo>
                <a:close/>
              </a:path>
              <a:path w="2676525" h="4258309">
                <a:moveTo>
                  <a:pt x="1188643" y="2964383"/>
                </a:moveTo>
                <a:lnTo>
                  <a:pt x="810895" y="2964383"/>
                </a:lnTo>
                <a:lnTo>
                  <a:pt x="810895" y="3043821"/>
                </a:lnTo>
                <a:lnTo>
                  <a:pt x="1188643" y="3043821"/>
                </a:lnTo>
                <a:lnTo>
                  <a:pt x="1188643" y="2964383"/>
                </a:lnTo>
                <a:close/>
              </a:path>
              <a:path w="2676525" h="4258309">
                <a:moveTo>
                  <a:pt x="1188643" y="2089353"/>
                </a:moveTo>
                <a:lnTo>
                  <a:pt x="810895" y="2089353"/>
                </a:lnTo>
                <a:lnTo>
                  <a:pt x="810895" y="2168791"/>
                </a:lnTo>
                <a:lnTo>
                  <a:pt x="1188643" y="2168791"/>
                </a:lnTo>
                <a:lnTo>
                  <a:pt x="1188643" y="2089353"/>
                </a:lnTo>
                <a:close/>
              </a:path>
              <a:path w="2676525" h="4258309">
                <a:moveTo>
                  <a:pt x="1188643" y="1214297"/>
                </a:moveTo>
                <a:lnTo>
                  <a:pt x="810895" y="1214297"/>
                </a:lnTo>
                <a:lnTo>
                  <a:pt x="810895" y="1293736"/>
                </a:lnTo>
                <a:lnTo>
                  <a:pt x="1188643" y="1293736"/>
                </a:lnTo>
                <a:lnTo>
                  <a:pt x="1188643" y="1214297"/>
                </a:lnTo>
                <a:close/>
              </a:path>
              <a:path w="2676525" h="4258309">
                <a:moveTo>
                  <a:pt x="1188643" y="339267"/>
                </a:moveTo>
                <a:lnTo>
                  <a:pt x="810895" y="339267"/>
                </a:lnTo>
                <a:lnTo>
                  <a:pt x="810895" y="418706"/>
                </a:lnTo>
                <a:lnTo>
                  <a:pt x="1188643" y="418706"/>
                </a:lnTo>
                <a:lnTo>
                  <a:pt x="1188643" y="339267"/>
                </a:lnTo>
                <a:close/>
              </a:path>
              <a:path w="2676525" h="4258309">
                <a:moveTo>
                  <a:pt x="1377505" y="2964180"/>
                </a:moveTo>
                <a:lnTo>
                  <a:pt x="1305775" y="2964180"/>
                </a:lnTo>
                <a:lnTo>
                  <a:pt x="1305775" y="3303270"/>
                </a:lnTo>
                <a:lnTo>
                  <a:pt x="999756" y="3303270"/>
                </a:lnTo>
                <a:lnTo>
                  <a:pt x="999756" y="3383280"/>
                </a:lnTo>
                <a:lnTo>
                  <a:pt x="1377505" y="3383280"/>
                </a:lnTo>
                <a:lnTo>
                  <a:pt x="1377505" y="3303270"/>
                </a:lnTo>
                <a:lnTo>
                  <a:pt x="1377505" y="2964180"/>
                </a:lnTo>
                <a:close/>
              </a:path>
              <a:path w="2676525" h="4258309">
                <a:moveTo>
                  <a:pt x="1377505" y="2089150"/>
                </a:moveTo>
                <a:lnTo>
                  <a:pt x="1305775" y="2089150"/>
                </a:lnTo>
                <a:lnTo>
                  <a:pt x="1305775" y="2428240"/>
                </a:lnTo>
                <a:lnTo>
                  <a:pt x="999756" y="2428240"/>
                </a:lnTo>
                <a:lnTo>
                  <a:pt x="999756" y="2508250"/>
                </a:lnTo>
                <a:lnTo>
                  <a:pt x="1377505" y="2508250"/>
                </a:lnTo>
                <a:lnTo>
                  <a:pt x="1377505" y="2428240"/>
                </a:lnTo>
                <a:lnTo>
                  <a:pt x="1377505" y="2089150"/>
                </a:lnTo>
                <a:close/>
              </a:path>
              <a:path w="2676525" h="4258309">
                <a:moveTo>
                  <a:pt x="1377505" y="1214120"/>
                </a:moveTo>
                <a:lnTo>
                  <a:pt x="1305775" y="1214120"/>
                </a:lnTo>
                <a:lnTo>
                  <a:pt x="1305775" y="1553210"/>
                </a:lnTo>
                <a:lnTo>
                  <a:pt x="999756" y="1553210"/>
                </a:lnTo>
                <a:lnTo>
                  <a:pt x="999756" y="1633220"/>
                </a:lnTo>
                <a:lnTo>
                  <a:pt x="1377505" y="1633220"/>
                </a:lnTo>
                <a:lnTo>
                  <a:pt x="1377505" y="1553210"/>
                </a:lnTo>
                <a:lnTo>
                  <a:pt x="1377505" y="1214120"/>
                </a:lnTo>
                <a:close/>
              </a:path>
              <a:path w="2676525" h="4258309">
                <a:moveTo>
                  <a:pt x="1377505" y="339090"/>
                </a:moveTo>
                <a:lnTo>
                  <a:pt x="1305775" y="339090"/>
                </a:lnTo>
                <a:lnTo>
                  <a:pt x="1305775" y="678180"/>
                </a:lnTo>
                <a:lnTo>
                  <a:pt x="999756" y="678180"/>
                </a:lnTo>
                <a:lnTo>
                  <a:pt x="999756" y="758190"/>
                </a:lnTo>
                <a:lnTo>
                  <a:pt x="1377505" y="758190"/>
                </a:lnTo>
                <a:lnTo>
                  <a:pt x="1377505" y="678180"/>
                </a:lnTo>
                <a:lnTo>
                  <a:pt x="1377505" y="339090"/>
                </a:lnTo>
                <a:close/>
              </a:path>
              <a:path w="2676525" h="4258309">
                <a:moveTo>
                  <a:pt x="1872399" y="2625090"/>
                </a:moveTo>
                <a:lnTo>
                  <a:pt x="1494701" y="2625090"/>
                </a:lnTo>
                <a:lnTo>
                  <a:pt x="1494701" y="2705100"/>
                </a:lnTo>
                <a:lnTo>
                  <a:pt x="1494701" y="3044190"/>
                </a:lnTo>
                <a:lnTo>
                  <a:pt x="1566354" y="3044190"/>
                </a:lnTo>
                <a:lnTo>
                  <a:pt x="1566354" y="2705100"/>
                </a:lnTo>
                <a:lnTo>
                  <a:pt x="1872399" y="2705100"/>
                </a:lnTo>
                <a:lnTo>
                  <a:pt x="1872399" y="2625090"/>
                </a:lnTo>
                <a:close/>
              </a:path>
              <a:path w="2676525" h="4258309">
                <a:moveTo>
                  <a:pt x="1872399" y="1750060"/>
                </a:moveTo>
                <a:lnTo>
                  <a:pt x="1494701" y="1750060"/>
                </a:lnTo>
                <a:lnTo>
                  <a:pt x="1494701" y="1830070"/>
                </a:lnTo>
                <a:lnTo>
                  <a:pt x="1494701" y="2169160"/>
                </a:lnTo>
                <a:lnTo>
                  <a:pt x="1566354" y="2169160"/>
                </a:lnTo>
                <a:lnTo>
                  <a:pt x="1566354" y="1830070"/>
                </a:lnTo>
                <a:lnTo>
                  <a:pt x="1872399" y="1830070"/>
                </a:lnTo>
                <a:lnTo>
                  <a:pt x="1872399" y="1750060"/>
                </a:lnTo>
                <a:close/>
              </a:path>
              <a:path w="2676525" h="4258309">
                <a:moveTo>
                  <a:pt x="1872399" y="875030"/>
                </a:moveTo>
                <a:lnTo>
                  <a:pt x="1494701" y="875030"/>
                </a:lnTo>
                <a:lnTo>
                  <a:pt x="1494701" y="955040"/>
                </a:lnTo>
                <a:lnTo>
                  <a:pt x="1494701" y="1294130"/>
                </a:lnTo>
                <a:lnTo>
                  <a:pt x="1566354" y="1294130"/>
                </a:lnTo>
                <a:lnTo>
                  <a:pt x="1566354" y="955040"/>
                </a:lnTo>
                <a:lnTo>
                  <a:pt x="1872399" y="955040"/>
                </a:lnTo>
                <a:lnTo>
                  <a:pt x="1872399" y="875030"/>
                </a:lnTo>
                <a:close/>
              </a:path>
              <a:path w="2676525" h="4258309">
                <a:moveTo>
                  <a:pt x="1872399" y="0"/>
                </a:moveTo>
                <a:lnTo>
                  <a:pt x="1494701" y="0"/>
                </a:lnTo>
                <a:lnTo>
                  <a:pt x="1494701" y="80010"/>
                </a:lnTo>
                <a:lnTo>
                  <a:pt x="1494701" y="419100"/>
                </a:lnTo>
                <a:lnTo>
                  <a:pt x="1566354" y="419100"/>
                </a:lnTo>
                <a:lnTo>
                  <a:pt x="1566354" y="80010"/>
                </a:lnTo>
                <a:lnTo>
                  <a:pt x="1872399" y="80010"/>
                </a:lnTo>
                <a:lnTo>
                  <a:pt x="1872399" y="0"/>
                </a:lnTo>
                <a:close/>
              </a:path>
              <a:path w="2676525" h="4258309">
                <a:moveTo>
                  <a:pt x="2061311" y="2964383"/>
                </a:moveTo>
                <a:lnTo>
                  <a:pt x="1683562" y="2964383"/>
                </a:lnTo>
                <a:lnTo>
                  <a:pt x="1683562" y="3043821"/>
                </a:lnTo>
                <a:lnTo>
                  <a:pt x="2061311" y="3043821"/>
                </a:lnTo>
                <a:lnTo>
                  <a:pt x="2061311" y="2964383"/>
                </a:lnTo>
                <a:close/>
              </a:path>
              <a:path w="2676525" h="4258309">
                <a:moveTo>
                  <a:pt x="2061311" y="2089353"/>
                </a:moveTo>
                <a:lnTo>
                  <a:pt x="1683562" y="2089353"/>
                </a:lnTo>
                <a:lnTo>
                  <a:pt x="1683562" y="2168791"/>
                </a:lnTo>
                <a:lnTo>
                  <a:pt x="2061311" y="2168791"/>
                </a:lnTo>
                <a:lnTo>
                  <a:pt x="2061311" y="2089353"/>
                </a:lnTo>
                <a:close/>
              </a:path>
              <a:path w="2676525" h="4258309">
                <a:moveTo>
                  <a:pt x="2061311" y="1214297"/>
                </a:moveTo>
                <a:lnTo>
                  <a:pt x="1683562" y="1214297"/>
                </a:lnTo>
                <a:lnTo>
                  <a:pt x="1683562" y="1293736"/>
                </a:lnTo>
                <a:lnTo>
                  <a:pt x="2061311" y="1293736"/>
                </a:lnTo>
                <a:lnTo>
                  <a:pt x="2061311" y="1214297"/>
                </a:lnTo>
                <a:close/>
              </a:path>
              <a:path w="2676525" h="4258309">
                <a:moveTo>
                  <a:pt x="2061311" y="339267"/>
                </a:moveTo>
                <a:lnTo>
                  <a:pt x="1683562" y="339267"/>
                </a:lnTo>
                <a:lnTo>
                  <a:pt x="1683562" y="418706"/>
                </a:lnTo>
                <a:lnTo>
                  <a:pt x="2061311" y="418706"/>
                </a:lnTo>
                <a:lnTo>
                  <a:pt x="2061311" y="339267"/>
                </a:lnTo>
                <a:close/>
              </a:path>
              <a:path w="2676525" h="4258309">
                <a:moveTo>
                  <a:pt x="2250173" y="3839210"/>
                </a:moveTo>
                <a:lnTo>
                  <a:pt x="2178443" y="3839210"/>
                </a:lnTo>
                <a:lnTo>
                  <a:pt x="2178443" y="4178300"/>
                </a:lnTo>
                <a:lnTo>
                  <a:pt x="1872424" y="4178300"/>
                </a:lnTo>
                <a:lnTo>
                  <a:pt x="1872424" y="4258310"/>
                </a:lnTo>
                <a:lnTo>
                  <a:pt x="2250173" y="4258310"/>
                </a:lnTo>
                <a:lnTo>
                  <a:pt x="2250173" y="4178300"/>
                </a:lnTo>
                <a:lnTo>
                  <a:pt x="2250173" y="3839210"/>
                </a:lnTo>
                <a:close/>
              </a:path>
              <a:path w="2676525" h="4258309">
                <a:moveTo>
                  <a:pt x="2250173" y="2964180"/>
                </a:moveTo>
                <a:lnTo>
                  <a:pt x="2178443" y="2964180"/>
                </a:lnTo>
                <a:lnTo>
                  <a:pt x="2178443" y="3303270"/>
                </a:lnTo>
                <a:lnTo>
                  <a:pt x="1872424" y="3303270"/>
                </a:lnTo>
                <a:lnTo>
                  <a:pt x="1872424" y="3383280"/>
                </a:lnTo>
                <a:lnTo>
                  <a:pt x="2250173" y="3383280"/>
                </a:lnTo>
                <a:lnTo>
                  <a:pt x="2250173" y="3303270"/>
                </a:lnTo>
                <a:lnTo>
                  <a:pt x="2250173" y="2964180"/>
                </a:lnTo>
                <a:close/>
              </a:path>
              <a:path w="2676525" h="4258309">
                <a:moveTo>
                  <a:pt x="2250173" y="2089150"/>
                </a:moveTo>
                <a:lnTo>
                  <a:pt x="2178443" y="2089150"/>
                </a:lnTo>
                <a:lnTo>
                  <a:pt x="2178443" y="2428240"/>
                </a:lnTo>
                <a:lnTo>
                  <a:pt x="1872424" y="2428240"/>
                </a:lnTo>
                <a:lnTo>
                  <a:pt x="1872424" y="2508250"/>
                </a:lnTo>
                <a:lnTo>
                  <a:pt x="2250173" y="2508250"/>
                </a:lnTo>
                <a:lnTo>
                  <a:pt x="2250173" y="2428240"/>
                </a:lnTo>
                <a:lnTo>
                  <a:pt x="2250173" y="2089150"/>
                </a:lnTo>
                <a:close/>
              </a:path>
              <a:path w="2676525" h="4258309">
                <a:moveTo>
                  <a:pt x="2250173" y="1214120"/>
                </a:moveTo>
                <a:lnTo>
                  <a:pt x="2178443" y="1214120"/>
                </a:lnTo>
                <a:lnTo>
                  <a:pt x="2178443" y="1553210"/>
                </a:lnTo>
                <a:lnTo>
                  <a:pt x="1872424" y="1553210"/>
                </a:lnTo>
                <a:lnTo>
                  <a:pt x="1872424" y="1633220"/>
                </a:lnTo>
                <a:lnTo>
                  <a:pt x="2250173" y="1633220"/>
                </a:lnTo>
                <a:lnTo>
                  <a:pt x="2250173" y="1553210"/>
                </a:lnTo>
                <a:lnTo>
                  <a:pt x="2250173" y="1214120"/>
                </a:lnTo>
                <a:close/>
              </a:path>
              <a:path w="2676525" h="4258309">
                <a:moveTo>
                  <a:pt x="2250173" y="339090"/>
                </a:moveTo>
                <a:lnTo>
                  <a:pt x="2178443" y="339090"/>
                </a:lnTo>
                <a:lnTo>
                  <a:pt x="2178443" y="678180"/>
                </a:lnTo>
                <a:lnTo>
                  <a:pt x="1872424" y="678180"/>
                </a:lnTo>
                <a:lnTo>
                  <a:pt x="1872424" y="758190"/>
                </a:lnTo>
                <a:lnTo>
                  <a:pt x="2250173" y="758190"/>
                </a:lnTo>
                <a:lnTo>
                  <a:pt x="2250173" y="678180"/>
                </a:lnTo>
                <a:lnTo>
                  <a:pt x="2250173" y="339090"/>
                </a:lnTo>
                <a:close/>
              </a:path>
              <a:path w="2676525" h="4258309">
                <a:moveTo>
                  <a:pt x="2676283" y="3839426"/>
                </a:moveTo>
                <a:lnTo>
                  <a:pt x="2556218" y="3839426"/>
                </a:lnTo>
                <a:lnTo>
                  <a:pt x="2556218" y="3918864"/>
                </a:lnTo>
                <a:lnTo>
                  <a:pt x="2676283" y="3918864"/>
                </a:lnTo>
                <a:lnTo>
                  <a:pt x="2676283" y="3839426"/>
                </a:lnTo>
                <a:close/>
              </a:path>
              <a:path w="2676525" h="4258309">
                <a:moveTo>
                  <a:pt x="2676283" y="3500120"/>
                </a:moveTo>
                <a:lnTo>
                  <a:pt x="2367356" y="3500120"/>
                </a:lnTo>
                <a:lnTo>
                  <a:pt x="2367356" y="3580130"/>
                </a:lnTo>
                <a:lnTo>
                  <a:pt x="2367356" y="3919220"/>
                </a:lnTo>
                <a:lnTo>
                  <a:pt x="2439022" y="3919220"/>
                </a:lnTo>
                <a:lnTo>
                  <a:pt x="2439022" y="3580130"/>
                </a:lnTo>
                <a:lnTo>
                  <a:pt x="2676283" y="3580130"/>
                </a:lnTo>
                <a:lnTo>
                  <a:pt x="2676283" y="3500120"/>
                </a:lnTo>
                <a:close/>
              </a:path>
              <a:path w="2676525" h="4258309">
                <a:moveTo>
                  <a:pt x="2676283" y="2964383"/>
                </a:moveTo>
                <a:lnTo>
                  <a:pt x="2556218" y="2964383"/>
                </a:lnTo>
                <a:lnTo>
                  <a:pt x="2556218" y="3043821"/>
                </a:lnTo>
                <a:lnTo>
                  <a:pt x="2676283" y="3043821"/>
                </a:lnTo>
                <a:lnTo>
                  <a:pt x="2676283" y="2964383"/>
                </a:lnTo>
                <a:close/>
              </a:path>
              <a:path w="2676525" h="4258309">
                <a:moveTo>
                  <a:pt x="2676283" y="2625090"/>
                </a:moveTo>
                <a:lnTo>
                  <a:pt x="2367356" y="2625090"/>
                </a:lnTo>
                <a:lnTo>
                  <a:pt x="2367356" y="2705100"/>
                </a:lnTo>
                <a:lnTo>
                  <a:pt x="2367356" y="3044190"/>
                </a:lnTo>
                <a:lnTo>
                  <a:pt x="2439022" y="3044190"/>
                </a:lnTo>
                <a:lnTo>
                  <a:pt x="2439022" y="2705100"/>
                </a:lnTo>
                <a:lnTo>
                  <a:pt x="2676283" y="2705100"/>
                </a:lnTo>
                <a:lnTo>
                  <a:pt x="2676283" y="2625090"/>
                </a:lnTo>
                <a:close/>
              </a:path>
              <a:path w="2676525" h="4258309">
                <a:moveTo>
                  <a:pt x="2676283" y="2089353"/>
                </a:moveTo>
                <a:lnTo>
                  <a:pt x="2556218" y="2089353"/>
                </a:lnTo>
                <a:lnTo>
                  <a:pt x="2556218" y="2168791"/>
                </a:lnTo>
                <a:lnTo>
                  <a:pt x="2676283" y="2168791"/>
                </a:lnTo>
                <a:lnTo>
                  <a:pt x="2676283" y="2089353"/>
                </a:lnTo>
                <a:close/>
              </a:path>
              <a:path w="2676525" h="4258309">
                <a:moveTo>
                  <a:pt x="2676283" y="1750060"/>
                </a:moveTo>
                <a:lnTo>
                  <a:pt x="2367356" y="1750060"/>
                </a:lnTo>
                <a:lnTo>
                  <a:pt x="2367356" y="1830070"/>
                </a:lnTo>
                <a:lnTo>
                  <a:pt x="2367356" y="2169160"/>
                </a:lnTo>
                <a:lnTo>
                  <a:pt x="2439022" y="2169160"/>
                </a:lnTo>
                <a:lnTo>
                  <a:pt x="2439022" y="1830070"/>
                </a:lnTo>
                <a:lnTo>
                  <a:pt x="2676283" y="1830070"/>
                </a:lnTo>
                <a:lnTo>
                  <a:pt x="2676283" y="1750060"/>
                </a:lnTo>
                <a:close/>
              </a:path>
              <a:path w="2676525" h="4258309">
                <a:moveTo>
                  <a:pt x="2676283" y="1214297"/>
                </a:moveTo>
                <a:lnTo>
                  <a:pt x="2556218" y="1214297"/>
                </a:lnTo>
                <a:lnTo>
                  <a:pt x="2556218" y="1293736"/>
                </a:lnTo>
                <a:lnTo>
                  <a:pt x="2676283" y="1293736"/>
                </a:lnTo>
                <a:lnTo>
                  <a:pt x="2676283" y="1214297"/>
                </a:lnTo>
                <a:close/>
              </a:path>
              <a:path w="2676525" h="4258309">
                <a:moveTo>
                  <a:pt x="2676283" y="875030"/>
                </a:moveTo>
                <a:lnTo>
                  <a:pt x="2367356" y="875030"/>
                </a:lnTo>
                <a:lnTo>
                  <a:pt x="2367356" y="955040"/>
                </a:lnTo>
                <a:lnTo>
                  <a:pt x="2367356" y="1294130"/>
                </a:lnTo>
                <a:lnTo>
                  <a:pt x="2439022" y="1294130"/>
                </a:lnTo>
                <a:lnTo>
                  <a:pt x="2439022" y="955040"/>
                </a:lnTo>
                <a:lnTo>
                  <a:pt x="2676283" y="955040"/>
                </a:lnTo>
                <a:lnTo>
                  <a:pt x="2676283" y="875030"/>
                </a:lnTo>
                <a:close/>
              </a:path>
              <a:path w="2676525" h="4258309">
                <a:moveTo>
                  <a:pt x="2676283" y="339267"/>
                </a:moveTo>
                <a:lnTo>
                  <a:pt x="2556218" y="339267"/>
                </a:lnTo>
                <a:lnTo>
                  <a:pt x="2556218" y="418706"/>
                </a:lnTo>
                <a:lnTo>
                  <a:pt x="2676283" y="418706"/>
                </a:lnTo>
                <a:lnTo>
                  <a:pt x="2676283" y="339267"/>
                </a:lnTo>
                <a:close/>
              </a:path>
            </a:pathLst>
          </a:custGeom>
          <a:solidFill>
            <a:srgbClr val="3364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A0576E79-8354-F02B-4389-E3613296770A}"/>
              </a:ext>
            </a:extLst>
          </p:cNvPr>
          <p:cNvSpPr/>
          <p:nvPr userDrawn="1"/>
        </p:nvSpPr>
        <p:spPr>
          <a:xfrm>
            <a:off x="6292384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4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4DB92DBB-AEA0-771D-B3FE-A1B3A07E6984}"/>
              </a:ext>
            </a:extLst>
          </p:cNvPr>
          <p:cNvSpPr/>
          <p:nvPr userDrawn="1"/>
        </p:nvSpPr>
        <p:spPr>
          <a:xfrm>
            <a:off x="229012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5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7758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4871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1DC6FA31-4AAA-F92B-6D04-2E207B629F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3400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EFF29024-CF74-5935-D2AC-3C23060F02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513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28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 and Peach Panels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1000" y="361339"/>
            <a:ext cx="9677400" cy="410599"/>
          </a:xfrm>
          <a:prstGeom prst="rect">
            <a:avLst/>
          </a:prstGeom>
        </p:spPr>
        <p:txBody>
          <a:bodyPr/>
          <a:lstStyle>
            <a:lvl1pPr>
              <a:defRPr kumimoji="0" lang="en-GB" sz="3700" b="1" i="0" u="none" strike="noStrike" kern="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bg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FE4CA9DA-E5A5-A751-65D6-547AFDEBA4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-5787773" y="1681863"/>
            <a:ext cx="2580049" cy="571727"/>
          </a:xfrm>
          <a:prstGeom prst="rect">
            <a:avLst/>
          </a:prstGeom>
        </p:spPr>
        <p:txBody>
          <a:bodyPr>
            <a:noAutofit/>
          </a:bodyPr>
          <a:lstStyle>
            <a:lvl1pPr marL="7701" algn="l">
              <a:lnSpc>
                <a:spcPts val="1500"/>
              </a:lnSpc>
              <a:spcBef>
                <a:spcPts val="67"/>
              </a:spcBef>
              <a:defRPr lang="en-GB" sz="2092" spc="-61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4" name="object 8">
            <a:extLst>
              <a:ext uri="{FF2B5EF4-FFF2-40B4-BE49-F238E27FC236}">
                <a16:creationId xmlns:a16="http://schemas.microsoft.com/office/drawing/2014/main" id="{A0576E79-8354-F02B-4389-E3613296770A}"/>
              </a:ext>
            </a:extLst>
          </p:cNvPr>
          <p:cNvSpPr/>
          <p:nvPr userDrawn="1"/>
        </p:nvSpPr>
        <p:spPr>
          <a:xfrm>
            <a:off x="6292384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4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4DB92DBB-AEA0-771D-B3FE-A1B3A07E6984}"/>
              </a:ext>
            </a:extLst>
          </p:cNvPr>
          <p:cNvSpPr/>
          <p:nvPr userDrawn="1"/>
        </p:nvSpPr>
        <p:spPr>
          <a:xfrm>
            <a:off x="229012" y="1479830"/>
            <a:ext cx="5670846" cy="4381265"/>
          </a:xfrm>
          <a:custGeom>
            <a:avLst/>
            <a:gdLst/>
            <a:ahLst/>
            <a:cxnLst/>
            <a:rect l="l" t="t" r="r" b="b"/>
            <a:pathLst>
              <a:path w="9351645" h="7225030">
                <a:moveTo>
                  <a:pt x="9089471" y="0"/>
                </a:moveTo>
                <a:lnTo>
                  <a:pt x="261772" y="0"/>
                </a:lnTo>
                <a:lnTo>
                  <a:pt x="214718" y="4217"/>
                </a:lnTo>
                <a:lnTo>
                  <a:pt x="170431" y="16377"/>
                </a:lnTo>
                <a:lnTo>
                  <a:pt x="129651" y="35739"/>
                </a:lnTo>
                <a:lnTo>
                  <a:pt x="93116" y="61565"/>
                </a:lnTo>
                <a:lnTo>
                  <a:pt x="61565" y="93116"/>
                </a:lnTo>
                <a:lnTo>
                  <a:pt x="35739" y="129651"/>
                </a:lnTo>
                <a:lnTo>
                  <a:pt x="16377" y="170431"/>
                </a:lnTo>
                <a:lnTo>
                  <a:pt x="4217" y="214718"/>
                </a:lnTo>
                <a:lnTo>
                  <a:pt x="0" y="261772"/>
                </a:lnTo>
                <a:lnTo>
                  <a:pt x="0" y="6963138"/>
                </a:lnTo>
                <a:lnTo>
                  <a:pt x="4217" y="7010192"/>
                </a:lnTo>
                <a:lnTo>
                  <a:pt x="16377" y="7054479"/>
                </a:lnTo>
                <a:lnTo>
                  <a:pt x="35739" y="7095259"/>
                </a:lnTo>
                <a:lnTo>
                  <a:pt x="61565" y="7131794"/>
                </a:lnTo>
                <a:lnTo>
                  <a:pt x="93116" y="7163344"/>
                </a:lnTo>
                <a:lnTo>
                  <a:pt x="129651" y="7189171"/>
                </a:lnTo>
                <a:lnTo>
                  <a:pt x="170431" y="7208533"/>
                </a:lnTo>
                <a:lnTo>
                  <a:pt x="214718" y="7220693"/>
                </a:lnTo>
                <a:lnTo>
                  <a:pt x="261772" y="7224910"/>
                </a:lnTo>
                <a:lnTo>
                  <a:pt x="9089471" y="7224910"/>
                </a:lnTo>
                <a:lnTo>
                  <a:pt x="9136525" y="7220693"/>
                </a:lnTo>
                <a:lnTo>
                  <a:pt x="9180812" y="7208533"/>
                </a:lnTo>
                <a:lnTo>
                  <a:pt x="9221592" y="7189171"/>
                </a:lnTo>
                <a:lnTo>
                  <a:pt x="9258127" y="7163344"/>
                </a:lnTo>
                <a:lnTo>
                  <a:pt x="9289678" y="7131794"/>
                </a:lnTo>
                <a:lnTo>
                  <a:pt x="9315504" y="7095259"/>
                </a:lnTo>
                <a:lnTo>
                  <a:pt x="9334866" y="7054479"/>
                </a:lnTo>
                <a:lnTo>
                  <a:pt x="9347026" y="7010192"/>
                </a:lnTo>
                <a:lnTo>
                  <a:pt x="9351244" y="6963138"/>
                </a:lnTo>
                <a:lnTo>
                  <a:pt x="9351244" y="261772"/>
                </a:lnTo>
                <a:lnTo>
                  <a:pt x="9347026" y="214718"/>
                </a:lnTo>
                <a:lnTo>
                  <a:pt x="9334866" y="170431"/>
                </a:lnTo>
                <a:lnTo>
                  <a:pt x="9315504" y="129651"/>
                </a:lnTo>
                <a:lnTo>
                  <a:pt x="9289678" y="93116"/>
                </a:lnTo>
                <a:lnTo>
                  <a:pt x="9258127" y="61565"/>
                </a:lnTo>
                <a:lnTo>
                  <a:pt x="9221592" y="35739"/>
                </a:lnTo>
                <a:lnTo>
                  <a:pt x="9180812" y="16377"/>
                </a:lnTo>
                <a:lnTo>
                  <a:pt x="9136525" y="4217"/>
                </a:lnTo>
                <a:lnTo>
                  <a:pt x="9089471" y="0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D8D706B8-2D24-AF24-46F9-4414897E60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47758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F780A55E-B0B2-29CE-AE5D-36AD6FB19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4871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id="{1DC6FA31-4AAA-F92B-6D04-2E207B629FB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3400" y="2590586"/>
            <a:ext cx="4948291" cy="278722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lang="en-GB" sz="1800" spc="-58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9" name="Text Placeholder 9">
            <a:extLst>
              <a:ext uri="{FF2B5EF4-FFF2-40B4-BE49-F238E27FC236}">
                <a16:creationId xmlns:a16="http://schemas.microsoft.com/office/drawing/2014/main" id="{EFF29024-CF74-5935-D2AC-3C23060F02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0513" y="2251768"/>
            <a:ext cx="4964146" cy="571727"/>
          </a:xfrm>
          <a:prstGeom prst="rect">
            <a:avLst/>
          </a:prstGeom>
        </p:spPr>
        <p:txBody>
          <a:bodyPr>
            <a:noAutofit/>
          </a:bodyPr>
          <a:lstStyle>
            <a:lvl1pPr marL="35425" algn="l">
              <a:lnSpc>
                <a:spcPts val="1500"/>
              </a:lnSpc>
              <a:spcBef>
                <a:spcPts val="1704"/>
              </a:spcBef>
              <a:defRPr lang="en-GB" sz="2486" spc="-73" dirty="0">
                <a:solidFill>
                  <a:srgbClr val="003D6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89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17339" y="609600"/>
            <a:ext cx="8757322" cy="410599"/>
          </a:xfrm>
          <a:prstGeom prst="rect">
            <a:avLst/>
          </a:prstGeom>
        </p:spPr>
        <p:txBody>
          <a:bodyPr/>
          <a:lstStyle>
            <a:lvl1pPr algn="ctr">
              <a:defRPr kumimoji="0" lang="en-GB" sz="3729" b="1" i="0" u="none" strike="noStrike" kern="0" cap="none" spc="0" normalizeH="0" baseline="0" dirty="0">
                <a:ln>
                  <a:noFill/>
                </a:ln>
                <a:solidFill>
                  <a:srgbClr val="003D61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80079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ach Stri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979AAFF-3E18-1C7B-95F1-921EDC477360}"/>
              </a:ext>
            </a:extLst>
          </p:cNvPr>
          <p:cNvSpPr/>
          <p:nvPr userDrawn="1"/>
        </p:nvSpPr>
        <p:spPr>
          <a:xfrm>
            <a:off x="1482" y="0"/>
            <a:ext cx="2989641" cy="6857615"/>
          </a:xfrm>
          <a:custGeom>
            <a:avLst/>
            <a:gdLst/>
            <a:ahLst/>
            <a:cxnLst/>
            <a:rect l="l" t="t" r="r" b="b"/>
            <a:pathLst>
              <a:path w="4930140" h="11308715">
                <a:moveTo>
                  <a:pt x="4930048" y="0"/>
                </a:moveTo>
                <a:lnTo>
                  <a:pt x="0" y="0"/>
                </a:lnTo>
                <a:lnTo>
                  <a:pt x="0" y="11308189"/>
                </a:lnTo>
                <a:lnTo>
                  <a:pt x="4930048" y="11308189"/>
                </a:lnTo>
                <a:lnTo>
                  <a:pt x="4930048" y="0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chemeClr val="tx1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3358CFCB-0C9B-3DD1-D1F2-2E09066315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686800" y="1760250"/>
            <a:ext cx="3119645" cy="410599"/>
          </a:xfrm>
          <a:prstGeom prst="rect">
            <a:avLst/>
          </a:prstGeom>
        </p:spPr>
        <p:txBody>
          <a:bodyPr/>
          <a:lstStyle>
            <a:lvl1pPr>
              <a:defRPr kumimoji="0" lang="en-GB" sz="2400" b="1" i="0" u="none" strike="noStrike" kern="0" cap="none" spc="0" normalizeH="0" baseline="0" dirty="0">
                <a:ln>
                  <a:noFill/>
                </a:ln>
                <a:solidFill>
                  <a:srgbClr val="003D60"/>
                </a:solidFill>
                <a:effectLst/>
                <a:uLnTx/>
                <a:uFillTx/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marL="7701" marR="0" lvl="0" indent="0" defTabSz="914400" eaLnBrk="1" fontAlgn="auto" latinLnBrk="0" hangingPunct="1">
              <a:lnSpc>
                <a:spcPct val="1000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3E78EB67-7706-A5E3-D8D7-815DFBEF51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86800" y="2661707"/>
            <a:ext cx="3119645" cy="322125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1500"/>
              </a:lnSpc>
              <a:defRPr lang="en-US" sz="1400" b="0" i="0" spc="0" dirty="0" smtClean="0">
                <a:solidFill>
                  <a:srgbClr val="003C5F"/>
                </a:solidFill>
                <a:latin typeface="+mn-lt"/>
                <a:ea typeface="+mj-ea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59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ead Office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7E191998-8650-A67A-AC49-830611460A8A}"/>
              </a:ext>
            </a:extLst>
          </p:cNvPr>
          <p:cNvSpPr txBox="1"/>
          <p:nvPr userDrawn="1"/>
        </p:nvSpPr>
        <p:spPr>
          <a:xfrm>
            <a:off x="334015" y="5105871"/>
            <a:ext cx="1554121" cy="29630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sz="1880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Head</a:t>
            </a:r>
            <a:r>
              <a:rPr sz="1880" b="1" spc="-6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880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Office</a:t>
            </a:r>
            <a:endParaRPr sz="188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0B4BC35-C9B2-8356-779C-4EB1A3A1EF1F}"/>
              </a:ext>
            </a:extLst>
          </p:cNvPr>
          <p:cNvSpPr txBox="1"/>
          <p:nvPr userDrawn="1"/>
        </p:nvSpPr>
        <p:spPr>
          <a:xfrm>
            <a:off x="334015" y="5526847"/>
            <a:ext cx="1973456" cy="982027"/>
          </a:xfrm>
          <a:prstGeom prst="rect">
            <a:avLst/>
          </a:prstGeom>
        </p:spPr>
        <p:txBody>
          <a:bodyPr vert="horz" wrap="square" lIns="0" tIns="74703" rIns="0" bIns="0" rtlCol="0">
            <a:spAutoFit/>
          </a:bodyPr>
          <a:lstStyle/>
          <a:p>
            <a:pPr marL="7701">
              <a:spcBef>
                <a:spcPts val="588"/>
              </a:spcBef>
            </a:pPr>
            <a:r>
              <a:rPr sz="1182" b="1" spc="2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Hachette</a:t>
            </a:r>
            <a:r>
              <a:rPr sz="1182" b="1" spc="55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Learning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01">
              <a:spcBef>
                <a:spcPts val="531"/>
              </a:spcBef>
            </a:pP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Carmelite</a:t>
            </a:r>
            <a:r>
              <a:rPr lang="en-GB" sz="1182" spc="3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spc="18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House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01" marR="3081">
              <a:lnSpc>
                <a:spcPct val="137400"/>
              </a:lnSpc>
            </a:pP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</a:t>
            </a:r>
            <a:r>
              <a:rPr sz="1182" spc="17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Victoria</a:t>
            </a:r>
            <a:r>
              <a:rPr sz="1182" spc="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Embankment </a:t>
            </a:r>
            <a:r>
              <a:rPr sz="1182" spc="2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London,</a:t>
            </a:r>
            <a:r>
              <a:rPr sz="1182" spc="1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EC4Y</a:t>
            </a:r>
            <a:r>
              <a:rPr sz="1182" spc="100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spc="-15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0DZ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95ADC84-34B5-8462-E140-66ED54BBF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1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edit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7E191998-8650-A67A-AC49-830611460A8A}"/>
              </a:ext>
            </a:extLst>
          </p:cNvPr>
          <p:cNvSpPr txBox="1"/>
          <p:nvPr userDrawn="1"/>
        </p:nvSpPr>
        <p:spPr>
          <a:xfrm>
            <a:off x="334015" y="5105871"/>
            <a:ext cx="1554121" cy="296309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7701">
              <a:spcBef>
                <a:spcPts val="55"/>
              </a:spcBef>
            </a:pPr>
            <a:r>
              <a:rPr lang="en-GB" sz="1880" b="1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</a:t>
            </a:r>
            <a:r>
              <a:rPr sz="1880" b="1" spc="-6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880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Office</a:t>
            </a:r>
            <a:endParaRPr sz="188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B0B4BC35-C9B2-8356-779C-4EB1A3A1EF1F}"/>
              </a:ext>
            </a:extLst>
          </p:cNvPr>
          <p:cNvSpPr txBox="1"/>
          <p:nvPr userDrawn="1"/>
        </p:nvSpPr>
        <p:spPr>
          <a:xfrm>
            <a:off x="334015" y="5526847"/>
            <a:ext cx="1973456" cy="503370"/>
          </a:xfrm>
          <a:prstGeom prst="rect">
            <a:avLst/>
          </a:prstGeom>
        </p:spPr>
        <p:txBody>
          <a:bodyPr vert="horz" wrap="square" lIns="0" tIns="74703" rIns="0" bIns="0" rtlCol="0">
            <a:spAutoFit/>
          </a:bodyPr>
          <a:lstStyle/>
          <a:p>
            <a:pPr marL="7701">
              <a:spcBef>
                <a:spcPts val="588"/>
              </a:spcBef>
            </a:pPr>
            <a:r>
              <a:rPr sz="1182" b="1" spc="27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Hachette</a:t>
            </a:r>
            <a:r>
              <a:rPr sz="1182" b="1" spc="55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sz="1182" b="1" spc="-6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Learning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7701">
              <a:spcBef>
                <a:spcPts val="531"/>
              </a:spcBef>
            </a:pPr>
            <a:r>
              <a:rPr lang="en-GB" sz="1182">
                <a:solidFill>
                  <a:srgbClr val="FFFFF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Add address</a:t>
            </a:r>
            <a:endParaRPr sz="1182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95ADC84-34B5-8462-E140-66ED54BBF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78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544577" y="3959488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4</a:t>
            </a:r>
            <a:endParaRPr sz="5245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581265" y="3967065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6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ection 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64DC68A-5BD9-4E67-722B-3828F46ED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801" t="41097" r="11596" b="18742"/>
          <a:stretch/>
        </p:blipFill>
        <p:spPr>
          <a:xfrm rot="5400000" flipV="1">
            <a:off x="8763003" y="3429002"/>
            <a:ext cx="3428999" cy="342899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  <a:prstGeom prst="rect">
            <a:avLst/>
          </a:prstGeom>
        </p:spPr>
        <p:txBody>
          <a:bodyPr/>
          <a:lstStyle>
            <a:lvl1pPr marL="7701">
              <a:spcBef>
                <a:spcPts val="61"/>
              </a:spcBef>
              <a:defRPr lang="en-GB" sz="4800" spc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77CD5FC4-A329-9C15-465F-36D20BD9E69E}"/>
              </a:ext>
            </a:extLst>
          </p:cNvPr>
          <p:cNvSpPr/>
          <p:nvPr userDrawn="1"/>
        </p:nvSpPr>
        <p:spPr>
          <a:xfrm>
            <a:off x="357599" y="3878727"/>
            <a:ext cx="932626" cy="932626"/>
          </a:xfrm>
          <a:custGeom>
            <a:avLst/>
            <a:gdLst/>
            <a:ahLst/>
            <a:cxnLst/>
            <a:rect l="l" t="t" r="r" b="b"/>
            <a:pathLst>
              <a:path w="1537970" h="1537970">
                <a:moveTo>
                  <a:pt x="768971" y="0"/>
                </a:moveTo>
                <a:lnTo>
                  <a:pt x="720340" y="1512"/>
                </a:lnTo>
                <a:lnTo>
                  <a:pt x="672513" y="5991"/>
                </a:lnTo>
                <a:lnTo>
                  <a:pt x="625580" y="13345"/>
                </a:lnTo>
                <a:lnTo>
                  <a:pt x="579631" y="23485"/>
                </a:lnTo>
                <a:lnTo>
                  <a:pt x="534756" y="36320"/>
                </a:lnTo>
                <a:lnTo>
                  <a:pt x="491044" y="51760"/>
                </a:lnTo>
                <a:lnTo>
                  <a:pt x="448587" y="69716"/>
                </a:lnTo>
                <a:lnTo>
                  <a:pt x="407475" y="90097"/>
                </a:lnTo>
                <a:lnTo>
                  <a:pt x="367796" y="112813"/>
                </a:lnTo>
                <a:lnTo>
                  <a:pt x="329642" y="137774"/>
                </a:lnTo>
                <a:lnTo>
                  <a:pt x="293102" y="164890"/>
                </a:lnTo>
                <a:lnTo>
                  <a:pt x="258267" y="194071"/>
                </a:lnTo>
                <a:lnTo>
                  <a:pt x="225227" y="225227"/>
                </a:lnTo>
                <a:lnTo>
                  <a:pt x="194071" y="258267"/>
                </a:lnTo>
                <a:lnTo>
                  <a:pt x="164890" y="293102"/>
                </a:lnTo>
                <a:lnTo>
                  <a:pt x="137774" y="329642"/>
                </a:lnTo>
                <a:lnTo>
                  <a:pt x="112813" y="367796"/>
                </a:lnTo>
                <a:lnTo>
                  <a:pt x="90097" y="407475"/>
                </a:lnTo>
                <a:lnTo>
                  <a:pt x="69716" y="448587"/>
                </a:lnTo>
                <a:lnTo>
                  <a:pt x="51760" y="491044"/>
                </a:lnTo>
                <a:lnTo>
                  <a:pt x="36320" y="534756"/>
                </a:lnTo>
                <a:lnTo>
                  <a:pt x="23485" y="579631"/>
                </a:lnTo>
                <a:lnTo>
                  <a:pt x="13345" y="625580"/>
                </a:lnTo>
                <a:lnTo>
                  <a:pt x="5991" y="672513"/>
                </a:lnTo>
                <a:lnTo>
                  <a:pt x="1512" y="720340"/>
                </a:lnTo>
                <a:lnTo>
                  <a:pt x="0" y="768971"/>
                </a:lnTo>
                <a:lnTo>
                  <a:pt x="1512" y="817602"/>
                </a:lnTo>
                <a:lnTo>
                  <a:pt x="5991" y="865428"/>
                </a:lnTo>
                <a:lnTo>
                  <a:pt x="13345" y="912362"/>
                </a:lnTo>
                <a:lnTo>
                  <a:pt x="23485" y="958311"/>
                </a:lnTo>
                <a:lnTo>
                  <a:pt x="36320" y="1003186"/>
                </a:lnTo>
                <a:lnTo>
                  <a:pt x="51760" y="1046897"/>
                </a:lnTo>
                <a:lnTo>
                  <a:pt x="69716" y="1089354"/>
                </a:lnTo>
                <a:lnTo>
                  <a:pt x="90097" y="1130467"/>
                </a:lnTo>
                <a:lnTo>
                  <a:pt x="112813" y="1170146"/>
                </a:lnTo>
                <a:lnTo>
                  <a:pt x="137774" y="1208300"/>
                </a:lnTo>
                <a:lnTo>
                  <a:pt x="164890" y="1244839"/>
                </a:lnTo>
                <a:lnTo>
                  <a:pt x="194071" y="1279674"/>
                </a:lnTo>
                <a:lnTo>
                  <a:pt x="225227" y="1312715"/>
                </a:lnTo>
                <a:lnTo>
                  <a:pt x="258267" y="1343870"/>
                </a:lnTo>
                <a:lnTo>
                  <a:pt x="293102" y="1373051"/>
                </a:lnTo>
                <a:lnTo>
                  <a:pt x="329642" y="1400167"/>
                </a:lnTo>
                <a:lnTo>
                  <a:pt x="367796" y="1425129"/>
                </a:lnTo>
                <a:lnTo>
                  <a:pt x="407475" y="1447845"/>
                </a:lnTo>
                <a:lnTo>
                  <a:pt x="448587" y="1468226"/>
                </a:lnTo>
                <a:lnTo>
                  <a:pt x="491044" y="1486181"/>
                </a:lnTo>
                <a:lnTo>
                  <a:pt x="534756" y="1501622"/>
                </a:lnTo>
                <a:lnTo>
                  <a:pt x="579631" y="1514457"/>
                </a:lnTo>
                <a:lnTo>
                  <a:pt x="625580" y="1524597"/>
                </a:lnTo>
                <a:lnTo>
                  <a:pt x="672513" y="1531951"/>
                </a:lnTo>
                <a:lnTo>
                  <a:pt x="720340" y="1536429"/>
                </a:lnTo>
                <a:lnTo>
                  <a:pt x="768971" y="1537942"/>
                </a:lnTo>
                <a:lnTo>
                  <a:pt x="817602" y="1536429"/>
                </a:lnTo>
                <a:lnTo>
                  <a:pt x="865428" y="1531951"/>
                </a:lnTo>
                <a:lnTo>
                  <a:pt x="912362" y="1524597"/>
                </a:lnTo>
                <a:lnTo>
                  <a:pt x="958311" y="1514457"/>
                </a:lnTo>
                <a:lnTo>
                  <a:pt x="1003186" y="1501622"/>
                </a:lnTo>
                <a:lnTo>
                  <a:pt x="1046897" y="1486181"/>
                </a:lnTo>
                <a:lnTo>
                  <a:pt x="1089354" y="1468226"/>
                </a:lnTo>
                <a:lnTo>
                  <a:pt x="1130467" y="1447845"/>
                </a:lnTo>
                <a:lnTo>
                  <a:pt x="1170146" y="1425129"/>
                </a:lnTo>
                <a:lnTo>
                  <a:pt x="1208300" y="1400167"/>
                </a:lnTo>
                <a:lnTo>
                  <a:pt x="1244839" y="1373051"/>
                </a:lnTo>
                <a:lnTo>
                  <a:pt x="1279674" y="1343870"/>
                </a:lnTo>
                <a:lnTo>
                  <a:pt x="1312715" y="1312715"/>
                </a:lnTo>
                <a:lnTo>
                  <a:pt x="1343870" y="1279674"/>
                </a:lnTo>
                <a:lnTo>
                  <a:pt x="1373051" y="1244839"/>
                </a:lnTo>
                <a:lnTo>
                  <a:pt x="1400167" y="1208300"/>
                </a:lnTo>
                <a:lnTo>
                  <a:pt x="1425129" y="1170146"/>
                </a:lnTo>
                <a:lnTo>
                  <a:pt x="1447845" y="1130467"/>
                </a:lnTo>
                <a:lnTo>
                  <a:pt x="1468226" y="1089354"/>
                </a:lnTo>
                <a:lnTo>
                  <a:pt x="1486181" y="1046897"/>
                </a:lnTo>
                <a:lnTo>
                  <a:pt x="1501622" y="1003186"/>
                </a:lnTo>
                <a:lnTo>
                  <a:pt x="1514457" y="958311"/>
                </a:lnTo>
                <a:lnTo>
                  <a:pt x="1524597" y="912362"/>
                </a:lnTo>
                <a:lnTo>
                  <a:pt x="1531951" y="865428"/>
                </a:lnTo>
                <a:lnTo>
                  <a:pt x="1536429" y="817602"/>
                </a:lnTo>
                <a:lnTo>
                  <a:pt x="1537942" y="768971"/>
                </a:lnTo>
                <a:lnTo>
                  <a:pt x="1536429" y="720340"/>
                </a:lnTo>
                <a:lnTo>
                  <a:pt x="1531951" y="672513"/>
                </a:lnTo>
                <a:lnTo>
                  <a:pt x="1524597" y="625580"/>
                </a:lnTo>
                <a:lnTo>
                  <a:pt x="1514457" y="579631"/>
                </a:lnTo>
                <a:lnTo>
                  <a:pt x="1501622" y="534756"/>
                </a:lnTo>
                <a:lnTo>
                  <a:pt x="1486181" y="491044"/>
                </a:lnTo>
                <a:lnTo>
                  <a:pt x="1468226" y="448587"/>
                </a:lnTo>
                <a:lnTo>
                  <a:pt x="1447845" y="407475"/>
                </a:lnTo>
                <a:lnTo>
                  <a:pt x="1425129" y="367796"/>
                </a:lnTo>
                <a:lnTo>
                  <a:pt x="1400167" y="329642"/>
                </a:lnTo>
                <a:lnTo>
                  <a:pt x="1373051" y="293102"/>
                </a:lnTo>
                <a:lnTo>
                  <a:pt x="1343870" y="258267"/>
                </a:lnTo>
                <a:lnTo>
                  <a:pt x="1312715" y="225227"/>
                </a:lnTo>
                <a:lnTo>
                  <a:pt x="1279674" y="194071"/>
                </a:lnTo>
                <a:lnTo>
                  <a:pt x="1244839" y="164890"/>
                </a:lnTo>
                <a:lnTo>
                  <a:pt x="1208300" y="137774"/>
                </a:lnTo>
                <a:lnTo>
                  <a:pt x="1170146" y="112813"/>
                </a:lnTo>
                <a:lnTo>
                  <a:pt x="1130467" y="90097"/>
                </a:lnTo>
                <a:lnTo>
                  <a:pt x="1089354" y="69716"/>
                </a:lnTo>
                <a:lnTo>
                  <a:pt x="1046897" y="51760"/>
                </a:lnTo>
                <a:lnTo>
                  <a:pt x="1003186" y="36320"/>
                </a:lnTo>
                <a:lnTo>
                  <a:pt x="958311" y="23485"/>
                </a:lnTo>
                <a:lnTo>
                  <a:pt x="912362" y="13345"/>
                </a:lnTo>
                <a:lnTo>
                  <a:pt x="865428" y="5991"/>
                </a:lnTo>
                <a:lnTo>
                  <a:pt x="817602" y="1512"/>
                </a:lnTo>
                <a:lnTo>
                  <a:pt x="768971" y="0"/>
                </a:lnTo>
                <a:close/>
              </a:path>
            </a:pathLst>
          </a:custGeom>
          <a:solidFill>
            <a:srgbClr val="99C5C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983C2EE-D734-DBE7-35CA-FCA743CBF95A}"/>
              </a:ext>
            </a:extLst>
          </p:cNvPr>
          <p:cNvGrpSpPr/>
          <p:nvPr userDrawn="1"/>
        </p:nvGrpSpPr>
        <p:grpSpPr>
          <a:xfrm>
            <a:off x="342378" y="282470"/>
            <a:ext cx="1600200" cy="403330"/>
            <a:chOff x="1508133" y="1037131"/>
            <a:chExt cx="13913100" cy="350703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E8F46F-CAD2-1E7B-997F-9955F548AB71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1AE5D88-8588-6235-2736-7F3AAE940A2F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EF8C5F-62B4-2D47-F757-7B78F6DBE1A5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2F880E6-FFAE-79F8-5F27-F8608CE0B9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E21786-F633-39A2-7A76-237E75D6689B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50285EC-15CA-3A42-7D15-81BD1626D3FF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15" name="Graphic 13">
              <a:extLst>
                <a:ext uri="{FF2B5EF4-FFF2-40B4-BE49-F238E27FC236}">
                  <a16:creationId xmlns:a16="http://schemas.microsoft.com/office/drawing/2014/main" id="{4E543DB4-D0FA-8228-2B02-218336107AC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solidFill>
              <a:srgbClr val="FFFFFF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1B545F9-699C-3F0E-224F-D74B5A9CD015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58437976-D6AA-0C7E-9D7D-88209BB331D0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solidFill>
                <a:srgbClr val="FFFFFF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F12A2C-7293-A746-84E5-465E4F97F355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7BE252-262B-8932-1F8D-EBAA697158DE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2" name="object 5">
            <a:extLst>
              <a:ext uri="{FF2B5EF4-FFF2-40B4-BE49-F238E27FC236}">
                <a16:creationId xmlns:a16="http://schemas.microsoft.com/office/drawing/2014/main" id="{99743996-67FA-A18F-65CC-9C88D78A3568}"/>
              </a:ext>
            </a:extLst>
          </p:cNvPr>
          <p:cNvSpPr txBox="1"/>
          <p:nvPr userDrawn="1"/>
        </p:nvSpPr>
        <p:spPr>
          <a:xfrm>
            <a:off x="581265" y="3967065"/>
            <a:ext cx="489032" cy="81492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7701">
              <a:spcBef>
                <a:spcPts val="61"/>
              </a:spcBef>
            </a:pPr>
            <a:r>
              <a:rPr lang="en-GB" sz="5245" b="1" spc="-3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6</a:t>
            </a:r>
            <a:endParaRPr sz="5245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0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reen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69739" y="822993"/>
            <a:ext cx="8452522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4400" b="0" i="0" dirty="0">
                <a:solidFill>
                  <a:srgbClr val="FFFFFF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841C5B-5B16-B26D-4922-217FFCDEB052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E4DB3F3-8983-6334-9EC6-16777A30647C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D47B49F-8356-670A-D687-A76140467D1B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F476CBF-6D5D-EA55-91F0-AE8BC156A4E8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99074F9-EE5D-CB69-EBF7-0312E8362A6B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FDB8ABC-AEC2-4B97-C7AA-E7FA1C917FB1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063B91C-5B83-1EC1-D4B6-A806F7283B69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D5975848-AB72-96FB-2EEE-C56BF6B08233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8A52887-3CB1-C36B-E5A7-90E7316554FC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F7E3814-A2CA-F565-75FE-D35F2E9801D4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E5FC2D8-E6A5-46EA-7F68-B7645AD5A7DF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7CB94AF-4E90-F959-2039-83A016F4F121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59840" y="2961959"/>
            <a:ext cx="8380136" cy="320897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2244" dirty="0">
                <a:solidFill>
                  <a:srgbClr val="FFFFFF"/>
                </a:solidFill>
                <a:latin typeface="Poppins" panose="00000500000000000000" pitchFamily="2" charset="0"/>
                <a:cs typeface="Arial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pic>
        <p:nvPicPr>
          <p:cNvPr id="3" name="object 5">
            <a:extLst>
              <a:ext uri="{FF2B5EF4-FFF2-40B4-BE49-F238E27FC236}">
                <a16:creationId xmlns:a16="http://schemas.microsoft.com/office/drawing/2014/main" id="{DB8280C8-A0EC-904B-E695-F1A927B07DFE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9011" y="5244536"/>
            <a:ext cx="982771" cy="926393"/>
          </a:xfrm>
          <a:prstGeom prst="rect">
            <a:avLst/>
          </a:prstGeom>
        </p:spPr>
      </p:pic>
      <p:pic>
        <p:nvPicPr>
          <p:cNvPr id="4" name="object 6">
            <a:extLst>
              <a:ext uri="{FF2B5EF4-FFF2-40B4-BE49-F238E27FC236}">
                <a16:creationId xmlns:a16="http://schemas.microsoft.com/office/drawing/2014/main" id="{E83A8AC8-CF70-C07B-7328-9632B330F48F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980210" y="329980"/>
            <a:ext cx="982771" cy="92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9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8 Panels">
    <p:bg>
      <p:bgPr>
        <a:solidFill>
          <a:srgbClr val="003C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40FBBE0A-F4EF-FBF6-3E05-454EF6948A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25468" y="537401"/>
            <a:ext cx="5544066" cy="410599"/>
          </a:xfrm>
          <a:prstGeom prst="rect">
            <a:avLst/>
          </a:prstGeom>
        </p:spPr>
        <p:txBody>
          <a:bodyPr/>
          <a:lstStyle>
            <a:lvl1pPr marL="7701" algn="ctr">
              <a:spcBef>
                <a:spcPts val="79"/>
              </a:spcBef>
              <a:defRPr lang="en-GB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7B991B-6F40-0F33-9974-8D78BA2D8A84}"/>
              </a:ext>
            </a:extLst>
          </p:cNvPr>
          <p:cNvSpPr/>
          <p:nvPr userDrawn="1"/>
        </p:nvSpPr>
        <p:spPr>
          <a:xfrm>
            <a:off x="1145085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7E4CB26-81DC-59E5-0F2F-281B5FD230CB}"/>
              </a:ext>
            </a:extLst>
          </p:cNvPr>
          <p:cNvSpPr/>
          <p:nvPr userDrawn="1"/>
        </p:nvSpPr>
        <p:spPr>
          <a:xfrm>
            <a:off x="1145085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5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59CCE243-0462-C108-E4D2-55363A01DEE5}"/>
              </a:ext>
            </a:extLst>
          </p:cNvPr>
          <p:cNvSpPr/>
          <p:nvPr userDrawn="1"/>
        </p:nvSpPr>
        <p:spPr>
          <a:xfrm>
            <a:off x="3678407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5C3EE970-91B4-BA2D-5B67-C9D590AD4BE8}"/>
              </a:ext>
            </a:extLst>
          </p:cNvPr>
          <p:cNvSpPr/>
          <p:nvPr userDrawn="1"/>
        </p:nvSpPr>
        <p:spPr>
          <a:xfrm>
            <a:off x="3678407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">
            <a:extLst>
              <a:ext uri="{FF2B5EF4-FFF2-40B4-BE49-F238E27FC236}">
                <a16:creationId xmlns:a16="http://schemas.microsoft.com/office/drawing/2014/main" id="{9FDAB368-C9EB-62FF-6865-BDBE829FC4FE}"/>
              </a:ext>
            </a:extLst>
          </p:cNvPr>
          <p:cNvSpPr/>
          <p:nvPr userDrawn="1"/>
        </p:nvSpPr>
        <p:spPr>
          <a:xfrm>
            <a:off x="6189981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3">
            <a:extLst>
              <a:ext uri="{FF2B5EF4-FFF2-40B4-BE49-F238E27FC236}">
                <a16:creationId xmlns:a16="http://schemas.microsoft.com/office/drawing/2014/main" id="{F1C1497F-EAF4-38EF-4091-9D8DF0E39533}"/>
              </a:ext>
            </a:extLst>
          </p:cNvPr>
          <p:cNvSpPr/>
          <p:nvPr userDrawn="1"/>
        </p:nvSpPr>
        <p:spPr>
          <a:xfrm>
            <a:off x="6189981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>
            <a:extLst>
              <a:ext uri="{FF2B5EF4-FFF2-40B4-BE49-F238E27FC236}">
                <a16:creationId xmlns:a16="http://schemas.microsoft.com/office/drawing/2014/main" id="{DD2146EC-1CA3-03A3-9A17-5ECCB25EF6A0}"/>
              </a:ext>
            </a:extLst>
          </p:cNvPr>
          <p:cNvSpPr/>
          <p:nvPr userDrawn="1"/>
        </p:nvSpPr>
        <p:spPr>
          <a:xfrm>
            <a:off x="8775333" y="1462537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5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>
            <a:extLst>
              <a:ext uri="{FF2B5EF4-FFF2-40B4-BE49-F238E27FC236}">
                <a16:creationId xmlns:a16="http://schemas.microsoft.com/office/drawing/2014/main" id="{32AB074E-F864-C562-8CA0-4014A4B2BCCC}"/>
              </a:ext>
            </a:extLst>
          </p:cNvPr>
          <p:cNvSpPr/>
          <p:nvPr userDrawn="1"/>
        </p:nvSpPr>
        <p:spPr>
          <a:xfrm>
            <a:off x="8775333" y="3971919"/>
            <a:ext cx="2179851" cy="2179851"/>
          </a:xfrm>
          <a:custGeom>
            <a:avLst/>
            <a:gdLst/>
            <a:ahLst/>
            <a:cxnLst/>
            <a:rect l="l" t="t" r="r" b="b"/>
            <a:pathLst>
              <a:path w="3594734" h="3594734">
                <a:moveTo>
                  <a:pt x="3410095" y="0"/>
                </a:moveTo>
                <a:lnTo>
                  <a:pt x="184329" y="0"/>
                </a:lnTo>
                <a:lnTo>
                  <a:pt x="135328" y="6584"/>
                </a:lnTo>
                <a:lnTo>
                  <a:pt x="91296" y="25167"/>
                </a:lnTo>
                <a:lnTo>
                  <a:pt x="53990" y="53990"/>
                </a:lnTo>
                <a:lnTo>
                  <a:pt x="25167" y="91296"/>
                </a:lnTo>
                <a:lnTo>
                  <a:pt x="6584" y="135328"/>
                </a:lnTo>
                <a:lnTo>
                  <a:pt x="0" y="184329"/>
                </a:lnTo>
                <a:lnTo>
                  <a:pt x="0" y="3410095"/>
                </a:lnTo>
                <a:lnTo>
                  <a:pt x="6584" y="3459095"/>
                </a:lnTo>
                <a:lnTo>
                  <a:pt x="25167" y="3503127"/>
                </a:lnTo>
                <a:lnTo>
                  <a:pt x="53990" y="3540434"/>
                </a:lnTo>
                <a:lnTo>
                  <a:pt x="91296" y="3569257"/>
                </a:lnTo>
                <a:lnTo>
                  <a:pt x="135328" y="3587839"/>
                </a:lnTo>
                <a:lnTo>
                  <a:pt x="184329" y="3594424"/>
                </a:lnTo>
                <a:lnTo>
                  <a:pt x="3410095" y="3594424"/>
                </a:lnTo>
                <a:lnTo>
                  <a:pt x="3459095" y="3587839"/>
                </a:lnTo>
                <a:lnTo>
                  <a:pt x="3503127" y="3569257"/>
                </a:lnTo>
                <a:lnTo>
                  <a:pt x="3540434" y="3540434"/>
                </a:lnTo>
                <a:lnTo>
                  <a:pt x="3569257" y="3503127"/>
                </a:lnTo>
                <a:lnTo>
                  <a:pt x="3587839" y="3459095"/>
                </a:lnTo>
                <a:lnTo>
                  <a:pt x="3594424" y="3410095"/>
                </a:lnTo>
                <a:lnTo>
                  <a:pt x="3594424" y="184329"/>
                </a:lnTo>
                <a:lnTo>
                  <a:pt x="3587839" y="135328"/>
                </a:lnTo>
                <a:lnTo>
                  <a:pt x="3569257" y="91296"/>
                </a:lnTo>
                <a:lnTo>
                  <a:pt x="3540434" y="53990"/>
                </a:lnTo>
                <a:lnTo>
                  <a:pt x="3503127" y="25167"/>
                </a:lnTo>
                <a:lnTo>
                  <a:pt x="3459095" y="6584"/>
                </a:lnTo>
                <a:lnTo>
                  <a:pt x="3410095" y="0"/>
                </a:lnTo>
                <a:close/>
              </a:path>
            </a:pathLst>
          </a:custGeom>
          <a:solidFill>
            <a:srgbClr val="E5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ADA6E5-99F4-38DC-A994-59FF0BAD9E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086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F8BA1C1C-582F-A61C-65E1-6451C2F79C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78408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8A666ECA-2B0B-E437-691C-C22A952EEF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89981" y="1755543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4C963E67-6186-FA7D-7524-20710854A6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75332" y="1755543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63061-34C1-F1E7-AB71-B0E26B5427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084" y="4156925"/>
            <a:ext cx="2179850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EAC64EC-6BCB-3260-14C3-3C533E61A3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78406" y="4156925"/>
            <a:ext cx="2179852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3FF7E9-8D0A-DFFF-9C95-B60B7EEE3CD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0854" y="4156925"/>
            <a:ext cx="2168977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655ECAF0-CE4C-11C6-2D5B-AD6BD5C86A4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775332" y="4156925"/>
            <a:ext cx="2179851" cy="1821368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en-GB" sz="1486" spc="-12" dirty="0">
                <a:solidFill>
                  <a:srgbClr val="003D6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2pPr>
            <a:lvl3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3pPr>
            <a:lvl4pPr>
              <a:defRPr lang="en-US" sz="4487" b="0" i="0" spc="-12" dirty="0" smtClean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4pPr>
            <a:lvl5pPr>
              <a:defRPr lang="en-GB" sz="4487" b="0" i="0" spc="-12" dirty="0">
                <a:solidFill>
                  <a:srgbClr val="FFFFFF"/>
                </a:solidFill>
                <a:latin typeface="Sofia Pro"/>
                <a:ea typeface="+mj-ea"/>
                <a:cs typeface="Sofia Pro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GB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361417-8AAA-AED5-48DB-DF3F52502176}"/>
              </a:ext>
            </a:extLst>
          </p:cNvPr>
          <p:cNvGrpSpPr/>
          <p:nvPr userDrawn="1"/>
        </p:nvGrpSpPr>
        <p:grpSpPr>
          <a:xfrm>
            <a:off x="11174881" y="6540002"/>
            <a:ext cx="772773" cy="194777"/>
            <a:chOff x="1508133" y="1037131"/>
            <a:chExt cx="13913100" cy="3507037"/>
          </a:xfrm>
          <a:solidFill>
            <a:srgbClr val="F2F2F2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F464D51-7694-E2B5-CC85-D1184329CAAE}"/>
                </a:ext>
              </a:extLst>
            </p:cNvPr>
            <p:cNvSpPr/>
            <p:nvPr/>
          </p:nvSpPr>
          <p:spPr>
            <a:xfrm>
              <a:off x="5236702" y="1037131"/>
              <a:ext cx="10184531" cy="2236508"/>
            </a:xfrm>
            <a:custGeom>
              <a:avLst/>
              <a:gdLst>
                <a:gd name="connsiteX0" fmla="*/ 215932 w 2150078"/>
                <a:gd name="connsiteY0" fmla="*/ 468249 h 472154"/>
                <a:gd name="connsiteX1" fmla="*/ 259080 w 2150078"/>
                <a:gd name="connsiteY1" fmla="*/ 468249 h 472154"/>
                <a:gd name="connsiteX2" fmla="*/ 259080 w 2150078"/>
                <a:gd name="connsiteY2" fmla="*/ 262604 h 472154"/>
                <a:gd name="connsiteX3" fmla="*/ 138113 w 2150078"/>
                <a:gd name="connsiteY3" fmla="*/ 143256 h 472154"/>
                <a:gd name="connsiteX4" fmla="*/ 43148 w 2150078"/>
                <a:gd name="connsiteY4" fmla="*/ 183737 h 472154"/>
                <a:gd name="connsiteX5" fmla="*/ 43148 w 2150078"/>
                <a:gd name="connsiteY5" fmla="*/ 0 h 472154"/>
                <a:gd name="connsiteX6" fmla="*/ 0 w 2150078"/>
                <a:gd name="connsiteY6" fmla="*/ 0 h 472154"/>
                <a:gd name="connsiteX7" fmla="*/ 0 w 2150078"/>
                <a:gd name="connsiteY7" fmla="*/ 468249 h 472154"/>
                <a:gd name="connsiteX8" fmla="*/ 43148 w 2150078"/>
                <a:gd name="connsiteY8" fmla="*/ 468249 h 472154"/>
                <a:gd name="connsiteX9" fmla="*/ 43148 w 2150078"/>
                <a:gd name="connsiteY9" fmla="*/ 269653 h 472154"/>
                <a:gd name="connsiteX10" fmla="*/ 130397 w 2150078"/>
                <a:gd name="connsiteY10" fmla="*/ 180213 h 472154"/>
                <a:gd name="connsiteX11" fmla="*/ 215932 w 2150078"/>
                <a:gd name="connsiteY11" fmla="*/ 269653 h 472154"/>
                <a:gd name="connsiteX12" fmla="*/ 215932 w 2150078"/>
                <a:gd name="connsiteY12" fmla="*/ 468249 h 472154"/>
                <a:gd name="connsiteX13" fmla="*/ 531781 w 2150078"/>
                <a:gd name="connsiteY13" fmla="*/ 468249 h 472154"/>
                <a:gd name="connsiteX14" fmla="*/ 574548 w 2150078"/>
                <a:gd name="connsiteY14" fmla="*/ 468249 h 472154"/>
                <a:gd name="connsiteX15" fmla="*/ 574548 w 2150078"/>
                <a:gd name="connsiteY15" fmla="*/ 249746 h 472154"/>
                <a:gd name="connsiteX16" fmla="*/ 443484 w 2150078"/>
                <a:gd name="connsiteY16" fmla="*/ 143256 h 472154"/>
                <a:gd name="connsiteX17" fmla="*/ 325660 w 2150078"/>
                <a:gd name="connsiteY17" fmla="*/ 191738 h 472154"/>
                <a:gd name="connsiteX18" fmla="*/ 355854 w 2150078"/>
                <a:gd name="connsiteY18" fmla="*/ 217742 h 472154"/>
                <a:gd name="connsiteX19" fmla="*/ 442912 w 2150078"/>
                <a:gd name="connsiteY19" fmla="*/ 179546 h 472154"/>
                <a:gd name="connsiteX20" fmla="*/ 531495 w 2150078"/>
                <a:gd name="connsiteY20" fmla="*/ 253460 h 472154"/>
                <a:gd name="connsiteX21" fmla="*/ 531495 w 2150078"/>
                <a:gd name="connsiteY21" fmla="*/ 355283 h 472154"/>
                <a:gd name="connsiteX22" fmla="*/ 513874 w 2150078"/>
                <a:gd name="connsiteY22" fmla="*/ 413099 h 472154"/>
                <a:gd name="connsiteX23" fmla="*/ 436150 w 2150078"/>
                <a:gd name="connsiteY23" fmla="*/ 436150 h 472154"/>
                <a:gd name="connsiteX24" fmla="*/ 355663 w 2150078"/>
                <a:gd name="connsiteY24" fmla="*/ 378047 h 472154"/>
                <a:gd name="connsiteX25" fmla="*/ 434245 w 2150078"/>
                <a:gd name="connsiteY25" fmla="*/ 318326 h 472154"/>
                <a:gd name="connsiteX26" fmla="*/ 487966 w 2150078"/>
                <a:gd name="connsiteY26" fmla="*/ 318326 h 472154"/>
                <a:gd name="connsiteX27" fmla="*/ 487966 w 2150078"/>
                <a:gd name="connsiteY27" fmla="*/ 285560 h 472154"/>
                <a:gd name="connsiteX28" fmla="*/ 428720 w 2150078"/>
                <a:gd name="connsiteY28" fmla="*/ 285560 h 472154"/>
                <a:gd name="connsiteX29" fmla="*/ 313087 w 2150078"/>
                <a:gd name="connsiteY29" fmla="*/ 378333 h 472154"/>
                <a:gd name="connsiteX30" fmla="*/ 337757 w 2150078"/>
                <a:gd name="connsiteY30" fmla="*/ 442722 h 472154"/>
                <a:gd name="connsiteX31" fmla="*/ 433483 w 2150078"/>
                <a:gd name="connsiteY31" fmla="*/ 472059 h 472154"/>
                <a:gd name="connsiteX32" fmla="*/ 531686 w 2150078"/>
                <a:gd name="connsiteY32" fmla="*/ 436912 h 472154"/>
                <a:gd name="connsiteX33" fmla="*/ 531686 w 2150078"/>
                <a:gd name="connsiteY33" fmla="*/ 468154 h 472154"/>
                <a:gd name="connsiteX34" fmla="*/ 703898 w 2150078"/>
                <a:gd name="connsiteY34" fmla="*/ 396145 h 472154"/>
                <a:gd name="connsiteX35" fmla="*/ 681895 w 2150078"/>
                <a:gd name="connsiteY35" fmla="*/ 307562 h 472154"/>
                <a:gd name="connsiteX36" fmla="*/ 703898 w 2150078"/>
                <a:gd name="connsiteY36" fmla="*/ 219170 h 472154"/>
                <a:gd name="connsiteX37" fmla="*/ 785527 w 2150078"/>
                <a:gd name="connsiteY37" fmla="*/ 180118 h 472154"/>
                <a:gd name="connsiteX38" fmla="*/ 865632 w 2150078"/>
                <a:gd name="connsiteY38" fmla="*/ 218123 h 472154"/>
                <a:gd name="connsiteX39" fmla="*/ 895255 w 2150078"/>
                <a:gd name="connsiteY39" fmla="*/ 191357 h 472154"/>
                <a:gd name="connsiteX40" fmla="*/ 785622 w 2150078"/>
                <a:gd name="connsiteY40" fmla="*/ 143161 h 472154"/>
                <a:gd name="connsiteX41" fmla="*/ 638842 w 2150078"/>
                <a:gd name="connsiteY41" fmla="*/ 307467 h 472154"/>
                <a:gd name="connsiteX42" fmla="*/ 785622 w 2150078"/>
                <a:gd name="connsiteY42" fmla="*/ 471964 h 472154"/>
                <a:gd name="connsiteX43" fmla="*/ 895255 w 2150078"/>
                <a:gd name="connsiteY43" fmla="*/ 423577 h 472154"/>
                <a:gd name="connsiteX44" fmla="*/ 865632 w 2150078"/>
                <a:gd name="connsiteY44" fmla="*/ 397002 h 472154"/>
                <a:gd name="connsiteX45" fmla="*/ 785527 w 2150078"/>
                <a:gd name="connsiteY45" fmla="*/ 435007 h 472154"/>
                <a:gd name="connsiteX46" fmla="*/ 703898 w 2150078"/>
                <a:gd name="connsiteY46" fmla="*/ 395954 h 472154"/>
                <a:gd name="connsiteX47" fmla="*/ 1150525 w 2150078"/>
                <a:gd name="connsiteY47" fmla="*/ 468249 h 472154"/>
                <a:gd name="connsiteX48" fmla="*/ 1193673 w 2150078"/>
                <a:gd name="connsiteY48" fmla="*/ 468249 h 472154"/>
                <a:gd name="connsiteX49" fmla="*/ 1193673 w 2150078"/>
                <a:gd name="connsiteY49" fmla="*/ 262604 h 472154"/>
                <a:gd name="connsiteX50" fmla="*/ 1072706 w 2150078"/>
                <a:gd name="connsiteY50" fmla="*/ 143256 h 472154"/>
                <a:gd name="connsiteX51" fmla="*/ 977741 w 2150078"/>
                <a:gd name="connsiteY51" fmla="*/ 183737 h 472154"/>
                <a:gd name="connsiteX52" fmla="*/ 977741 w 2150078"/>
                <a:gd name="connsiteY52" fmla="*/ 0 h 472154"/>
                <a:gd name="connsiteX53" fmla="*/ 934593 w 2150078"/>
                <a:gd name="connsiteY53" fmla="*/ 0 h 472154"/>
                <a:gd name="connsiteX54" fmla="*/ 934593 w 2150078"/>
                <a:gd name="connsiteY54" fmla="*/ 468249 h 472154"/>
                <a:gd name="connsiteX55" fmla="*/ 977741 w 2150078"/>
                <a:gd name="connsiteY55" fmla="*/ 468249 h 472154"/>
                <a:gd name="connsiteX56" fmla="*/ 977741 w 2150078"/>
                <a:gd name="connsiteY56" fmla="*/ 269653 h 472154"/>
                <a:gd name="connsiteX57" fmla="*/ 1064990 w 2150078"/>
                <a:gd name="connsiteY57" fmla="*/ 180213 h 472154"/>
                <a:gd name="connsiteX58" fmla="*/ 1150525 w 2150078"/>
                <a:gd name="connsiteY58" fmla="*/ 269653 h 472154"/>
                <a:gd name="connsiteX59" fmla="*/ 1150525 w 2150078"/>
                <a:gd name="connsiteY59" fmla="*/ 468249 h 472154"/>
                <a:gd name="connsiteX60" fmla="*/ 1340072 w 2150078"/>
                <a:gd name="connsiteY60" fmla="*/ 318516 h 472154"/>
                <a:gd name="connsiteX61" fmla="*/ 1524000 w 2150078"/>
                <a:gd name="connsiteY61" fmla="*/ 318516 h 472154"/>
                <a:gd name="connsiteX62" fmla="*/ 1524000 w 2150078"/>
                <a:gd name="connsiteY62" fmla="*/ 299276 h 472154"/>
                <a:gd name="connsiteX63" fmla="*/ 1388840 w 2150078"/>
                <a:gd name="connsiteY63" fmla="*/ 143351 h 472154"/>
                <a:gd name="connsiteX64" fmla="*/ 1253681 w 2150078"/>
                <a:gd name="connsiteY64" fmla="*/ 307658 h 472154"/>
                <a:gd name="connsiteX65" fmla="*/ 1397222 w 2150078"/>
                <a:gd name="connsiteY65" fmla="*/ 472154 h 472154"/>
                <a:gd name="connsiteX66" fmla="*/ 1518380 w 2150078"/>
                <a:gd name="connsiteY66" fmla="*/ 422720 h 472154"/>
                <a:gd name="connsiteX67" fmla="*/ 1488091 w 2150078"/>
                <a:gd name="connsiteY67" fmla="*/ 398050 h 472154"/>
                <a:gd name="connsiteX68" fmla="*/ 1399127 w 2150078"/>
                <a:gd name="connsiteY68" fmla="*/ 435197 h 472154"/>
                <a:gd name="connsiteX69" fmla="*/ 1302163 w 2150078"/>
                <a:gd name="connsiteY69" fmla="*/ 361855 h 472154"/>
                <a:gd name="connsiteX70" fmla="*/ 1296448 w 2150078"/>
                <a:gd name="connsiteY70" fmla="*/ 307372 h 472154"/>
                <a:gd name="connsiteX71" fmla="*/ 1307783 w 2150078"/>
                <a:gd name="connsiteY71" fmla="*/ 229743 h 472154"/>
                <a:gd name="connsiteX72" fmla="*/ 1388936 w 2150078"/>
                <a:gd name="connsiteY72" fmla="*/ 179165 h 472154"/>
                <a:gd name="connsiteX73" fmla="*/ 1469993 w 2150078"/>
                <a:gd name="connsiteY73" fmla="*/ 229743 h 472154"/>
                <a:gd name="connsiteX74" fmla="*/ 1481042 w 2150078"/>
                <a:gd name="connsiteY74" fmla="*/ 285560 h 472154"/>
                <a:gd name="connsiteX75" fmla="*/ 1340168 w 2150078"/>
                <a:gd name="connsiteY75" fmla="*/ 285560 h 472154"/>
                <a:gd name="connsiteX76" fmla="*/ 1340168 w 2150078"/>
                <a:gd name="connsiteY76" fmla="*/ 318421 h 472154"/>
                <a:gd name="connsiteX77" fmla="*/ 1669447 w 2150078"/>
                <a:gd name="connsiteY77" fmla="*/ 468249 h 472154"/>
                <a:gd name="connsiteX78" fmla="*/ 1699832 w 2150078"/>
                <a:gd name="connsiteY78" fmla="*/ 468249 h 472154"/>
                <a:gd name="connsiteX79" fmla="*/ 1699832 w 2150078"/>
                <a:gd name="connsiteY79" fmla="*/ 431959 h 472154"/>
                <a:gd name="connsiteX80" fmla="*/ 1677162 w 2150078"/>
                <a:gd name="connsiteY80" fmla="*/ 431959 h 472154"/>
                <a:gd name="connsiteX81" fmla="*/ 1629728 w 2150078"/>
                <a:gd name="connsiteY81" fmla="*/ 382715 h 472154"/>
                <a:gd name="connsiteX82" fmla="*/ 1629728 w 2150078"/>
                <a:gd name="connsiteY82" fmla="*/ 180023 h 472154"/>
                <a:gd name="connsiteX83" fmla="*/ 1692212 w 2150078"/>
                <a:gd name="connsiteY83" fmla="*/ 180023 h 472154"/>
                <a:gd name="connsiteX84" fmla="*/ 1692212 w 2150078"/>
                <a:gd name="connsiteY84" fmla="*/ 148685 h 472154"/>
                <a:gd name="connsiteX85" fmla="*/ 1629728 w 2150078"/>
                <a:gd name="connsiteY85" fmla="*/ 148685 h 472154"/>
                <a:gd name="connsiteX86" fmla="*/ 1629728 w 2150078"/>
                <a:gd name="connsiteY86" fmla="*/ 47339 h 472154"/>
                <a:gd name="connsiteX87" fmla="*/ 1586579 w 2150078"/>
                <a:gd name="connsiteY87" fmla="*/ 47339 h 472154"/>
                <a:gd name="connsiteX88" fmla="*/ 1586579 w 2150078"/>
                <a:gd name="connsiteY88" fmla="*/ 148685 h 472154"/>
                <a:gd name="connsiteX89" fmla="*/ 1542955 w 2150078"/>
                <a:gd name="connsiteY89" fmla="*/ 148685 h 472154"/>
                <a:gd name="connsiteX90" fmla="*/ 1542955 w 2150078"/>
                <a:gd name="connsiteY90" fmla="*/ 180023 h 472154"/>
                <a:gd name="connsiteX91" fmla="*/ 1586579 w 2150078"/>
                <a:gd name="connsiteY91" fmla="*/ 180023 h 472154"/>
                <a:gd name="connsiteX92" fmla="*/ 1586579 w 2150078"/>
                <a:gd name="connsiteY92" fmla="*/ 383000 h 472154"/>
                <a:gd name="connsiteX93" fmla="*/ 1669447 w 2150078"/>
                <a:gd name="connsiteY93" fmla="*/ 468249 h 472154"/>
                <a:gd name="connsiteX94" fmla="*/ 1839658 w 2150078"/>
                <a:gd name="connsiteY94" fmla="*/ 468249 h 472154"/>
                <a:gd name="connsiteX95" fmla="*/ 1870043 w 2150078"/>
                <a:gd name="connsiteY95" fmla="*/ 468249 h 472154"/>
                <a:gd name="connsiteX96" fmla="*/ 1870043 w 2150078"/>
                <a:gd name="connsiteY96" fmla="*/ 431959 h 472154"/>
                <a:gd name="connsiteX97" fmla="*/ 1847374 w 2150078"/>
                <a:gd name="connsiteY97" fmla="*/ 431959 h 472154"/>
                <a:gd name="connsiteX98" fmla="*/ 1799939 w 2150078"/>
                <a:gd name="connsiteY98" fmla="*/ 382715 h 472154"/>
                <a:gd name="connsiteX99" fmla="*/ 1799939 w 2150078"/>
                <a:gd name="connsiteY99" fmla="*/ 180023 h 472154"/>
                <a:gd name="connsiteX100" fmla="*/ 1862423 w 2150078"/>
                <a:gd name="connsiteY100" fmla="*/ 180023 h 472154"/>
                <a:gd name="connsiteX101" fmla="*/ 1862423 w 2150078"/>
                <a:gd name="connsiteY101" fmla="*/ 148685 h 472154"/>
                <a:gd name="connsiteX102" fmla="*/ 1799939 w 2150078"/>
                <a:gd name="connsiteY102" fmla="*/ 148685 h 472154"/>
                <a:gd name="connsiteX103" fmla="*/ 1799939 w 2150078"/>
                <a:gd name="connsiteY103" fmla="*/ 47339 h 472154"/>
                <a:gd name="connsiteX104" fmla="*/ 1756791 w 2150078"/>
                <a:gd name="connsiteY104" fmla="*/ 47339 h 472154"/>
                <a:gd name="connsiteX105" fmla="*/ 1756791 w 2150078"/>
                <a:gd name="connsiteY105" fmla="*/ 148685 h 472154"/>
                <a:gd name="connsiteX106" fmla="*/ 1713071 w 2150078"/>
                <a:gd name="connsiteY106" fmla="*/ 148685 h 472154"/>
                <a:gd name="connsiteX107" fmla="*/ 1713071 w 2150078"/>
                <a:gd name="connsiteY107" fmla="*/ 180023 h 472154"/>
                <a:gd name="connsiteX108" fmla="*/ 1756791 w 2150078"/>
                <a:gd name="connsiteY108" fmla="*/ 180023 h 472154"/>
                <a:gd name="connsiteX109" fmla="*/ 1756791 w 2150078"/>
                <a:gd name="connsiteY109" fmla="*/ 383000 h 472154"/>
                <a:gd name="connsiteX110" fmla="*/ 1839658 w 2150078"/>
                <a:gd name="connsiteY110" fmla="*/ 468249 h 472154"/>
                <a:gd name="connsiteX111" fmla="*/ 2149983 w 2150078"/>
                <a:gd name="connsiteY111" fmla="*/ 318516 h 472154"/>
                <a:gd name="connsiteX112" fmla="*/ 2149983 w 2150078"/>
                <a:gd name="connsiteY112" fmla="*/ 299276 h 472154"/>
                <a:gd name="connsiteX113" fmla="*/ 2014823 w 2150078"/>
                <a:gd name="connsiteY113" fmla="*/ 143351 h 472154"/>
                <a:gd name="connsiteX114" fmla="*/ 1879664 w 2150078"/>
                <a:gd name="connsiteY114" fmla="*/ 307658 h 472154"/>
                <a:gd name="connsiteX115" fmla="*/ 2023110 w 2150078"/>
                <a:gd name="connsiteY115" fmla="*/ 472154 h 472154"/>
                <a:gd name="connsiteX116" fmla="*/ 2144363 w 2150078"/>
                <a:gd name="connsiteY116" fmla="*/ 422720 h 472154"/>
                <a:gd name="connsiteX117" fmla="*/ 2114074 w 2150078"/>
                <a:gd name="connsiteY117" fmla="*/ 398050 h 472154"/>
                <a:gd name="connsiteX118" fmla="*/ 2025110 w 2150078"/>
                <a:gd name="connsiteY118" fmla="*/ 435197 h 472154"/>
                <a:gd name="connsiteX119" fmla="*/ 1928146 w 2150078"/>
                <a:gd name="connsiteY119" fmla="*/ 361855 h 472154"/>
                <a:gd name="connsiteX120" fmla="*/ 1922431 w 2150078"/>
                <a:gd name="connsiteY120" fmla="*/ 307372 h 472154"/>
                <a:gd name="connsiteX121" fmla="*/ 1933766 w 2150078"/>
                <a:gd name="connsiteY121" fmla="*/ 229743 h 472154"/>
                <a:gd name="connsiteX122" fmla="*/ 2014918 w 2150078"/>
                <a:gd name="connsiteY122" fmla="*/ 179165 h 472154"/>
                <a:gd name="connsiteX123" fmla="*/ 2095976 w 2150078"/>
                <a:gd name="connsiteY123" fmla="*/ 229743 h 472154"/>
                <a:gd name="connsiteX124" fmla="*/ 2107025 w 2150078"/>
                <a:gd name="connsiteY124" fmla="*/ 285560 h 472154"/>
                <a:gd name="connsiteX125" fmla="*/ 1966150 w 2150078"/>
                <a:gd name="connsiteY125" fmla="*/ 285560 h 472154"/>
                <a:gd name="connsiteX126" fmla="*/ 1966150 w 2150078"/>
                <a:gd name="connsiteY126" fmla="*/ 318421 h 472154"/>
                <a:gd name="connsiteX127" fmla="*/ 2150078 w 2150078"/>
                <a:gd name="connsiteY127" fmla="*/ 318421 h 47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2150078" h="472154">
                  <a:moveTo>
                    <a:pt x="215932" y="468249"/>
                  </a:moveTo>
                  <a:lnTo>
                    <a:pt x="259080" y="468249"/>
                  </a:lnTo>
                  <a:lnTo>
                    <a:pt x="259080" y="262604"/>
                  </a:lnTo>
                  <a:cubicBezTo>
                    <a:pt x="259080" y="189738"/>
                    <a:pt x="213550" y="143256"/>
                    <a:pt x="138113" y="143256"/>
                  </a:cubicBezTo>
                  <a:cubicBezTo>
                    <a:pt x="99917" y="143256"/>
                    <a:pt x="67532" y="156782"/>
                    <a:pt x="43148" y="183737"/>
                  </a:cubicBezTo>
                  <a:lnTo>
                    <a:pt x="43148" y="0"/>
                  </a:lnTo>
                  <a:lnTo>
                    <a:pt x="0" y="0"/>
                  </a:lnTo>
                  <a:lnTo>
                    <a:pt x="0" y="468249"/>
                  </a:lnTo>
                  <a:lnTo>
                    <a:pt x="43148" y="468249"/>
                  </a:lnTo>
                  <a:lnTo>
                    <a:pt x="43148" y="269653"/>
                  </a:lnTo>
                  <a:cubicBezTo>
                    <a:pt x="43148" y="212217"/>
                    <a:pt x="76581" y="180213"/>
                    <a:pt x="130397" y="180213"/>
                  </a:cubicBezTo>
                  <a:cubicBezTo>
                    <a:pt x="184213" y="180213"/>
                    <a:pt x="215932" y="211074"/>
                    <a:pt x="215932" y="269653"/>
                  </a:cubicBezTo>
                  <a:lnTo>
                    <a:pt x="215932" y="468249"/>
                  </a:lnTo>
                  <a:close/>
                  <a:moveTo>
                    <a:pt x="531781" y="468249"/>
                  </a:moveTo>
                  <a:lnTo>
                    <a:pt x="574548" y="468249"/>
                  </a:lnTo>
                  <a:lnTo>
                    <a:pt x="574548" y="249746"/>
                  </a:lnTo>
                  <a:cubicBezTo>
                    <a:pt x="574548" y="181070"/>
                    <a:pt x="532066" y="143256"/>
                    <a:pt x="443484" y="143256"/>
                  </a:cubicBezTo>
                  <a:cubicBezTo>
                    <a:pt x="389382" y="143256"/>
                    <a:pt x="354711" y="154400"/>
                    <a:pt x="325660" y="191738"/>
                  </a:cubicBezTo>
                  <a:lnTo>
                    <a:pt x="355854" y="217742"/>
                  </a:lnTo>
                  <a:cubicBezTo>
                    <a:pt x="375952" y="190119"/>
                    <a:pt x="398526" y="179546"/>
                    <a:pt x="442912" y="179546"/>
                  </a:cubicBezTo>
                  <a:cubicBezTo>
                    <a:pt x="506540" y="179546"/>
                    <a:pt x="531495" y="204883"/>
                    <a:pt x="531495" y="253460"/>
                  </a:cubicBezTo>
                  <a:lnTo>
                    <a:pt x="531495" y="355283"/>
                  </a:lnTo>
                  <a:cubicBezTo>
                    <a:pt x="531495" y="383477"/>
                    <a:pt x="525685" y="402241"/>
                    <a:pt x="513874" y="413099"/>
                  </a:cubicBezTo>
                  <a:cubicBezTo>
                    <a:pt x="491871" y="433673"/>
                    <a:pt x="465391" y="436150"/>
                    <a:pt x="436150" y="436150"/>
                  </a:cubicBezTo>
                  <a:cubicBezTo>
                    <a:pt x="380619" y="436150"/>
                    <a:pt x="355663" y="417100"/>
                    <a:pt x="355663" y="378047"/>
                  </a:cubicBezTo>
                  <a:cubicBezTo>
                    <a:pt x="355663" y="338995"/>
                    <a:pt x="381476" y="318326"/>
                    <a:pt x="434245" y="318326"/>
                  </a:cubicBezTo>
                  <a:lnTo>
                    <a:pt x="487966" y="318326"/>
                  </a:lnTo>
                  <a:lnTo>
                    <a:pt x="487966" y="285560"/>
                  </a:lnTo>
                  <a:lnTo>
                    <a:pt x="428720" y="285560"/>
                  </a:lnTo>
                  <a:cubicBezTo>
                    <a:pt x="355378" y="285560"/>
                    <a:pt x="313087" y="320802"/>
                    <a:pt x="313087" y="378333"/>
                  </a:cubicBezTo>
                  <a:cubicBezTo>
                    <a:pt x="313087" y="403193"/>
                    <a:pt x="322136" y="426911"/>
                    <a:pt x="337757" y="442722"/>
                  </a:cubicBezTo>
                  <a:cubicBezTo>
                    <a:pt x="358902" y="463677"/>
                    <a:pt x="386429" y="472059"/>
                    <a:pt x="433483" y="472059"/>
                  </a:cubicBezTo>
                  <a:cubicBezTo>
                    <a:pt x="480536" y="472059"/>
                    <a:pt x="504444" y="463201"/>
                    <a:pt x="531686" y="436912"/>
                  </a:cubicBezTo>
                  <a:lnTo>
                    <a:pt x="531686" y="468154"/>
                  </a:lnTo>
                  <a:close/>
                  <a:moveTo>
                    <a:pt x="703898" y="396145"/>
                  </a:moveTo>
                  <a:cubicBezTo>
                    <a:pt x="687895" y="374237"/>
                    <a:pt x="681895" y="349377"/>
                    <a:pt x="681895" y="307562"/>
                  </a:cubicBezTo>
                  <a:cubicBezTo>
                    <a:pt x="681895" y="265748"/>
                    <a:pt x="687895" y="241078"/>
                    <a:pt x="703898" y="219170"/>
                  </a:cubicBezTo>
                  <a:cubicBezTo>
                    <a:pt x="722471" y="193548"/>
                    <a:pt x="751237" y="180118"/>
                    <a:pt x="785527" y="180118"/>
                  </a:cubicBezTo>
                  <a:cubicBezTo>
                    <a:pt x="819817" y="180118"/>
                    <a:pt x="839153" y="189643"/>
                    <a:pt x="865632" y="218123"/>
                  </a:cubicBezTo>
                  <a:lnTo>
                    <a:pt x="895255" y="191357"/>
                  </a:lnTo>
                  <a:cubicBezTo>
                    <a:pt x="860489" y="154781"/>
                    <a:pt x="831247" y="143161"/>
                    <a:pt x="785622" y="143161"/>
                  </a:cubicBezTo>
                  <a:cubicBezTo>
                    <a:pt x="699135" y="143161"/>
                    <a:pt x="638842" y="200978"/>
                    <a:pt x="638842" y="307467"/>
                  </a:cubicBezTo>
                  <a:cubicBezTo>
                    <a:pt x="638842" y="413957"/>
                    <a:pt x="699135" y="471964"/>
                    <a:pt x="785622" y="471964"/>
                  </a:cubicBezTo>
                  <a:cubicBezTo>
                    <a:pt x="831247" y="471964"/>
                    <a:pt x="860489" y="460153"/>
                    <a:pt x="895255" y="423577"/>
                  </a:cubicBezTo>
                  <a:lnTo>
                    <a:pt x="865632" y="397002"/>
                  </a:lnTo>
                  <a:cubicBezTo>
                    <a:pt x="839153" y="425482"/>
                    <a:pt x="818483" y="435007"/>
                    <a:pt x="785527" y="435007"/>
                  </a:cubicBezTo>
                  <a:cubicBezTo>
                    <a:pt x="752570" y="435007"/>
                    <a:pt x="722471" y="421481"/>
                    <a:pt x="703898" y="395954"/>
                  </a:cubicBezTo>
                  <a:moveTo>
                    <a:pt x="1150525" y="468249"/>
                  </a:moveTo>
                  <a:lnTo>
                    <a:pt x="1193673" y="468249"/>
                  </a:lnTo>
                  <a:lnTo>
                    <a:pt x="1193673" y="262604"/>
                  </a:lnTo>
                  <a:cubicBezTo>
                    <a:pt x="1193673" y="189738"/>
                    <a:pt x="1148144" y="143256"/>
                    <a:pt x="1072706" y="143256"/>
                  </a:cubicBezTo>
                  <a:cubicBezTo>
                    <a:pt x="1034510" y="143256"/>
                    <a:pt x="1002125" y="156782"/>
                    <a:pt x="977741" y="183737"/>
                  </a:cubicBezTo>
                  <a:lnTo>
                    <a:pt x="977741" y="0"/>
                  </a:lnTo>
                  <a:lnTo>
                    <a:pt x="934593" y="0"/>
                  </a:lnTo>
                  <a:lnTo>
                    <a:pt x="934593" y="468249"/>
                  </a:lnTo>
                  <a:lnTo>
                    <a:pt x="977741" y="468249"/>
                  </a:lnTo>
                  <a:lnTo>
                    <a:pt x="977741" y="269653"/>
                  </a:lnTo>
                  <a:cubicBezTo>
                    <a:pt x="977741" y="212217"/>
                    <a:pt x="1011174" y="180213"/>
                    <a:pt x="1064990" y="180213"/>
                  </a:cubicBezTo>
                  <a:cubicBezTo>
                    <a:pt x="1118807" y="180213"/>
                    <a:pt x="1150525" y="211074"/>
                    <a:pt x="1150525" y="269653"/>
                  </a:cubicBezTo>
                  <a:lnTo>
                    <a:pt x="1150525" y="468249"/>
                  </a:lnTo>
                  <a:close/>
                  <a:moveTo>
                    <a:pt x="1340072" y="318516"/>
                  </a:moveTo>
                  <a:lnTo>
                    <a:pt x="1524000" y="318516"/>
                  </a:lnTo>
                  <a:lnTo>
                    <a:pt x="1524000" y="299276"/>
                  </a:lnTo>
                  <a:cubicBezTo>
                    <a:pt x="1524000" y="203073"/>
                    <a:pt x="1473232" y="143351"/>
                    <a:pt x="1388840" y="143351"/>
                  </a:cubicBezTo>
                  <a:cubicBezTo>
                    <a:pt x="1304449" y="143351"/>
                    <a:pt x="1253681" y="204311"/>
                    <a:pt x="1253681" y="307658"/>
                  </a:cubicBezTo>
                  <a:cubicBezTo>
                    <a:pt x="1253681" y="418624"/>
                    <a:pt x="1307497" y="472154"/>
                    <a:pt x="1397222" y="472154"/>
                  </a:cubicBezTo>
                  <a:cubicBezTo>
                    <a:pt x="1453229" y="472154"/>
                    <a:pt x="1484566" y="455390"/>
                    <a:pt x="1518380" y="422720"/>
                  </a:cubicBezTo>
                  <a:lnTo>
                    <a:pt x="1488091" y="398050"/>
                  </a:lnTo>
                  <a:cubicBezTo>
                    <a:pt x="1460945" y="424244"/>
                    <a:pt x="1437894" y="435197"/>
                    <a:pt x="1399127" y="435197"/>
                  </a:cubicBezTo>
                  <a:cubicBezTo>
                    <a:pt x="1346264" y="435197"/>
                    <a:pt x="1314450" y="409099"/>
                    <a:pt x="1302163" y="361855"/>
                  </a:cubicBezTo>
                  <a:cubicBezTo>
                    <a:pt x="1297877" y="346043"/>
                    <a:pt x="1296448" y="329470"/>
                    <a:pt x="1296448" y="307372"/>
                  </a:cubicBezTo>
                  <a:cubicBezTo>
                    <a:pt x="1296448" y="270034"/>
                    <a:pt x="1298067" y="250793"/>
                    <a:pt x="1307783" y="229743"/>
                  </a:cubicBezTo>
                  <a:cubicBezTo>
                    <a:pt x="1323308" y="196025"/>
                    <a:pt x="1354836" y="179165"/>
                    <a:pt x="1388936" y="179165"/>
                  </a:cubicBezTo>
                  <a:cubicBezTo>
                    <a:pt x="1425321" y="179165"/>
                    <a:pt x="1456563" y="198787"/>
                    <a:pt x="1469993" y="229743"/>
                  </a:cubicBezTo>
                  <a:cubicBezTo>
                    <a:pt x="1477804" y="248222"/>
                    <a:pt x="1479899" y="258032"/>
                    <a:pt x="1481042" y="285560"/>
                  </a:cubicBezTo>
                  <a:lnTo>
                    <a:pt x="1340168" y="285560"/>
                  </a:lnTo>
                  <a:lnTo>
                    <a:pt x="1340168" y="318421"/>
                  </a:lnTo>
                  <a:close/>
                  <a:moveTo>
                    <a:pt x="1669447" y="468249"/>
                  </a:moveTo>
                  <a:lnTo>
                    <a:pt x="1699832" y="468249"/>
                  </a:lnTo>
                  <a:lnTo>
                    <a:pt x="1699832" y="431959"/>
                  </a:lnTo>
                  <a:lnTo>
                    <a:pt x="1677162" y="431959"/>
                  </a:lnTo>
                  <a:cubicBezTo>
                    <a:pt x="1644587" y="431959"/>
                    <a:pt x="1629728" y="413480"/>
                    <a:pt x="1629728" y="382715"/>
                  </a:cubicBezTo>
                  <a:lnTo>
                    <a:pt x="1629728" y="180023"/>
                  </a:lnTo>
                  <a:lnTo>
                    <a:pt x="1692212" y="180023"/>
                  </a:lnTo>
                  <a:lnTo>
                    <a:pt x="1692212" y="148685"/>
                  </a:lnTo>
                  <a:lnTo>
                    <a:pt x="1629728" y="148685"/>
                  </a:lnTo>
                  <a:lnTo>
                    <a:pt x="1629728" y="47339"/>
                  </a:lnTo>
                  <a:lnTo>
                    <a:pt x="1586579" y="47339"/>
                  </a:lnTo>
                  <a:lnTo>
                    <a:pt x="1586579" y="148685"/>
                  </a:lnTo>
                  <a:lnTo>
                    <a:pt x="1542955" y="148685"/>
                  </a:lnTo>
                  <a:lnTo>
                    <a:pt x="1542955" y="180023"/>
                  </a:lnTo>
                  <a:lnTo>
                    <a:pt x="1586579" y="180023"/>
                  </a:lnTo>
                  <a:lnTo>
                    <a:pt x="1586579" y="383000"/>
                  </a:lnTo>
                  <a:cubicBezTo>
                    <a:pt x="1586579" y="431006"/>
                    <a:pt x="1614488" y="468249"/>
                    <a:pt x="1669447" y="468249"/>
                  </a:cubicBezTo>
                  <a:moveTo>
                    <a:pt x="1839658" y="468249"/>
                  </a:moveTo>
                  <a:lnTo>
                    <a:pt x="1870043" y="468249"/>
                  </a:lnTo>
                  <a:lnTo>
                    <a:pt x="1870043" y="431959"/>
                  </a:lnTo>
                  <a:lnTo>
                    <a:pt x="1847374" y="431959"/>
                  </a:lnTo>
                  <a:cubicBezTo>
                    <a:pt x="1814798" y="431959"/>
                    <a:pt x="1799939" y="413480"/>
                    <a:pt x="1799939" y="382715"/>
                  </a:cubicBezTo>
                  <a:lnTo>
                    <a:pt x="1799939" y="180023"/>
                  </a:lnTo>
                  <a:lnTo>
                    <a:pt x="1862423" y="180023"/>
                  </a:lnTo>
                  <a:lnTo>
                    <a:pt x="1862423" y="148685"/>
                  </a:lnTo>
                  <a:lnTo>
                    <a:pt x="1799939" y="148685"/>
                  </a:lnTo>
                  <a:lnTo>
                    <a:pt x="1799939" y="47339"/>
                  </a:lnTo>
                  <a:lnTo>
                    <a:pt x="1756791" y="47339"/>
                  </a:lnTo>
                  <a:lnTo>
                    <a:pt x="1756791" y="148685"/>
                  </a:lnTo>
                  <a:lnTo>
                    <a:pt x="1713071" y="148685"/>
                  </a:lnTo>
                  <a:lnTo>
                    <a:pt x="1713071" y="180023"/>
                  </a:lnTo>
                  <a:lnTo>
                    <a:pt x="1756791" y="180023"/>
                  </a:lnTo>
                  <a:lnTo>
                    <a:pt x="1756791" y="383000"/>
                  </a:lnTo>
                  <a:cubicBezTo>
                    <a:pt x="1756791" y="431006"/>
                    <a:pt x="1784699" y="468249"/>
                    <a:pt x="1839658" y="468249"/>
                  </a:cubicBezTo>
                  <a:moveTo>
                    <a:pt x="2149983" y="318516"/>
                  </a:moveTo>
                  <a:lnTo>
                    <a:pt x="2149983" y="299276"/>
                  </a:lnTo>
                  <a:cubicBezTo>
                    <a:pt x="2149983" y="203073"/>
                    <a:pt x="2099215" y="143351"/>
                    <a:pt x="2014823" y="143351"/>
                  </a:cubicBezTo>
                  <a:cubicBezTo>
                    <a:pt x="1930432" y="143351"/>
                    <a:pt x="1879664" y="204311"/>
                    <a:pt x="1879664" y="307658"/>
                  </a:cubicBezTo>
                  <a:cubicBezTo>
                    <a:pt x="1879664" y="418624"/>
                    <a:pt x="1933480" y="472154"/>
                    <a:pt x="2023110" y="472154"/>
                  </a:cubicBezTo>
                  <a:cubicBezTo>
                    <a:pt x="2079117" y="472154"/>
                    <a:pt x="2110454" y="455390"/>
                    <a:pt x="2144363" y="422720"/>
                  </a:cubicBezTo>
                  <a:lnTo>
                    <a:pt x="2114074" y="398050"/>
                  </a:lnTo>
                  <a:cubicBezTo>
                    <a:pt x="2086928" y="424244"/>
                    <a:pt x="2063972" y="435197"/>
                    <a:pt x="2025110" y="435197"/>
                  </a:cubicBezTo>
                  <a:cubicBezTo>
                    <a:pt x="1972247" y="435197"/>
                    <a:pt x="1940433" y="409099"/>
                    <a:pt x="1928146" y="361855"/>
                  </a:cubicBezTo>
                  <a:cubicBezTo>
                    <a:pt x="1923859" y="346043"/>
                    <a:pt x="1922431" y="329470"/>
                    <a:pt x="1922431" y="307372"/>
                  </a:cubicBezTo>
                  <a:cubicBezTo>
                    <a:pt x="1922431" y="270034"/>
                    <a:pt x="1924050" y="250793"/>
                    <a:pt x="1933766" y="229743"/>
                  </a:cubicBezTo>
                  <a:cubicBezTo>
                    <a:pt x="1949387" y="196025"/>
                    <a:pt x="1980819" y="179165"/>
                    <a:pt x="2014918" y="179165"/>
                  </a:cubicBezTo>
                  <a:cubicBezTo>
                    <a:pt x="2051209" y="179165"/>
                    <a:pt x="2082451" y="198787"/>
                    <a:pt x="2095976" y="229743"/>
                  </a:cubicBezTo>
                  <a:cubicBezTo>
                    <a:pt x="2103692" y="248222"/>
                    <a:pt x="2105787" y="258032"/>
                    <a:pt x="2107025" y="285560"/>
                  </a:cubicBezTo>
                  <a:lnTo>
                    <a:pt x="1966150" y="285560"/>
                  </a:lnTo>
                  <a:lnTo>
                    <a:pt x="1966150" y="318421"/>
                  </a:lnTo>
                  <a:lnTo>
                    <a:pt x="2150078" y="318421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B57743C-D8AD-C093-4A92-960B52073B74}"/>
                </a:ext>
              </a:extLst>
            </p:cNvPr>
            <p:cNvSpPr/>
            <p:nvPr/>
          </p:nvSpPr>
          <p:spPr>
            <a:xfrm>
              <a:off x="1508133" y="1741425"/>
              <a:ext cx="2903808" cy="2802288"/>
            </a:xfrm>
            <a:custGeom>
              <a:avLst/>
              <a:gdLst>
                <a:gd name="connsiteX0" fmla="*/ 423482 w 613029"/>
                <a:gd name="connsiteY0" fmla="*/ 182880 h 591597"/>
                <a:gd name="connsiteX1" fmla="*/ 233934 w 613029"/>
                <a:gd name="connsiteY1" fmla="*/ 182880 h 591597"/>
                <a:gd name="connsiteX2" fmla="*/ 233934 w 613029"/>
                <a:gd name="connsiteY2" fmla="*/ 0 h 591597"/>
                <a:gd name="connsiteX3" fmla="*/ 0 w 613029"/>
                <a:gd name="connsiteY3" fmla="*/ 0 h 591597"/>
                <a:gd name="connsiteX4" fmla="*/ 0 w 613029"/>
                <a:gd name="connsiteY4" fmla="*/ 591598 h 591597"/>
                <a:gd name="connsiteX5" fmla="*/ 233934 w 613029"/>
                <a:gd name="connsiteY5" fmla="*/ 591598 h 591597"/>
                <a:gd name="connsiteX6" fmla="*/ 233934 w 613029"/>
                <a:gd name="connsiteY6" fmla="*/ 548735 h 591597"/>
                <a:gd name="connsiteX7" fmla="*/ 44387 w 613029"/>
                <a:gd name="connsiteY7" fmla="*/ 548735 h 591597"/>
                <a:gd name="connsiteX8" fmla="*/ 44387 w 613029"/>
                <a:gd name="connsiteY8" fmla="*/ 42863 h 591597"/>
                <a:gd name="connsiteX9" fmla="*/ 189547 w 613029"/>
                <a:gd name="connsiteY9" fmla="*/ 42863 h 591597"/>
                <a:gd name="connsiteX10" fmla="*/ 189547 w 613029"/>
                <a:gd name="connsiteY10" fmla="*/ 225743 h 591597"/>
                <a:gd name="connsiteX11" fmla="*/ 423482 w 613029"/>
                <a:gd name="connsiteY11" fmla="*/ 225743 h 591597"/>
                <a:gd name="connsiteX12" fmla="*/ 423482 w 613029"/>
                <a:gd name="connsiteY12" fmla="*/ 182880 h 591597"/>
                <a:gd name="connsiteX13" fmla="*/ 613029 w 613029"/>
                <a:gd name="connsiteY13" fmla="*/ 591598 h 591597"/>
                <a:gd name="connsiteX14" fmla="*/ 613029 w 613029"/>
                <a:gd name="connsiteY14" fmla="*/ 0 h 591597"/>
                <a:gd name="connsiteX15" fmla="*/ 379095 w 613029"/>
                <a:gd name="connsiteY15" fmla="*/ 0 h 591597"/>
                <a:gd name="connsiteX16" fmla="*/ 379095 w 613029"/>
                <a:gd name="connsiteY16" fmla="*/ 42863 h 591597"/>
                <a:gd name="connsiteX17" fmla="*/ 568643 w 613029"/>
                <a:gd name="connsiteY17" fmla="*/ 42863 h 591597"/>
                <a:gd name="connsiteX18" fmla="*/ 568643 w 613029"/>
                <a:gd name="connsiteY18" fmla="*/ 548735 h 591597"/>
                <a:gd name="connsiteX19" fmla="*/ 423482 w 613029"/>
                <a:gd name="connsiteY19" fmla="*/ 548735 h 591597"/>
                <a:gd name="connsiteX20" fmla="*/ 423482 w 613029"/>
                <a:gd name="connsiteY20" fmla="*/ 365855 h 591597"/>
                <a:gd name="connsiteX21" fmla="*/ 189547 w 613029"/>
                <a:gd name="connsiteY21" fmla="*/ 365855 h 591597"/>
                <a:gd name="connsiteX22" fmla="*/ 189547 w 613029"/>
                <a:gd name="connsiteY22" fmla="*/ 408718 h 591597"/>
                <a:gd name="connsiteX23" fmla="*/ 379095 w 613029"/>
                <a:gd name="connsiteY23" fmla="*/ 408718 h 591597"/>
                <a:gd name="connsiteX24" fmla="*/ 379095 w 613029"/>
                <a:gd name="connsiteY24" fmla="*/ 591598 h 591597"/>
                <a:gd name="connsiteX25" fmla="*/ 613029 w 613029"/>
                <a:gd name="connsiteY25" fmla="*/ 591598 h 591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613029" h="591597">
                  <a:moveTo>
                    <a:pt x="423482" y="182880"/>
                  </a:moveTo>
                  <a:lnTo>
                    <a:pt x="233934" y="182880"/>
                  </a:lnTo>
                  <a:lnTo>
                    <a:pt x="233934" y="0"/>
                  </a:lnTo>
                  <a:lnTo>
                    <a:pt x="0" y="0"/>
                  </a:lnTo>
                  <a:lnTo>
                    <a:pt x="0" y="591598"/>
                  </a:lnTo>
                  <a:lnTo>
                    <a:pt x="233934" y="591598"/>
                  </a:lnTo>
                  <a:lnTo>
                    <a:pt x="233934" y="548735"/>
                  </a:lnTo>
                  <a:lnTo>
                    <a:pt x="44387" y="548735"/>
                  </a:lnTo>
                  <a:lnTo>
                    <a:pt x="44387" y="42863"/>
                  </a:lnTo>
                  <a:lnTo>
                    <a:pt x="189547" y="42863"/>
                  </a:lnTo>
                  <a:lnTo>
                    <a:pt x="189547" y="225743"/>
                  </a:lnTo>
                  <a:lnTo>
                    <a:pt x="423482" y="225743"/>
                  </a:lnTo>
                  <a:lnTo>
                    <a:pt x="423482" y="182880"/>
                  </a:lnTo>
                  <a:close/>
                  <a:moveTo>
                    <a:pt x="613029" y="591598"/>
                  </a:moveTo>
                  <a:lnTo>
                    <a:pt x="613029" y="0"/>
                  </a:lnTo>
                  <a:lnTo>
                    <a:pt x="379095" y="0"/>
                  </a:lnTo>
                  <a:lnTo>
                    <a:pt x="379095" y="42863"/>
                  </a:lnTo>
                  <a:lnTo>
                    <a:pt x="568643" y="42863"/>
                  </a:lnTo>
                  <a:lnTo>
                    <a:pt x="568643" y="548735"/>
                  </a:lnTo>
                  <a:lnTo>
                    <a:pt x="423482" y="548735"/>
                  </a:lnTo>
                  <a:lnTo>
                    <a:pt x="423482" y="365855"/>
                  </a:lnTo>
                  <a:lnTo>
                    <a:pt x="189547" y="365855"/>
                  </a:lnTo>
                  <a:lnTo>
                    <a:pt x="189547" y="408718"/>
                  </a:lnTo>
                  <a:lnTo>
                    <a:pt x="379095" y="408718"/>
                  </a:lnTo>
                  <a:lnTo>
                    <a:pt x="379095" y="591598"/>
                  </a:lnTo>
                  <a:lnTo>
                    <a:pt x="613029" y="59159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1845DD2-E812-8F50-CB3C-5E9D16EA81D9}"/>
                </a:ext>
              </a:extLst>
            </p:cNvPr>
            <p:cNvSpPr/>
            <p:nvPr/>
          </p:nvSpPr>
          <p:spPr>
            <a:xfrm>
              <a:off x="5236252" y="3701360"/>
              <a:ext cx="508479" cy="827016"/>
            </a:xfrm>
            <a:custGeom>
              <a:avLst/>
              <a:gdLst>
                <a:gd name="connsiteX0" fmla="*/ 0 w 107346"/>
                <a:gd name="connsiteY0" fmla="*/ 0 h 174593"/>
                <a:gd name="connsiteX1" fmla="*/ 32099 w 107346"/>
                <a:gd name="connsiteY1" fmla="*/ 0 h 174593"/>
                <a:gd name="connsiteX2" fmla="*/ 32099 w 107346"/>
                <a:gd name="connsiteY2" fmla="*/ 148590 h 174593"/>
                <a:gd name="connsiteX3" fmla="*/ 107347 w 107346"/>
                <a:gd name="connsiteY3" fmla="*/ 148590 h 174593"/>
                <a:gd name="connsiteX4" fmla="*/ 107347 w 107346"/>
                <a:gd name="connsiteY4" fmla="*/ 174593 h 174593"/>
                <a:gd name="connsiteX5" fmla="*/ 0 w 107346"/>
                <a:gd name="connsiteY5" fmla="*/ 174593 h 174593"/>
                <a:gd name="connsiteX6" fmla="*/ 0 w 107346"/>
                <a:gd name="connsiteY6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346" h="174593">
                  <a:moveTo>
                    <a:pt x="0" y="0"/>
                  </a:moveTo>
                  <a:lnTo>
                    <a:pt x="32099" y="0"/>
                  </a:lnTo>
                  <a:lnTo>
                    <a:pt x="32099" y="148590"/>
                  </a:lnTo>
                  <a:lnTo>
                    <a:pt x="107347" y="148590"/>
                  </a:lnTo>
                  <a:lnTo>
                    <a:pt x="107347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18CAC64-29BC-1F25-7AD9-D7CCA7514B75}"/>
                </a:ext>
              </a:extLst>
            </p:cNvPr>
            <p:cNvSpPr/>
            <p:nvPr/>
          </p:nvSpPr>
          <p:spPr>
            <a:xfrm>
              <a:off x="5927008" y="3701360"/>
              <a:ext cx="529235" cy="827016"/>
            </a:xfrm>
            <a:custGeom>
              <a:avLst/>
              <a:gdLst>
                <a:gd name="connsiteX0" fmla="*/ 0 w 111728"/>
                <a:gd name="connsiteY0" fmla="*/ 0 h 174593"/>
                <a:gd name="connsiteX1" fmla="*/ 108966 w 111728"/>
                <a:gd name="connsiteY1" fmla="*/ 0 h 174593"/>
                <a:gd name="connsiteX2" fmla="*/ 108966 w 111728"/>
                <a:gd name="connsiteY2" fmla="*/ 26003 h 174593"/>
                <a:gd name="connsiteX3" fmla="*/ 32099 w 111728"/>
                <a:gd name="connsiteY3" fmla="*/ 26003 h 174593"/>
                <a:gd name="connsiteX4" fmla="*/ 32099 w 111728"/>
                <a:gd name="connsiteY4" fmla="*/ 70771 h 174593"/>
                <a:gd name="connsiteX5" fmla="*/ 97250 w 111728"/>
                <a:gd name="connsiteY5" fmla="*/ 70771 h 174593"/>
                <a:gd name="connsiteX6" fmla="*/ 97250 w 111728"/>
                <a:gd name="connsiteY6" fmla="*/ 96869 h 174593"/>
                <a:gd name="connsiteX7" fmla="*/ 32099 w 111728"/>
                <a:gd name="connsiteY7" fmla="*/ 96869 h 174593"/>
                <a:gd name="connsiteX8" fmla="*/ 32099 w 111728"/>
                <a:gd name="connsiteY8" fmla="*/ 148590 h 174593"/>
                <a:gd name="connsiteX9" fmla="*/ 111728 w 111728"/>
                <a:gd name="connsiteY9" fmla="*/ 148590 h 174593"/>
                <a:gd name="connsiteX10" fmla="*/ 111728 w 111728"/>
                <a:gd name="connsiteY10" fmla="*/ 174593 h 174593"/>
                <a:gd name="connsiteX11" fmla="*/ 0 w 111728"/>
                <a:gd name="connsiteY11" fmla="*/ 174593 h 174593"/>
                <a:gd name="connsiteX12" fmla="*/ 0 w 111728"/>
                <a:gd name="connsiteY12" fmla="*/ 0 h 17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1728" h="174593">
                  <a:moveTo>
                    <a:pt x="0" y="0"/>
                  </a:moveTo>
                  <a:lnTo>
                    <a:pt x="108966" y="0"/>
                  </a:lnTo>
                  <a:lnTo>
                    <a:pt x="108966" y="26003"/>
                  </a:lnTo>
                  <a:lnTo>
                    <a:pt x="32099" y="26003"/>
                  </a:lnTo>
                  <a:lnTo>
                    <a:pt x="32099" y="70771"/>
                  </a:lnTo>
                  <a:lnTo>
                    <a:pt x="97250" y="70771"/>
                  </a:lnTo>
                  <a:lnTo>
                    <a:pt x="97250" y="96869"/>
                  </a:lnTo>
                  <a:lnTo>
                    <a:pt x="32099" y="96869"/>
                  </a:lnTo>
                  <a:lnTo>
                    <a:pt x="32099" y="148590"/>
                  </a:lnTo>
                  <a:lnTo>
                    <a:pt x="111728" y="148590"/>
                  </a:lnTo>
                  <a:lnTo>
                    <a:pt x="111728" y="174593"/>
                  </a:lnTo>
                  <a:lnTo>
                    <a:pt x="0" y="1745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026CA87-642F-5937-26CF-A3283C669D22}"/>
                </a:ext>
              </a:extLst>
            </p:cNvPr>
            <p:cNvSpPr/>
            <p:nvPr/>
          </p:nvSpPr>
          <p:spPr>
            <a:xfrm>
              <a:off x="8230295" y="3701360"/>
              <a:ext cx="642029" cy="827916"/>
            </a:xfrm>
            <a:custGeom>
              <a:avLst/>
              <a:gdLst>
                <a:gd name="connsiteX0" fmla="*/ 0 w 135540"/>
                <a:gd name="connsiteY0" fmla="*/ 0 h 174783"/>
                <a:gd name="connsiteX1" fmla="*/ 32957 w 135540"/>
                <a:gd name="connsiteY1" fmla="*/ 0 h 174783"/>
                <a:gd name="connsiteX2" fmla="*/ 89249 w 135540"/>
                <a:gd name="connsiteY2" fmla="*/ 98203 h 174783"/>
                <a:gd name="connsiteX3" fmla="*/ 107918 w 135540"/>
                <a:gd name="connsiteY3" fmla="*/ 135541 h 174783"/>
                <a:gd name="connsiteX4" fmla="*/ 109061 w 135540"/>
                <a:gd name="connsiteY4" fmla="*/ 135541 h 174783"/>
                <a:gd name="connsiteX5" fmla="*/ 104966 w 135540"/>
                <a:gd name="connsiteY5" fmla="*/ 75914 h 174783"/>
                <a:gd name="connsiteX6" fmla="*/ 104966 w 135540"/>
                <a:gd name="connsiteY6" fmla="*/ 95 h 174783"/>
                <a:gd name="connsiteX7" fmla="*/ 135541 w 135540"/>
                <a:gd name="connsiteY7" fmla="*/ 95 h 174783"/>
                <a:gd name="connsiteX8" fmla="*/ 135541 w 135540"/>
                <a:gd name="connsiteY8" fmla="*/ 174784 h 174783"/>
                <a:gd name="connsiteX9" fmla="*/ 102584 w 135540"/>
                <a:gd name="connsiteY9" fmla="*/ 174784 h 174783"/>
                <a:gd name="connsiteX10" fmla="*/ 46387 w 135540"/>
                <a:gd name="connsiteY10" fmla="*/ 76486 h 174783"/>
                <a:gd name="connsiteX11" fmla="*/ 27718 w 135540"/>
                <a:gd name="connsiteY11" fmla="*/ 39338 h 174783"/>
                <a:gd name="connsiteX12" fmla="*/ 26575 w 135540"/>
                <a:gd name="connsiteY12" fmla="*/ 39338 h 174783"/>
                <a:gd name="connsiteX13" fmla="*/ 30671 w 135540"/>
                <a:gd name="connsiteY13" fmla="*/ 98298 h 174783"/>
                <a:gd name="connsiteX14" fmla="*/ 30671 w 135540"/>
                <a:gd name="connsiteY14" fmla="*/ 174784 h 174783"/>
                <a:gd name="connsiteX15" fmla="*/ 95 w 135540"/>
                <a:gd name="connsiteY15" fmla="*/ 174784 h 174783"/>
                <a:gd name="connsiteX16" fmla="*/ 95 w 135540"/>
                <a:gd name="connsiteY16" fmla="*/ 95 h 17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5540" h="174783">
                  <a:moveTo>
                    <a:pt x="0" y="0"/>
                  </a:moveTo>
                  <a:lnTo>
                    <a:pt x="32957" y="0"/>
                  </a:lnTo>
                  <a:lnTo>
                    <a:pt x="89249" y="98203"/>
                  </a:lnTo>
                  <a:lnTo>
                    <a:pt x="107918" y="135541"/>
                  </a:lnTo>
                  <a:lnTo>
                    <a:pt x="109061" y="135541"/>
                  </a:lnTo>
                  <a:cubicBezTo>
                    <a:pt x="107537" y="117443"/>
                    <a:pt x="104966" y="95345"/>
                    <a:pt x="104966" y="75914"/>
                  </a:cubicBezTo>
                  <a:lnTo>
                    <a:pt x="104966" y="95"/>
                  </a:lnTo>
                  <a:lnTo>
                    <a:pt x="135541" y="95"/>
                  </a:lnTo>
                  <a:lnTo>
                    <a:pt x="135541" y="174784"/>
                  </a:lnTo>
                  <a:lnTo>
                    <a:pt x="102584" y="174784"/>
                  </a:lnTo>
                  <a:lnTo>
                    <a:pt x="46387" y="76486"/>
                  </a:lnTo>
                  <a:lnTo>
                    <a:pt x="27718" y="39338"/>
                  </a:lnTo>
                  <a:lnTo>
                    <a:pt x="26575" y="39338"/>
                  </a:lnTo>
                  <a:cubicBezTo>
                    <a:pt x="28099" y="57817"/>
                    <a:pt x="30671" y="78867"/>
                    <a:pt x="30671" y="98298"/>
                  </a:cubicBezTo>
                  <a:lnTo>
                    <a:pt x="30671" y="174784"/>
                  </a:lnTo>
                  <a:lnTo>
                    <a:pt x="95" y="174784"/>
                  </a:lnTo>
                  <a:lnTo>
                    <a:pt x="95" y="95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13F2FF0-6D5E-F18A-0570-1379B4B7EECE}"/>
                </a:ext>
              </a:extLst>
            </p:cNvPr>
            <p:cNvSpPr/>
            <p:nvPr/>
          </p:nvSpPr>
          <p:spPr>
            <a:xfrm>
              <a:off x="9123186" y="3701365"/>
              <a:ext cx="152047" cy="827466"/>
            </a:xfrm>
            <a:custGeom>
              <a:avLst/>
              <a:gdLst>
                <a:gd name="connsiteX0" fmla="*/ 0 w 32099"/>
                <a:gd name="connsiteY0" fmla="*/ 0 h 174688"/>
                <a:gd name="connsiteX1" fmla="*/ 32099 w 32099"/>
                <a:gd name="connsiteY1" fmla="*/ 0 h 174688"/>
                <a:gd name="connsiteX2" fmla="*/ 32099 w 32099"/>
                <a:gd name="connsiteY2" fmla="*/ 174688 h 174688"/>
                <a:gd name="connsiteX3" fmla="*/ 0 w 32099"/>
                <a:gd name="connsiteY3" fmla="*/ 174688 h 17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99" h="174688">
                  <a:moveTo>
                    <a:pt x="0" y="0"/>
                  </a:moveTo>
                  <a:lnTo>
                    <a:pt x="32099" y="0"/>
                  </a:lnTo>
                  <a:lnTo>
                    <a:pt x="32099" y="174688"/>
                  </a:lnTo>
                  <a:lnTo>
                    <a:pt x="0" y="174688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32" name="Graphic 13">
              <a:extLst>
                <a:ext uri="{FF2B5EF4-FFF2-40B4-BE49-F238E27FC236}">
                  <a16:creationId xmlns:a16="http://schemas.microsoft.com/office/drawing/2014/main" id="{A96B3241-8C2A-6255-844A-86F20D4C17B8}"/>
                </a:ext>
              </a:extLst>
            </p:cNvPr>
            <p:cNvGrpSpPr/>
            <p:nvPr/>
          </p:nvGrpSpPr>
          <p:grpSpPr>
            <a:xfrm>
              <a:off x="9525641" y="3686022"/>
              <a:ext cx="1525445" cy="858146"/>
              <a:chOff x="12772390" y="2478251"/>
              <a:chExt cx="322040" cy="181165"/>
            </a:xfrm>
            <a:grpFill/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9E80824-9DD7-D178-3801-02864CD2320B}"/>
                  </a:ext>
                </a:extLst>
              </p:cNvPr>
              <p:cNvSpPr/>
              <p:nvPr/>
            </p:nvSpPr>
            <p:spPr>
              <a:xfrm>
                <a:off x="12772390" y="2481489"/>
                <a:ext cx="135540" cy="174783"/>
              </a:xfrm>
              <a:custGeom>
                <a:avLst/>
                <a:gdLst>
                  <a:gd name="connsiteX0" fmla="*/ 0 w 135540"/>
                  <a:gd name="connsiteY0" fmla="*/ 0 h 174783"/>
                  <a:gd name="connsiteX1" fmla="*/ 32956 w 135540"/>
                  <a:gd name="connsiteY1" fmla="*/ 0 h 174783"/>
                  <a:gd name="connsiteX2" fmla="*/ 89249 w 135540"/>
                  <a:gd name="connsiteY2" fmla="*/ 98203 h 174783"/>
                  <a:gd name="connsiteX3" fmla="*/ 107918 w 135540"/>
                  <a:gd name="connsiteY3" fmla="*/ 135541 h 174783"/>
                  <a:gd name="connsiteX4" fmla="*/ 109061 w 135540"/>
                  <a:gd name="connsiteY4" fmla="*/ 135541 h 174783"/>
                  <a:gd name="connsiteX5" fmla="*/ 104965 w 135540"/>
                  <a:gd name="connsiteY5" fmla="*/ 75914 h 174783"/>
                  <a:gd name="connsiteX6" fmla="*/ 104965 w 135540"/>
                  <a:gd name="connsiteY6" fmla="*/ 95 h 174783"/>
                  <a:gd name="connsiteX7" fmla="*/ 135541 w 135540"/>
                  <a:gd name="connsiteY7" fmla="*/ 95 h 174783"/>
                  <a:gd name="connsiteX8" fmla="*/ 135541 w 135540"/>
                  <a:gd name="connsiteY8" fmla="*/ 174784 h 174783"/>
                  <a:gd name="connsiteX9" fmla="*/ 102584 w 135540"/>
                  <a:gd name="connsiteY9" fmla="*/ 174784 h 174783"/>
                  <a:gd name="connsiteX10" fmla="*/ 46387 w 135540"/>
                  <a:gd name="connsiteY10" fmla="*/ 76486 h 174783"/>
                  <a:gd name="connsiteX11" fmla="*/ 27718 w 135540"/>
                  <a:gd name="connsiteY11" fmla="*/ 39338 h 174783"/>
                  <a:gd name="connsiteX12" fmla="*/ 26575 w 135540"/>
                  <a:gd name="connsiteY12" fmla="*/ 39338 h 174783"/>
                  <a:gd name="connsiteX13" fmla="*/ 30671 w 135540"/>
                  <a:gd name="connsiteY13" fmla="*/ 98298 h 174783"/>
                  <a:gd name="connsiteX14" fmla="*/ 30671 w 135540"/>
                  <a:gd name="connsiteY14" fmla="*/ 174784 h 174783"/>
                  <a:gd name="connsiteX15" fmla="*/ 95 w 135540"/>
                  <a:gd name="connsiteY15" fmla="*/ 174784 h 174783"/>
                  <a:gd name="connsiteX16" fmla="*/ 95 w 135540"/>
                  <a:gd name="connsiteY16" fmla="*/ 95 h 17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5540" h="174783">
                    <a:moveTo>
                      <a:pt x="0" y="0"/>
                    </a:moveTo>
                    <a:lnTo>
                      <a:pt x="32956" y="0"/>
                    </a:lnTo>
                    <a:lnTo>
                      <a:pt x="89249" y="98203"/>
                    </a:lnTo>
                    <a:lnTo>
                      <a:pt x="107918" y="135541"/>
                    </a:lnTo>
                    <a:lnTo>
                      <a:pt x="109061" y="135541"/>
                    </a:lnTo>
                    <a:cubicBezTo>
                      <a:pt x="107537" y="117443"/>
                      <a:pt x="104965" y="95345"/>
                      <a:pt x="104965" y="75914"/>
                    </a:cubicBezTo>
                    <a:lnTo>
                      <a:pt x="104965" y="95"/>
                    </a:lnTo>
                    <a:lnTo>
                      <a:pt x="135541" y="95"/>
                    </a:lnTo>
                    <a:lnTo>
                      <a:pt x="135541" y="174784"/>
                    </a:lnTo>
                    <a:lnTo>
                      <a:pt x="102584" y="174784"/>
                    </a:lnTo>
                    <a:lnTo>
                      <a:pt x="46387" y="76486"/>
                    </a:lnTo>
                    <a:lnTo>
                      <a:pt x="27718" y="39338"/>
                    </a:lnTo>
                    <a:lnTo>
                      <a:pt x="26575" y="39338"/>
                    </a:lnTo>
                    <a:cubicBezTo>
                      <a:pt x="28099" y="57817"/>
                      <a:pt x="30671" y="78867"/>
                      <a:pt x="30671" y="98298"/>
                    </a:cubicBezTo>
                    <a:lnTo>
                      <a:pt x="30671" y="174784"/>
                    </a:lnTo>
                    <a:lnTo>
                      <a:pt x="95" y="174784"/>
                    </a:lnTo>
                    <a:lnTo>
                      <a:pt x="95" y="95"/>
                    </a:lnTo>
                    <a:close/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4FDEFDB-6D57-225B-7994-6376566D63AF}"/>
                  </a:ext>
                </a:extLst>
              </p:cNvPr>
              <p:cNvSpPr/>
              <p:nvPr/>
            </p:nvSpPr>
            <p:spPr>
              <a:xfrm>
                <a:off x="12951364" y="2478251"/>
                <a:ext cx="143065" cy="181165"/>
              </a:xfrm>
              <a:custGeom>
                <a:avLst/>
                <a:gdLst>
                  <a:gd name="connsiteX0" fmla="*/ 0 w 143065"/>
                  <a:gd name="connsiteY0" fmla="*/ 91154 h 181165"/>
                  <a:gd name="connsiteX1" fmla="*/ 85725 w 143065"/>
                  <a:gd name="connsiteY1" fmla="*/ 0 h 181165"/>
                  <a:gd name="connsiteX2" fmla="*/ 140399 w 143065"/>
                  <a:gd name="connsiteY2" fmla="*/ 22098 h 181165"/>
                  <a:gd name="connsiteX3" fmla="*/ 123254 w 143065"/>
                  <a:gd name="connsiteY3" fmla="*/ 42101 h 181165"/>
                  <a:gd name="connsiteX4" fmla="*/ 86773 w 143065"/>
                  <a:gd name="connsiteY4" fmla="*/ 26956 h 181165"/>
                  <a:gd name="connsiteX5" fmla="*/ 33052 w 143065"/>
                  <a:gd name="connsiteY5" fmla="*/ 90202 h 181165"/>
                  <a:gd name="connsiteX6" fmla="*/ 88487 w 143065"/>
                  <a:gd name="connsiteY6" fmla="*/ 154210 h 181165"/>
                  <a:gd name="connsiteX7" fmla="*/ 114300 w 143065"/>
                  <a:gd name="connsiteY7" fmla="*/ 146495 h 181165"/>
                  <a:gd name="connsiteX8" fmla="*/ 114300 w 143065"/>
                  <a:gd name="connsiteY8" fmla="*/ 108776 h 181165"/>
                  <a:gd name="connsiteX9" fmla="*/ 80200 w 143065"/>
                  <a:gd name="connsiteY9" fmla="*/ 108776 h 181165"/>
                  <a:gd name="connsiteX10" fmla="*/ 80200 w 143065"/>
                  <a:gd name="connsiteY10" fmla="*/ 83344 h 181165"/>
                  <a:gd name="connsiteX11" fmla="*/ 143066 w 143065"/>
                  <a:gd name="connsiteY11" fmla="*/ 83344 h 181165"/>
                  <a:gd name="connsiteX12" fmla="*/ 143066 w 143065"/>
                  <a:gd name="connsiteY12" fmla="*/ 160401 h 181165"/>
                  <a:gd name="connsiteX13" fmla="*/ 85249 w 143065"/>
                  <a:gd name="connsiteY13" fmla="*/ 181166 h 181165"/>
                  <a:gd name="connsiteX14" fmla="*/ 0 w 143065"/>
                  <a:gd name="connsiteY14" fmla="*/ 91249 h 181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065" h="181165">
                    <a:moveTo>
                      <a:pt x="0" y="91154"/>
                    </a:moveTo>
                    <a:cubicBezTo>
                      <a:pt x="0" y="34004"/>
                      <a:pt x="37529" y="0"/>
                      <a:pt x="85725" y="0"/>
                    </a:cubicBezTo>
                    <a:cubicBezTo>
                      <a:pt x="111442" y="0"/>
                      <a:pt x="128968" y="10859"/>
                      <a:pt x="140399" y="22098"/>
                    </a:cubicBezTo>
                    <a:lnTo>
                      <a:pt x="123254" y="42101"/>
                    </a:lnTo>
                    <a:cubicBezTo>
                      <a:pt x="114205" y="33528"/>
                      <a:pt x="103537" y="26956"/>
                      <a:pt x="86773" y="26956"/>
                    </a:cubicBezTo>
                    <a:cubicBezTo>
                      <a:pt x="54674" y="26956"/>
                      <a:pt x="33052" y="50959"/>
                      <a:pt x="33052" y="90202"/>
                    </a:cubicBezTo>
                    <a:cubicBezTo>
                      <a:pt x="33052" y="129445"/>
                      <a:pt x="52197" y="154210"/>
                      <a:pt x="88487" y="154210"/>
                    </a:cubicBezTo>
                    <a:cubicBezTo>
                      <a:pt x="98584" y="154210"/>
                      <a:pt x="108490" y="151448"/>
                      <a:pt x="114300" y="146495"/>
                    </a:cubicBezTo>
                    <a:lnTo>
                      <a:pt x="114300" y="108776"/>
                    </a:lnTo>
                    <a:lnTo>
                      <a:pt x="80200" y="108776"/>
                    </a:lnTo>
                    <a:lnTo>
                      <a:pt x="80200" y="83344"/>
                    </a:lnTo>
                    <a:lnTo>
                      <a:pt x="143066" y="83344"/>
                    </a:lnTo>
                    <a:lnTo>
                      <a:pt x="143066" y="160401"/>
                    </a:lnTo>
                    <a:cubicBezTo>
                      <a:pt x="130969" y="172117"/>
                      <a:pt x="110109" y="181166"/>
                      <a:pt x="85249" y="181166"/>
                    </a:cubicBezTo>
                    <a:cubicBezTo>
                      <a:pt x="36386" y="181166"/>
                      <a:pt x="0" y="148971"/>
                      <a:pt x="0" y="91249"/>
                    </a:cubicBezTo>
                  </a:path>
                </a:pathLst>
              </a:custGeom>
              <a:grpFill/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B27DE101-BF1B-6A6D-B085-555559989FA8}"/>
                </a:ext>
              </a:extLst>
            </p:cNvPr>
            <p:cNvSpPr/>
            <p:nvPr/>
          </p:nvSpPr>
          <p:spPr>
            <a:xfrm>
              <a:off x="6552797" y="3701360"/>
              <a:ext cx="737684" cy="827471"/>
            </a:xfrm>
            <a:custGeom>
              <a:avLst/>
              <a:gdLst>
                <a:gd name="connsiteX0" fmla="*/ 363201 w 737684"/>
                <a:gd name="connsiteY0" fmla="*/ 114603 h 827471"/>
                <a:gd name="connsiteX1" fmla="*/ 286952 w 737684"/>
                <a:gd name="connsiteY1" fmla="*/ 387117 h 827471"/>
                <a:gd name="connsiteX2" fmla="*/ 256991 w 737684"/>
                <a:gd name="connsiteY2" fmla="*/ 487260 h 827471"/>
                <a:gd name="connsiteX3" fmla="*/ 475872 w 737684"/>
                <a:gd name="connsiteY3" fmla="*/ 487260 h 827471"/>
                <a:gd name="connsiteX4" fmla="*/ 446218 w 737684"/>
                <a:gd name="connsiteY4" fmla="*/ 387117 h 827471"/>
                <a:gd name="connsiteX5" fmla="*/ 368615 w 737684"/>
                <a:gd name="connsiteY5" fmla="*/ 114603 h 827471"/>
                <a:gd name="connsiteX6" fmla="*/ 279733 w 737684"/>
                <a:gd name="connsiteY6" fmla="*/ 0 h 827471"/>
                <a:gd name="connsiteX7" fmla="*/ 280183 w 737684"/>
                <a:gd name="connsiteY7" fmla="*/ 0 h 827471"/>
                <a:gd name="connsiteX8" fmla="*/ 458401 w 737684"/>
                <a:gd name="connsiteY8" fmla="*/ 0 h 827471"/>
                <a:gd name="connsiteX9" fmla="*/ 737684 w 737684"/>
                <a:gd name="connsiteY9" fmla="*/ 827471 h 827471"/>
                <a:gd name="connsiteX10" fmla="*/ 576613 w 737684"/>
                <a:gd name="connsiteY10" fmla="*/ 827471 h 827471"/>
                <a:gd name="connsiteX11" fmla="*/ 510423 w 737684"/>
                <a:gd name="connsiteY11" fmla="*/ 603940 h 827471"/>
                <a:gd name="connsiteX12" fmla="*/ 222083 w 737684"/>
                <a:gd name="connsiteY12" fmla="*/ 603940 h 827471"/>
                <a:gd name="connsiteX13" fmla="*/ 155207 w 737684"/>
                <a:gd name="connsiteY13" fmla="*/ 827471 h 827471"/>
                <a:gd name="connsiteX14" fmla="*/ 0 w 737684"/>
                <a:gd name="connsiteY14" fmla="*/ 827471 h 827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7684" h="827471">
                  <a:moveTo>
                    <a:pt x="363201" y="114603"/>
                  </a:moveTo>
                  <a:cubicBezTo>
                    <a:pt x="339739" y="206189"/>
                    <a:pt x="314473" y="299585"/>
                    <a:pt x="286952" y="387117"/>
                  </a:cubicBezTo>
                  <a:lnTo>
                    <a:pt x="256991" y="487260"/>
                  </a:lnTo>
                  <a:lnTo>
                    <a:pt x="475872" y="487260"/>
                  </a:lnTo>
                  <a:lnTo>
                    <a:pt x="446218" y="387117"/>
                  </a:lnTo>
                  <a:cubicBezTo>
                    <a:pt x="419147" y="299585"/>
                    <a:pt x="393881" y="205289"/>
                    <a:pt x="368615" y="114603"/>
                  </a:cubicBezTo>
                  <a:close/>
                  <a:moveTo>
                    <a:pt x="279733" y="0"/>
                  </a:moveTo>
                  <a:lnTo>
                    <a:pt x="280183" y="0"/>
                  </a:lnTo>
                  <a:lnTo>
                    <a:pt x="458401" y="0"/>
                  </a:lnTo>
                  <a:lnTo>
                    <a:pt x="737684" y="827471"/>
                  </a:lnTo>
                  <a:lnTo>
                    <a:pt x="576613" y="827471"/>
                  </a:lnTo>
                  <a:lnTo>
                    <a:pt x="510423" y="603940"/>
                  </a:lnTo>
                  <a:lnTo>
                    <a:pt x="222083" y="603940"/>
                  </a:lnTo>
                  <a:lnTo>
                    <a:pt x="15520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D9ECF4B-0652-4760-DE42-F3B3ED3701AC}"/>
                </a:ext>
              </a:extLst>
            </p:cNvPr>
            <p:cNvSpPr/>
            <p:nvPr/>
          </p:nvSpPr>
          <p:spPr>
            <a:xfrm>
              <a:off x="7421776" y="3700910"/>
              <a:ext cx="637974" cy="827921"/>
            </a:xfrm>
            <a:custGeom>
              <a:avLst/>
              <a:gdLst>
                <a:gd name="connsiteX0" fmla="*/ 152047 w 637974"/>
                <a:gd name="connsiteY0" fmla="*/ 117307 h 827921"/>
                <a:gd name="connsiteX1" fmla="*/ 152047 w 637974"/>
                <a:gd name="connsiteY1" fmla="*/ 386662 h 827921"/>
                <a:gd name="connsiteX2" fmla="*/ 272964 w 637974"/>
                <a:gd name="connsiteY2" fmla="*/ 386662 h 827921"/>
                <a:gd name="connsiteX3" fmla="*/ 454342 w 637974"/>
                <a:gd name="connsiteY3" fmla="*/ 245443 h 827921"/>
                <a:gd name="connsiteX4" fmla="*/ 272964 w 637974"/>
                <a:gd name="connsiteY4" fmla="*/ 117307 h 827921"/>
                <a:gd name="connsiteX5" fmla="*/ 0 w 637974"/>
                <a:gd name="connsiteY5" fmla="*/ 0 h 827921"/>
                <a:gd name="connsiteX6" fmla="*/ 288757 w 637974"/>
                <a:gd name="connsiteY6" fmla="*/ 0 h 827921"/>
                <a:gd name="connsiteX7" fmla="*/ 604584 w 637974"/>
                <a:gd name="connsiteY7" fmla="*/ 245443 h 827921"/>
                <a:gd name="connsiteX8" fmla="*/ 467005 w 637974"/>
                <a:gd name="connsiteY8" fmla="*/ 470826 h 827921"/>
                <a:gd name="connsiteX9" fmla="*/ 435820 w 637974"/>
                <a:gd name="connsiteY9" fmla="*/ 481682 h 827921"/>
                <a:gd name="connsiteX10" fmla="*/ 435956 w 637974"/>
                <a:gd name="connsiteY10" fmla="*/ 487934 h 827921"/>
                <a:gd name="connsiteX11" fmla="*/ 637974 w 637974"/>
                <a:gd name="connsiteY11" fmla="*/ 827921 h 827921"/>
                <a:gd name="connsiteX12" fmla="*/ 466975 w 637974"/>
                <a:gd name="connsiteY12" fmla="*/ 827921 h 827921"/>
                <a:gd name="connsiteX13" fmla="*/ 283170 w 637974"/>
                <a:gd name="connsiteY13" fmla="*/ 505964 h 827921"/>
                <a:gd name="connsiteX14" fmla="*/ 152047 w 637974"/>
                <a:gd name="connsiteY14" fmla="*/ 505964 h 827921"/>
                <a:gd name="connsiteX15" fmla="*/ 152047 w 637974"/>
                <a:gd name="connsiteY15" fmla="*/ 827471 h 827921"/>
                <a:gd name="connsiteX16" fmla="*/ 0 w 637974"/>
                <a:gd name="connsiteY16" fmla="*/ 827471 h 82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37974" h="827921">
                  <a:moveTo>
                    <a:pt x="152047" y="117307"/>
                  </a:moveTo>
                  <a:lnTo>
                    <a:pt x="152047" y="386662"/>
                  </a:lnTo>
                  <a:lnTo>
                    <a:pt x="272964" y="386662"/>
                  </a:lnTo>
                  <a:cubicBezTo>
                    <a:pt x="390271" y="386662"/>
                    <a:pt x="454342" y="339739"/>
                    <a:pt x="454342" y="245443"/>
                  </a:cubicBezTo>
                  <a:cubicBezTo>
                    <a:pt x="454342" y="151147"/>
                    <a:pt x="390271" y="117307"/>
                    <a:pt x="272964" y="117307"/>
                  </a:cubicBezTo>
                  <a:close/>
                  <a:moveTo>
                    <a:pt x="0" y="0"/>
                  </a:moveTo>
                  <a:lnTo>
                    <a:pt x="288757" y="0"/>
                  </a:lnTo>
                  <a:cubicBezTo>
                    <a:pt x="466975" y="0"/>
                    <a:pt x="604584" y="60911"/>
                    <a:pt x="604584" y="245443"/>
                  </a:cubicBezTo>
                  <a:cubicBezTo>
                    <a:pt x="604584" y="360776"/>
                    <a:pt x="550831" y="432930"/>
                    <a:pt x="467005" y="470826"/>
                  </a:cubicBezTo>
                  <a:lnTo>
                    <a:pt x="435820" y="481682"/>
                  </a:lnTo>
                  <a:lnTo>
                    <a:pt x="435956" y="487934"/>
                  </a:lnTo>
                  <a:lnTo>
                    <a:pt x="637974" y="827921"/>
                  </a:lnTo>
                  <a:lnTo>
                    <a:pt x="466975" y="827921"/>
                  </a:lnTo>
                  <a:lnTo>
                    <a:pt x="283170" y="505964"/>
                  </a:lnTo>
                  <a:lnTo>
                    <a:pt x="152047" y="505964"/>
                  </a:lnTo>
                  <a:lnTo>
                    <a:pt x="152047" y="827471"/>
                  </a:lnTo>
                  <a:lnTo>
                    <a:pt x="0" y="82747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2829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61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22" r:id="rId8"/>
    <p:sldLayoutId id="2147483725" r:id="rId9"/>
    <p:sldLayoutId id="2147483707" r:id="rId10"/>
    <p:sldLayoutId id="2147483708" r:id="rId11"/>
    <p:sldLayoutId id="2147483724" r:id="rId12"/>
    <p:sldLayoutId id="2147483709" r:id="rId13"/>
    <p:sldLayoutId id="2147483685" r:id="rId14"/>
    <p:sldLayoutId id="2147483710" r:id="rId15"/>
    <p:sldLayoutId id="2147483681" r:id="rId16"/>
    <p:sldLayoutId id="2147483682" r:id="rId17"/>
    <p:sldLayoutId id="2147483711" r:id="rId18"/>
    <p:sldLayoutId id="2147483684" r:id="rId19"/>
    <p:sldLayoutId id="2147483673" r:id="rId20"/>
    <p:sldLayoutId id="2147483706" r:id="rId21"/>
    <p:sldLayoutId id="2147483726" r:id="rId22"/>
    <p:sldLayoutId id="2147483712" r:id="rId23"/>
    <p:sldLayoutId id="2147483727" r:id="rId24"/>
    <p:sldLayoutId id="2147483728" r:id="rId25"/>
    <p:sldLayoutId id="2147483729" r:id="rId26"/>
    <p:sldLayoutId id="2147483713" r:id="rId27"/>
    <p:sldLayoutId id="2147483730" r:id="rId28"/>
    <p:sldLayoutId id="2147483731" r:id="rId29"/>
    <p:sldLayoutId id="2147483732" r:id="rId30"/>
    <p:sldLayoutId id="2147483677" r:id="rId31"/>
    <p:sldLayoutId id="2147483678" r:id="rId32"/>
    <p:sldLayoutId id="2147483679" r:id="rId33"/>
    <p:sldLayoutId id="2147483680" r:id="rId34"/>
    <p:sldLayoutId id="2147483676" r:id="rId35"/>
    <p:sldLayoutId id="2147483714" r:id="rId36"/>
    <p:sldLayoutId id="2147483715" r:id="rId37"/>
    <p:sldLayoutId id="2147483718" r:id="rId38"/>
    <p:sldLayoutId id="2147483734" r:id="rId39"/>
    <p:sldLayoutId id="2147483716" r:id="rId40"/>
    <p:sldLayoutId id="2147483717" r:id="rId41"/>
    <p:sldLayoutId id="2147483733" r:id="rId42"/>
    <p:sldLayoutId id="2147483719" r:id="rId43"/>
    <p:sldLayoutId id="2147483720" r:id="rId44"/>
    <p:sldLayoutId id="2147483721" r:id="rId45"/>
    <p:sldLayoutId id="2147483723" r:id="rId4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A3276C4-229E-67E1-5085-B0B637B326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8143" y="4001477"/>
            <a:ext cx="5923399" cy="885458"/>
          </a:xfrm>
        </p:spPr>
        <p:txBody>
          <a:bodyPr/>
          <a:lstStyle/>
          <a:p>
            <a:r>
              <a:rPr lang="en-GB" sz="2395" b="1" dirty="0">
                <a:solidFill>
                  <a:srgbClr val="B3D3D6"/>
                </a:solidFill>
                <a:latin typeface="+mj-lt"/>
                <a:ea typeface="+mj-ea"/>
                <a:cs typeface="+mj-cs"/>
              </a:rPr>
              <a:t>Was it a failure?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EFB41C-5613-D6C3-098A-BF90857F24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8143" y="2379655"/>
            <a:ext cx="5837699" cy="1477328"/>
          </a:xfrm>
        </p:spPr>
        <p:txBody>
          <a:bodyPr/>
          <a:lstStyle/>
          <a:p>
            <a:r>
              <a:rPr lang="en-GB" sz="4800" b="0" dirty="0">
                <a:solidFill>
                  <a:srgbClr val="FFFFFF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The first Labour government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70ABD59-39A9-3298-94F2-8F09E52BC305}"/>
              </a:ext>
            </a:extLst>
          </p:cNvPr>
          <p:cNvSpPr txBox="1">
            <a:spLocks/>
          </p:cNvSpPr>
          <p:nvPr/>
        </p:nvSpPr>
        <p:spPr>
          <a:xfrm>
            <a:off x="369127" y="6494399"/>
            <a:ext cx="4010542" cy="363601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 marL="114300" indent="0">
              <a:spcBef>
                <a:spcPts val="64"/>
              </a:spcBef>
              <a:buNone/>
              <a:defRPr lang="en-GB" sz="1200" b="1" spc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77246">
              <a:defRPr>
                <a:latin typeface="+mn-lt"/>
                <a:ea typeface="+mn-ea"/>
                <a:cs typeface="+mn-cs"/>
              </a:defRPr>
            </a:lvl2pPr>
            <a:lvl3pPr marL="554492">
              <a:defRPr>
                <a:latin typeface="+mn-lt"/>
                <a:ea typeface="+mn-ea"/>
                <a:cs typeface="+mn-cs"/>
              </a:defRPr>
            </a:lvl3pPr>
            <a:lvl4pPr marL="831738">
              <a:defRPr>
                <a:latin typeface="+mn-lt"/>
                <a:ea typeface="+mn-ea"/>
                <a:cs typeface="+mn-cs"/>
              </a:defRPr>
            </a:lvl4pPr>
            <a:lvl5pPr marL="1968500" indent="0">
              <a:buNone/>
              <a:defRPr>
                <a:latin typeface="+mn-lt"/>
                <a:ea typeface="+mn-ea"/>
                <a:cs typeface="+mn-cs"/>
              </a:defRPr>
            </a:lvl5pPr>
            <a:lvl6pPr marL="1386230">
              <a:defRPr>
                <a:latin typeface="+mn-lt"/>
                <a:ea typeface="+mn-ea"/>
                <a:cs typeface="+mn-cs"/>
              </a:defRPr>
            </a:lvl6pPr>
            <a:lvl7pPr marL="1663476">
              <a:defRPr>
                <a:latin typeface="+mn-lt"/>
                <a:ea typeface="+mn-ea"/>
                <a:cs typeface="+mn-cs"/>
              </a:defRPr>
            </a:lvl7pPr>
            <a:lvl8pPr marL="1940723">
              <a:defRPr>
                <a:latin typeface="+mn-lt"/>
                <a:ea typeface="+mn-ea"/>
                <a:cs typeface="+mn-cs"/>
              </a:defRPr>
            </a:lvl8pPr>
            <a:lvl9pPr marL="2217969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© Hodder &amp; Stoughton Limited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0158B4-F75F-FB71-E71E-689B9BB54BF5}"/>
              </a:ext>
            </a:extLst>
          </p:cNvPr>
          <p:cNvSpPr txBox="1"/>
          <p:nvPr/>
        </p:nvSpPr>
        <p:spPr>
          <a:xfrm>
            <a:off x="3406076" y="5031429"/>
            <a:ext cx="324447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400" dirty="0" err="1">
                <a:solidFill>
                  <a:schemeClr val="bg1"/>
                </a:solidFill>
                <a:latin typeface="Arial"/>
                <a:cs typeface="Arial"/>
              </a:rPr>
              <a:t>www.hachettelearning.com</a:t>
            </a:r>
            <a:r>
              <a:rPr lang="en-US" sz="1400" dirty="0">
                <a:solidFill>
                  <a:schemeClr val="bg1"/>
                </a:solidFill>
                <a:latin typeface="Arial"/>
                <a:cs typeface="Arial"/>
              </a:rPr>
              <a:t>/</a:t>
            </a:r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historyreview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65AC9C73-B540-6347-D037-7D63CE0CC8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496" r="6852" b="1"/>
          <a:stretch>
            <a:fillRect/>
          </a:stretch>
        </p:blipFill>
        <p:spPr>
          <a:xfrm>
            <a:off x="2507386" y="5412828"/>
            <a:ext cx="4438187" cy="9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3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C04CD8-D45F-F548-0D8F-85A5F8D91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ED440F-4A35-C637-BA41-FCE9463B4B5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Domestic failures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98828-B1B5-9368-986A-E4EBE1A550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904758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Given its political position, the government could not be radical:</a:t>
            </a:r>
          </a:p>
          <a:p>
            <a:pPr marL="562996" lvl="1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406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 was not sympathetic to strikes</a:t>
            </a:r>
          </a:p>
          <a:p>
            <a:pPr marL="562996" lvl="1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406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it used the Emergency Powers Act against a public transport strike.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Trade unions were angered by the lack of sympathy.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No solution to unemployment was offered other than traditional free trade policies, which it was hoped would create more jobs.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There were no major social reforms other than housing.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There was no nationalisation of industries.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There were no attempts to redistribute wealth.</a:t>
            </a:r>
          </a:p>
        </p:txBody>
      </p:sp>
    </p:spTree>
    <p:extLst>
      <p:ext uri="{BB962C8B-B14F-4D97-AF65-F5344CB8AC3E}">
        <p14:creationId xmlns:p14="http://schemas.microsoft.com/office/powerpoint/2010/main" val="401011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2ADCB-B4D4-705D-23BB-E270927B6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276FFE-AC79-8795-DDC8-9E4D289DAA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Foreign policy</a:t>
            </a:r>
          </a:p>
        </p:txBody>
      </p:sp>
    </p:spTree>
    <p:extLst>
      <p:ext uri="{BB962C8B-B14F-4D97-AF65-F5344CB8AC3E}">
        <p14:creationId xmlns:p14="http://schemas.microsoft.com/office/powerpoint/2010/main" val="30708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52CC5-B755-3103-2C50-79CA69837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D50DB5-1FEC-2DD2-CF54-3A92A7EF6F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Foreign policy achievements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565CE-7A77-EF95-8643-2031E9368F8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MacDonald was a strong supporter of the Geneva Protocol, which outlawed war and made arbitration compulsory, strengthening the League of Nations.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Labour was influential in finding a solution to Franco-German relations following the invasion of the Ruhr in 1923.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Trade treaty agreed with Russia, which had been an outcast since the Russian Revolution.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These achievements showed Labour taking a lead in international relations and showed that MacDonald was a world statesman.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4164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A3AD1-1EE4-1E7F-9BE1-1EE717523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CBCC2C-D61E-04EA-6541-522D47D5CD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Foreign policy failures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2A7329-914D-CE21-7629-980EEA5CAA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Geneva Protocol was rejected by the Conservatives so never came into practice.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Dawes Plan did not survive the economic crisis and few reparations were paid.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treaty with Russia was criticised by the Conservatives and Liberals. To them, it was evidence that Labour was sympathetic to Communism.</a:t>
            </a:r>
          </a:p>
        </p:txBody>
      </p:sp>
    </p:spTree>
    <p:extLst>
      <p:ext uri="{BB962C8B-B14F-4D97-AF65-F5344CB8AC3E}">
        <p14:creationId xmlns:p14="http://schemas.microsoft.com/office/powerpoint/2010/main" val="160971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DBA7E01-F198-29DC-0F50-902FBC2AED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Fall of the Labour government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45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C71AA-9B3D-56E9-F97B-A97FB91D1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84E2832-E6E9-7028-DE0A-3700A30005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The Campbell affair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2BB134-423F-1B21-86C4-FCBA235D2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The government lasted only 9 months, falling in October 1924 due to a trivial incident and MacDonald’s poor handling of the JR Campbell affair: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Campbell had published a letter calling for troops to refuse to act against striking workers and was charged with ‘incitement to mutiny’.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MacDonald withdrew the prosecution and was accused of interference in the justice system.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Liberals called for an investigation, but MacDonald turned the issue into a vote of confidence in the government.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The Conservatives supported the Liberals and the government was defeated. MacDonald resigned, ending the first Labour government.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86629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D67E4-8367-883F-8727-C56CBFE4B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7157E8-EA3F-7FC6-A931-BF06523AE0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2588" y="1208525"/>
            <a:ext cx="9892012" cy="410599"/>
          </a:xfrm>
        </p:spPr>
        <p:txBody>
          <a:bodyPr/>
          <a:lstStyle/>
          <a:p>
            <a:r>
              <a:rPr lang="en-GB" dirty="0"/>
              <a:t>What was the impact of the first Labour government?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24BF8-64BD-3623-B250-7EE100B014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It destroyed the Liberals as the major opposition to the Conservatives – seen in the 1924 election when they won only 40 seats.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Labour was now the second party, winning 151 seats and 33% of the vote, nearly twice the Liberal figure.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Labour’s increased share of the vote suggested that it was now a national and not sectional party, despite the publication of the Zinoviev letter four days before the election.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political landscape changed forever and there would never be another Liberal government. Labour had shown they could govern.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0676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79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E865D8-87F3-32CA-B7FF-E01AF17DF1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Labour takes office</a:t>
            </a:r>
          </a:p>
          <a:p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3500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2A5B78-97BE-A4C3-19CC-876A053FA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511FDF-846A-D8D2-DC1A-718A6C74301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The election of December 1923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60AFD-86FC-5453-B113-BC1C138EA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935238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Election results:</a:t>
            </a:r>
          </a:p>
          <a:p>
            <a:pPr marL="562996" lvl="1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406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Labour: 191</a:t>
            </a:r>
          </a:p>
          <a:p>
            <a:pPr marL="562996" lvl="1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406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Liberals: 158</a:t>
            </a:r>
          </a:p>
          <a:p>
            <a:pPr marL="562996" lvl="1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4068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Conservatives: 258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Labour did not have a majority and was not the largest single party. They needed Liberal support, not just abstention.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Labour only took office because Baldwin, the Conservative leader, was defeated in January 1924 by a combination of Labour and the Liberals.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As it was not even the largest party, it was a question of </a:t>
            </a:r>
            <a:r>
              <a:rPr lang="en-GB" sz="1800" i="1" dirty="0"/>
              <a:t>when</a:t>
            </a:r>
            <a:r>
              <a:rPr lang="en-GB" sz="1800" dirty="0"/>
              <a:t>, not </a:t>
            </a:r>
            <a:r>
              <a:rPr lang="en-GB" sz="1800" i="1" dirty="0"/>
              <a:t>if</a:t>
            </a:r>
            <a:r>
              <a:rPr lang="en-GB" sz="1800" dirty="0"/>
              <a:t>, the Labour government would be defeated.</a:t>
            </a:r>
          </a:p>
          <a:p>
            <a:pPr algn="l">
              <a:lnSpc>
                <a:spcPct val="100000"/>
              </a:lnSpc>
              <a:spcAft>
                <a:spcPts val="1200"/>
              </a:spcAft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16899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840D2-AE57-BFC5-83D9-782B717C3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5AE41B-5DC5-08F3-8375-46CD839910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MacDonald takes office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DDDFA-7BD2-731C-B7DD-25681073B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996198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Given that Labour was not the largest party, why did MacDonald take office?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To gain experience of government and show that Labour was fit to govern.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To show that Labour was more than a sectional party and could have national appeal.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To show that </a:t>
            </a:r>
            <a:r>
              <a:rPr lang="en-US" sz="1800" dirty="0" err="1"/>
              <a:t>Labour</a:t>
            </a:r>
            <a:r>
              <a:rPr lang="en-US" sz="1800" dirty="0"/>
              <a:t> could be a moderate party and</a:t>
            </a:r>
            <a:r>
              <a:rPr lang="en-GB" sz="1800" dirty="0"/>
              <a:t> could avoid pressures for radical reforms from the left wing of the party.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To</a:t>
            </a:r>
            <a:r>
              <a:rPr lang="en-US" sz="1800" dirty="0"/>
              <a:t> show that </a:t>
            </a:r>
            <a:r>
              <a:rPr lang="en-GB" sz="1800" dirty="0"/>
              <a:t>they represented more than the trade unions.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To show that they were not Communist sympathisers.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To make a statement that they were the second party, not the Liberals.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To decline taking office would appear to be cowardice.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9465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1D0FE-34B7-639C-0E00-231D6901B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E078CC-7FFD-F7E7-3181-D5A442166F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Opposition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59239-F38D-B655-6C93-7C4948D08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Why did some in the Labour party oppose the decision to take office?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They saw no value in being in office if they could not implement socialist ideas.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They believed that Labour would not last long in office, and this would destroy the party’s credibility.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Labour would be dependent on Liberal support.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cabinet contained some non-Labour party personnel, which showed the limitations of the party.</a:t>
            </a:r>
          </a:p>
        </p:txBody>
      </p:sp>
    </p:spTree>
    <p:extLst>
      <p:ext uri="{BB962C8B-B14F-4D97-AF65-F5344CB8AC3E}">
        <p14:creationId xmlns:p14="http://schemas.microsoft.com/office/powerpoint/2010/main" val="395033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84E01-156E-9C62-344D-3600294AF3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9897" y="4876800"/>
            <a:ext cx="12054503" cy="671890"/>
          </a:xfrm>
        </p:spPr>
        <p:txBody>
          <a:bodyPr/>
          <a:lstStyle/>
          <a:p>
            <a:r>
              <a:rPr lang="en-GB" dirty="0"/>
              <a:t>Domestic policy</a:t>
            </a:r>
          </a:p>
        </p:txBody>
      </p:sp>
    </p:spTree>
    <p:extLst>
      <p:ext uri="{BB962C8B-B14F-4D97-AF65-F5344CB8AC3E}">
        <p14:creationId xmlns:p14="http://schemas.microsoft.com/office/powerpoint/2010/main" val="20587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85FD3-0C6F-B975-668B-FD85F346DE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BE1735-169F-71D0-B2E4-2892652CD1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Domestic achievements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965B4-B58E-5CA1-5C86-BD3B0A5B36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There were three major domestic measures that were non-controversial: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eased restrictions on unemployment benefit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more public funds for educational provision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Wheatley’s Housing Act.</a:t>
            </a:r>
          </a:p>
        </p:txBody>
      </p:sp>
    </p:spTree>
    <p:extLst>
      <p:ext uri="{BB962C8B-B14F-4D97-AF65-F5344CB8AC3E}">
        <p14:creationId xmlns:p14="http://schemas.microsoft.com/office/powerpoint/2010/main" val="343104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F32E3-FA35-3700-B88A-5938577C1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8A58E6-6ADD-F72F-68C0-F2B74CF437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Domestic achievements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2C5CA0-7890-5FF3-F597-0DA08ACC1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most serious cuts resulting from the Geddes Axe were reversed.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Unemployment Insurance Act increased benefits.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Dole was payable immediately after unemployment benefits ended.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Agricultural wage boards were established with the 1924 Agriculture Act to ensure that farm workers’ wages did not fall below a minimum.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Cuts to education were reversed.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The Haddow Report was commissioned, and this would influence the 1944 education reforms.</a:t>
            </a:r>
          </a:p>
        </p:txBody>
      </p:sp>
    </p:spTree>
    <p:extLst>
      <p:ext uri="{BB962C8B-B14F-4D97-AF65-F5344CB8AC3E}">
        <p14:creationId xmlns:p14="http://schemas.microsoft.com/office/powerpoint/2010/main" val="50768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4853A-D83B-4C58-4B9F-469B0BEE6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CCAECF-1DC9-DA20-50D0-6996E5F256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Wheatley Housing Act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8D00E-110C-B411-10A4-1BFF04E357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2588" y="2323322"/>
            <a:ext cx="9053812" cy="3544077"/>
          </a:xfrm>
        </p:spPr>
        <p:txBody>
          <a:bodyPr/>
          <a:lstStyle/>
          <a:p>
            <a:pPr algn="l">
              <a:lnSpc>
                <a:spcPct val="100000"/>
              </a:lnSpc>
              <a:spcAft>
                <a:spcPts val="1200"/>
              </a:spcAft>
            </a:pPr>
            <a:r>
              <a:rPr lang="en-GB" sz="1800" dirty="0"/>
              <a:t>The most significant reform was the Wheatley Housing Act. The Act: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raised the subsidy for private builders for each council house built, which encouraged the building of more council houses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increased the subsidy for those renting council houses</a:t>
            </a:r>
          </a:p>
          <a:p>
            <a:pPr marL="285750" indent="-28575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enabled another 521,000 houses to be built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1800" dirty="0"/>
              <a:t>ensured houses were rented and not sold, thus providing affordable homes for the poorest.</a:t>
            </a:r>
          </a:p>
        </p:txBody>
      </p:sp>
    </p:spTree>
    <p:extLst>
      <p:ext uri="{BB962C8B-B14F-4D97-AF65-F5344CB8AC3E}">
        <p14:creationId xmlns:p14="http://schemas.microsoft.com/office/powerpoint/2010/main" val="3338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achette 2024">
  <a:themeElements>
    <a:clrScheme name="Office">
      <a:dk1>
        <a:sysClr val="windowText" lastClr="000000"/>
      </a:dk1>
      <a:lt1>
        <a:sysClr val="window" lastClr="FFFFFF"/>
      </a:lt1>
      <a:dk2>
        <a:srgbClr val="003C5F"/>
      </a:dk2>
      <a:lt2>
        <a:srgbClr val="EEECE1"/>
      </a:lt2>
      <a:accent1>
        <a:srgbClr val="003C5F"/>
      </a:accent1>
      <a:accent2>
        <a:srgbClr val="7FB6BB"/>
      </a:accent2>
      <a:accent3>
        <a:srgbClr val="B0C589"/>
      </a:accent3>
      <a:accent4>
        <a:srgbClr val="E3B8E0"/>
      </a:accent4>
      <a:accent5>
        <a:srgbClr val="F7EB66"/>
      </a:accent5>
      <a:accent6>
        <a:srgbClr val="F5C7A6"/>
      </a:accent6>
      <a:hlink>
        <a:srgbClr val="0000FF"/>
      </a:hlink>
      <a:folHlink>
        <a:srgbClr val="800080"/>
      </a:folHlink>
    </a:clrScheme>
    <a:fontScheme name="Poppins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c2f350-6cf0-4b28-b711-1ccb66596d0e" xsi:nil="true"/>
    <lcf76f155ced4ddcb4097134ff3c332f xmlns="69fa5a72-5b80-4197-9e79-14f0986e73a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9BF9ABE9049245A56E38F792FADB82" ma:contentTypeVersion="18" ma:contentTypeDescription="Create a new document." ma:contentTypeScope="" ma:versionID="af1083ce7064cd272a05bc1b66e5b79b">
  <xsd:schema xmlns:xsd="http://www.w3.org/2001/XMLSchema" xmlns:xs="http://www.w3.org/2001/XMLSchema" xmlns:p="http://schemas.microsoft.com/office/2006/metadata/properties" xmlns:ns2="69fa5a72-5b80-4197-9e79-14f0986e73ae" xmlns:ns3="5fc2f350-6cf0-4b28-b711-1ccb66596d0e" targetNamespace="http://schemas.microsoft.com/office/2006/metadata/properties" ma:root="true" ma:fieldsID="4a7bdbaa0c02f25aec8d538f802c57cf" ns2:_="" ns3:_="">
    <xsd:import namespace="69fa5a72-5b80-4197-9e79-14f0986e73ae"/>
    <xsd:import namespace="5fc2f350-6cf0-4b28-b711-1ccb66596d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fa5a72-5b80-4197-9e79-14f0986e7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0316926-e272-4302-89b0-5e160602c2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c2f350-6cf0-4b28-b711-1ccb66596d0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9855810-e19e-45fb-a196-33c89af98089}" ma:internalName="TaxCatchAll" ma:showField="CatchAllData" ma:web="5fc2f350-6cf0-4b28-b711-1ccb66596d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127D21-8894-4817-8BB1-58CAE2349C6B}">
  <ds:schemaRefs>
    <ds:schemaRef ds:uri="http://purl.org/dc/terms/"/>
    <ds:schemaRef ds:uri="http://schemas.microsoft.com/office/2006/metadata/properties"/>
    <ds:schemaRef ds:uri="0839016d-7c88-4fb9-957c-e15a92ebbc76"/>
    <ds:schemaRef ds:uri="http://schemas.microsoft.com/office/2006/documentManagement/types"/>
    <ds:schemaRef ds:uri="http://www.w3.org/XML/1998/namespace"/>
    <ds:schemaRef ds:uri="http://purl.org/dc/elements/1.1/"/>
    <ds:schemaRef ds:uri="e2e1348c-10eb-4d6e-acf9-33f4e22b0f81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5fc2f350-6cf0-4b28-b711-1ccb66596d0e"/>
    <ds:schemaRef ds:uri="69fa5a72-5b80-4197-9e79-14f0986e73ae"/>
  </ds:schemaRefs>
</ds:datastoreItem>
</file>

<file path=customXml/itemProps2.xml><?xml version="1.0" encoding="utf-8"?>
<ds:datastoreItem xmlns:ds="http://schemas.openxmlformats.org/officeDocument/2006/customXml" ds:itemID="{D94DD10F-3BB2-490D-84D3-EE444B37D7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fa5a72-5b80-4197-9e79-14f0986e73ae"/>
    <ds:schemaRef ds:uri="5fc2f350-6cf0-4b28-b711-1ccb66596d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E9BB6B-0967-4BCB-858A-ED052E3046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938</Words>
  <Application>Microsoft Office PowerPoint</Application>
  <PresentationFormat>Widescreen</PresentationFormat>
  <Paragraphs>89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Sofia Pro</vt:lpstr>
      <vt:lpstr>Poppins</vt:lpstr>
      <vt:lpstr>Aptos</vt:lpstr>
      <vt:lpstr>Hachette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James Winkley</dc:creator>
  <cp:lastModifiedBy>Laura Else</cp:lastModifiedBy>
  <cp:revision>27</cp:revision>
  <dcterms:created xsi:type="dcterms:W3CDTF">2024-08-30T17:54:49Z</dcterms:created>
  <dcterms:modified xsi:type="dcterms:W3CDTF">2025-09-03T14:59:09Z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2024-08-30T00:00:00Z</vt:filetime>
  </property>
  <property fmtid="{D5CDD505-2E9C-101B-9397-08002B2CF9AE}" pid="3" name="Creator">
    <vt:lpwstr>Adobe InDesign 19.5 (Macintosh)</vt:lpwstr>
  </property>
  <property fmtid="{D5CDD505-2E9C-101B-9397-08002B2CF9AE}" pid="4" name="LastSaved">
    <vt:filetime>2024-08-30T00:00:00Z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0x010100809BF9ABE9049245A56E38F792FADB82</vt:lpwstr>
  </property>
  <property fmtid="{D5CDD505-2E9C-101B-9397-08002B2CF9AE}" pid="7" name="MediaServiceImageTags">
    <vt:lpwstr/>
  </property>
</Properties>
</file>