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27" r:id="rId5"/>
    <p:sldId id="338" r:id="rId6"/>
    <p:sldId id="354" r:id="rId7"/>
    <p:sldId id="355" r:id="rId8"/>
    <p:sldId id="356" r:id="rId9"/>
    <p:sldId id="357" r:id="rId10"/>
    <p:sldId id="358" r:id="rId11"/>
    <p:sldId id="359" r:id="rId12"/>
    <p:sldId id="360" r:id="rId13"/>
    <p:sldId id="361" r:id="rId14"/>
    <p:sldId id="362" r:id="rId15"/>
    <p:sldId id="363" r:id="rId16"/>
    <p:sldId id="352" r:id="rId17"/>
    <p:sldId id="364" r:id="rId18"/>
    <p:sldId id="365" r:id="rId19"/>
    <p:sldId id="366" r:id="rId20"/>
  </p:sldIdLst>
  <p:sldSz cx="12192000" cy="6858000"/>
  <p:notesSz cx="20104100" cy="11309350"/>
  <p:embeddedFontLst>
    <p:embeddedFont>
      <p:font typeface="Poppins" panose="00000500000000000000" pitchFamily="2" charset="0"/>
      <p:regular r:id="rId22"/>
      <p:bold r:id="rId23"/>
      <p:italic r:id="rId24"/>
      <p:boldItalic r:id="rId25"/>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4660"/>
  </p:normalViewPr>
  <p:slideViewPr>
    <p:cSldViewPr snapToGrid="0">
      <p:cViewPr varScale="1">
        <p:scale>
          <a:sx n="75" d="100"/>
          <a:sy n="75" d="100"/>
        </p:scale>
        <p:origin x="1152" y="43"/>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Else" userId="b01f9780-485a-4d8f-b6c1-d08f3d721e34" providerId="ADAL" clId="{63E2DBD9-1E0B-4B56-AA59-EE70199E7229}"/>
    <pc:docChg chg="undo custSel addSld delSld modSld">
      <pc:chgData name="Laura Else" userId="b01f9780-485a-4d8f-b6c1-d08f3d721e34" providerId="ADAL" clId="{63E2DBD9-1E0B-4B56-AA59-EE70199E7229}" dt="2025-02-24T16:26:48.065" v="803" actId="113"/>
      <pc:docMkLst>
        <pc:docMk/>
      </pc:docMkLst>
      <pc:sldChg chg="modSp mod">
        <pc:chgData name="Laura Else" userId="b01f9780-485a-4d8f-b6c1-d08f3d721e34" providerId="ADAL" clId="{63E2DBD9-1E0B-4B56-AA59-EE70199E7229}" dt="2025-02-24T14:07:58.681" v="1" actId="6549"/>
        <pc:sldMkLst>
          <pc:docMk/>
          <pc:sldMk cId="3350041017" sldId="327"/>
        </pc:sldMkLst>
        <pc:spChg chg="mod">
          <ac:chgData name="Laura Else" userId="b01f9780-485a-4d8f-b6c1-d08f3d721e34" providerId="ADAL" clId="{63E2DBD9-1E0B-4B56-AA59-EE70199E7229}" dt="2025-02-24T14:07:58.681" v="1" actId="6549"/>
          <ac:spMkLst>
            <pc:docMk/>
            <pc:sldMk cId="3350041017" sldId="327"/>
            <ac:spMk id="3" creationId="{2EE865D8-87F3-32CA-B7FF-E01AF17DF1E5}"/>
          </ac:spMkLst>
        </pc:spChg>
      </pc:sldChg>
      <pc:sldChg chg="addSp delSp modSp mod">
        <pc:chgData name="Laura Else" userId="b01f9780-485a-4d8f-b6c1-d08f3d721e34" providerId="ADAL" clId="{63E2DBD9-1E0B-4B56-AA59-EE70199E7229}" dt="2025-02-24T15:05:26.377" v="621" actId="20577"/>
        <pc:sldMkLst>
          <pc:docMk/>
          <pc:sldMk cId="890338640" sldId="338"/>
        </pc:sldMkLst>
        <pc:spChg chg="mod">
          <ac:chgData name="Laura Else" userId="b01f9780-485a-4d8f-b6c1-d08f3d721e34" providerId="ADAL" clId="{63E2DBD9-1E0B-4B56-AA59-EE70199E7229}" dt="2025-02-24T15:05:26.377" v="621" actId="20577"/>
          <ac:spMkLst>
            <pc:docMk/>
            <pc:sldMk cId="890338640" sldId="338"/>
            <ac:spMk id="5" creationId="{7BB097C4-2CC2-8E6F-4168-B943BFBD360B}"/>
          </ac:spMkLst>
        </pc:spChg>
        <pc:spChg chg="mod">
          <ac:chgData name="Laura Else" userId="b01f9780-485a-4d8f-b6c1-d08f3d721e34" providerId="ADAL" clId="{63E2DBD9-1E0B-4B56-AA59-EE70199E7229}" dt="2025-02-24T14:08:35.760" v="17" actId="6549"/>
          <ac:spMkLst>
            <pc:docMk/>
            <pc:sldMk cId="890338640" sldId="338"/>
            <ac:spMk id="6" creationId="{ABC036EE-0E83-D447-4444-6DD32BBC451C}"/>
          </ac:spMkLst>
        </pc:spChg>
      </pc:sldChg>
      <pc:sldChg chg="del">
        <pc:chgData name="Laura Else" userId="b01f9780-485a-4d8f-b6c1-d08f3d721e34" providerId="ADAL" clId="{63E2DBD9-1E0B-4B56-AA59-EE70199E7229}" dt="2025-02-24T14:18:47.879" v="261" actId="47"/>
        <pc:sldMkLst>
          <pc:docMk/>
          <pc:sldMk cId="1518950223" sldId="339"/>
        </pc:sldMkLst>
      </pc:sldChg>
      <pc:sldChg chg="del">
        <pc:chgData name="Laura Else" userId="b01f9780-485a-4d8f-b6c1-d08f3d721e34" providerId="ADAL" clId="{63E2DBD9-1E0B-4B56-AA59-EE70199E7229}" dt="2025-02-24T14:08:52.690" v="18" actId="47"/>
        <pc:sldMkLst>
          <pc:docMk/>
          <pc:sldMk cId="88662628" sldId="340"/>
        </pc:sldMkLst>
      </pc:sldChg>
      <pc:sldChg chg="del">
        <pc:chgData name="Laura Else" userId="b01f9780-485a-4d8f-b6c1-d08f3d721e34" providerId="ADAL" clId="{63E2DBD9-1E0B-4B56-AA59-EE70199E7229}" dt="2025-02-24T14:08:52.690" v="18" actId="47"/>
        <pc:sldMkLst>
          <pc:docMk/>
          <pc:sldMk cId="1828545363" sldId="341"/>
        </pc:sldMkLst>
      </pc:sldChg>
      <pc:sldChg chg="del">
        <pc:chgData name="Laura Else" userId="b01f9780-485a-4d8f-b6c1-d08f3d721e34" providerId="ADAL" clId="{63E2DBD9-1E0B-4B56-AA59-EE70199E7229}" dt="2025-02-24T14:08:52.690" v="18" actId="47"/>
        <pc:sldMkLst>
          <pc:docMk/>
          <pc:sldMk cId="916080806" sldId="342"/>
        </pc:sldMkLst>
      </pc:sldChg>
      <pc:sldChg chg="del">
        <pc:chgData name="Laura Else" userId="b01f9780-485a-4d8f-b6c1-d08f3d721e34" providerId="ADAL" clId="{63E2DBD9-1E0B-4B56-AA59-EE70199E7229}" dt="2025-02-24T14:08:52.690" v="18" actId="47"/>
        <pc:sldMkLst>
          <pc:docMk/>
          <pc:sldMk cId="3654325274" sldId="343"/>
        </pc:sldMkLst>
      </pc:sldChg>
      <pc:sldChg chg="del">
        <pc:chgData name="Laura Else" userId="b01f9780-485a-4d8f-b6c1-d08f3d721e34" providerId="ADAL" clId="{63E2DBD9-1E0B-4B56-AA59-EE70199E7229}" dt="2025-02-24T14:08:52.690" v="18" actId="47"/>
        <pc:sldMkLst>
          <pc:docMk/>
          <pc:sldMk cId="1847894294" sldId="344"/>
        </pc:sldMkLst>
      </pc:sldChg>
      <pc:sldChg chg="del">
        <pc:chgData name="Laura Else" userId="b01f9780-485a-4d8f-b6c1-d08f3d721e34" providerId="ADAL" clId="{63E2DBD9-1E0B-4B56-AA59-EE70199E7229}" dt="2025-02-24T14:08:52.690" v="18" actId="47"/>
        <pc:sldMkLst>
          <pc:docMk/>
          <pc:sldMk cId="3113974507" sldId="345"/>
        </pc:sldMkLst>
      </pc:sldChg>
      <pc:sldChg chg="del">
        <pc:chgData name="Laura Else" userId="b01f9780-485a-4d8f-b6c1-d08f3d721e34" providerId="ADAL" clId="{63E2DBD9-1E0B-4B56-AA59-EE70199E7229}" dt="2025-02-24T14:08:52.690" v="18" actId="47"/>
        <pc:sldMkLst>
          <pc:docMk/>
          <pc:sldMk cId="3480570493" sldId="346"/>
        </pc:sldMkLst>
      </pc:sldChg>
      <pc:sldChg chg="del">
        <pc:chgData name="Laura Else" userId="b01f9780-485a-4d8f-b6c1-d08f3d721e34" providerId="ADAL" clId="{63E2DBD9-1E0B-4B56-AA59-EE70199E7229}" dt="2025-02-24T14:08:52.690" v="18" actId="47"/>
        <pc:sldMkLst>
          <pc:docMk/>
          <pc:sldMk cId="2842030324" sldId="347"/>
        </pc:sldMkLst>
      </pc:sldChg>
      <pc:sldChg chg="del">
        <pc:chgData name="Laura Else" userId="b01f9780-485a-4d8f-b6c1-d08f3d721e34" providerId="ADAL" clId="{63E2DBD9-1E0B-4B56-AA59-EE70199E7229}" dt="2025-02-24T14:08:52.690" v="18" actId="47"/>
        <pc:sldMkLst>
          <pc:docMk/>
          <pc:sldMk cId="1077465814" sldId="348"/>
        </pc:sldMkLst>
      </pc:sldChg>
      <pc:sldChg chg="del">
        <pc:chgData name="Laura Else" userId="b01f9780-485a-4d8f-b6c1-d08f3d721e34" providerId="ADAL" clId="{63E2DBD9-1E0B-4B56-AA59-EE70199E7229}" dt="2025-02-24T14:08:52.690" v="18" actId="47"/>
        <pc:sldMkLst>
          <pc:docMk/>
          <pc:sldMk cId="497984662" sldId="349"/>
        </pc:sldMkLst>
      </pc:sldChg>
      <pc:sldChg chg="del">
        <pc:chgData name="Laura Else" userId="b01f9780-485a-4d8f-b6c1-d08f3d721e34" providerId="ADAL" clId="{63E2DBD9-1E0B-4B56-AA59-EE70199E7229}" dt="2025-02-24T14:18:53.928" v="262" actId="47"/>
        <pc:sldMkLst>
          <pc:docMk/>
          <pc:sldMk cId="2017045756" sldId="350"/>
        </pc:sldMkLst>
      </pc:sldChg>
      <pc:sldChg chg="del">
        <pc:chgData name="Laura Else" userId="b01f9780-485a-4d8f-b6c1-d08f3d721e34" providerId="ADAL" clId="{63E2DBD9-1E0B-4B56-AA59-EE70199E7229}" dt="2025-02-24T14:18:56.152" v="263" actId="47"/>
        <pc:sldMkLst>
          <pc:docMk/>
          <pc:sldMk cId="609121962" sldId="351"/>
        </pc:sldMkLst>
      </pc:sldChg>
      <pc:sldChg chg="modSp mod">
        <pc:chgData name="Laura Else" userId="b01f9780-485a-4d8f-b6c1-d08f3d721e34" providerId="ADAL" clId="{63E2DBD9-1E0B-4B56-AA59-EE70199E7229}" dt="2025-02-24T15:06:23.343" v="650" actId="20577"/>
        <pc:sldMkLst>
          <pc:docMk/>
          <pc:sldMk cId="3050021011" sldId="352"/>
        </pc:sldMkLst>
        <pc:spChg chg="mod">
          <ac:chgData name="Laura Else" userId="b01f9780-485a-4d8f-b6c1-d08f3d721e34" providerId="ADAL" clId="{63E2DBD9-1E0B-4B56-AA59-EE70199E7229}" dt="2025-02-24T15:06:23.343" v="650" actId="20577"/>
          <ac:spMkLst>
            <pc:docMk/>
            <pc:sldMk cId="3050021011" sldId="352"/>
            <ac:spMk id="5" creationId="{1859FD1F-D820-A3FC-E11C-6A8A78E2A82D}"/>
          </ac:spMkLst>
        </pc:spChg>
        <pc:spChg chg="mod">
          <ac:chgData name="Laura Else" userId="b01f9780-485a-4d8f-b6c1-d08f3d721e34" providerId="ADAL" clId="{63E2DBD9-1E0B-4B56-AA59-EE70199E7229}" dt="2025-02-24T15:05:36.902" v="629" actId="20577"/>
          <ac:spMkLst>
            <pc:docMk/>
            <pc:sldMk cId="3050021011" sldId="352"/>
            <ac:spMk id="6" creationId="{FDF891A2-B599-67BA-C591-C57559F45B74}"/>
          </ac:spMkLst>
        </pc:spChg>
      </pc:sldChg>
      <pc:sldChg chg="del">
        <pc:chgData name="Laura Else" userId="b01f9780-485a-4d8f-b6c1-d08f3d721e34" providerId="ADAL" clId="{63E2DBD9-1E0B-4B56-AA59-EE70199E7229}" dt="2025-02-24T14:40:51.321" v="360" actId="47"/>
        <pc:sldMkLst>
          <pc:docMk/>
          <pc:sldMk cId="3981269416" sldId="353"/>
        </pc:sldMkLst>
      </pc:sldChg>
      <pc:sldChg chg="modSp add mod">
        <pc:chgData name="Laura Else" userId="b01f9780-485a-4d8f-b6c1-d08f3d721e34" providerId="ADAL" clId="{63E2DBD9-1E0B-4B56-AA59-EE70199E7229}" dt="2025-02-24T14:57:34.089" v="435" actId="20577"/>
        <pc:sldMkLst>
          <pc:docMk/>
          <pc:sldMk cId="558653326" sldId="354"/>
        </pc:sldMkLst>
        <pc:spChg chg="mod">
          <ac:chgData name="Laura Else" userId="b01f9780-485a-4d8f-b6c1-d08f3d721e34" providerId="ADAL" clId="{63E2DBD9-1E0B-4B56-AA59-EE70199E7229}" dt="2025-02-24T14:57:34.089" v="435" actId="20577"/>
          <ac:spMkLst>
            <pc:docMk/>
            <pc:sldMk cId="558653326" sldId="354"/>
            <ac:spMk id="5" creationId="{F1E9BC5C-8789-2EE9-EB3E-E1441AF69A45}"/>
          </ac:spMkLst>
        </pc:spChg>
        <pc:spChg chg="mod">
          <ac:chgData name="Laura Else" userId="b01f9780-485a-4d8f-b6c1-d08f3d721e34" providerId="ADAL" clId="{63E2DBD9-1E0B-4B56-AA59-EE70199E7229}" dt="2025-02-24T14:10:20.761" v="55" actId="6549"/>
          <ac:spMkLst>
            <pc:docMk/>
            <pc:sldMk cId="558653326" sldId="354"/>
            <ac:spMk id="6" creationId="{40E416A5-857E-D10F-F80C-F5596AB4204F}"/>
          </ac:spMkLst>
        </pc:spChg>
      </pc:sldChg>
      <pc:sldChg chg="modSp add mod">
        <pc:chgData name="Laura Else" userId="b01f9780-485a-4d8f-b6c1-d08f3d721e34" providerId="ADAL" clId="{63E2DBD9-1E0B-4B56-AA59-EE70199E7229}" dt="2025-02-24T14:58:21.621" v="466" actId="20577"/>
        <pc:sldMkLst>
          <pc:docMk/>
          <pc:sldMk cId="2787913594" sldId="355"/>
        </pc:sldMkLst>
        <pc:spChg chg="mod">
          <ac:chgData name="Laura Else" userId="b01f9780-485a-4d8f-b6c1-d08f3d721e34" providerId="ADAL" clId="{63E2DBD9-1E0B-4B56-AA59-EE70199E7229}" dt="2025-02-24T14:58:21.621" v="466" actId="20577"/>
          <ac:spMkLst>
            <pc:docMk/>
            <pc:sldMk cId="2787913594" sldId="355"/>
            <ac:spMk id="5" creationId="{31FBA549-FCB4-27A6-8301-4CB0A477BA39}"/>
          </ac:spMkLst>
        </pc:spChg>
        <pc:spChg chg="mod">
          <ac:chgData name="Laura Else" userId="b01f9780-485a-4d8f-b6c1-d08f3d721e34" providerId="ADAL" clId="{63E2DBD9-1E0B-4B56-AA59-EE70199E7229}" dt="2025-02-24T14:12:14.695" v="80" actId="20577"/>
          <ac:spMkLst>
            <pc:docMk/>
            <pc:sldMk cId="2787913594" sldId="355"/>
            <ac:spMk id="6" creationId="{E132C60D-2698-46EB-9E6F-FF0464D20DBF}"/>
          </ac:spMkLst>
        </pc:spChg>
      </pc:sldChg>
      <pc:sldChg chg="modSp add mod">
        <pc:chgData name="Laura Else" userId="b01f9780-485a-4d8f-b6c1-d08f3d721e34" providerId="ADAL" clId="{63E2DBD9-1E0B-4B56-AA59-EE70199E7229}" dt="2025-02-24T14:58:44.519" v="471" actId="20577"/>
        <pc:sldMkLst>
          <pc:docMk/>
          <pc:sldMk cId="287314709" sldId="356"/>
        </pc:sldMkLst>
        <pc:spChg chg="mod">
          <ac:chgData name="Laura Else" userId="b01f9780-485a-4d8f-b6c1-d08f3d721e34" providerId="ADAL" clId="{63E2DBD9-1E0B-4B56-AA59-EE70199E7229}" dt="2025-02-24T14:58:44.519" v="471" actId="20577"/>
          <ac:spMkLst>
            <pc:docMk/>
            <pc:sldMk cId="287314709" sldId="356"/>
            <ac:spMk id="5" creationId="{63DB9F31-ACF2-C899-6EC8-52BA7962DB2C}"/>
          </ac:spMkLst>
        </pc:spChg>
      </pc:sldChg>
      <pc:sldChg chg="modSp add mod">
        <pc:chgData name="Laura Else" userId="b01f9780-485a-4d8f-b6c1-d08f3d721e34" providerId="ADAL" clId="{63E2DBD9-1E0B-4B56-AA59-EE70199E7229}" dt="2025-02-24T14:59:17.908" v="487" actId="20577"/>
        <pc:sldMkLst>
          <pc:docMk/>
          <pc:sldMk cId="1609164174" sldId="357"/>
        </pc:sldMkLst>
        <pc:spChg chg="mod">
          <ac:chgData name="Laura Else" userId="b01f9780-485a-4d8f-b6c1-d08f3d721e34" providerId="ADAL" clId="{63E2DBD9-1E0B-4B56-AA59-EE70199E7229}" dt="2025-02-24T14:59:17.908" v="487" actId="20577"/>
          <ac:spMkLst>
            <pc:docMk/>
            <pc:sldMk cId="1609164174" sldId="357"/>
            <ac:spMk id="5" creationId="{A85B59A7-0EDD-3623-E501-C76BE66FA40A}"/>
          </ac:spMkLst>
        </pc:spChg>
        <pc:spChg chg="mod">
          <ac:chgData name="Laura Else" userId="b01f9780-485a-4d8f-b6c1-d08f3d721e34" providerId="ADAL" clId="{63E2DBD9-1E0B-4B56-AA59-EE70199E7229}" dt="2025-02-24T14:14:51.061" v="202" actId="20577"/>
          <ac:spMkLst>
            <pc:docMk/>
            <pc:sldMk cId="1609164174" sldId="357"/>
            <ac:spMk id="6" creationId="{F229D3EE-88C4-B0EF-D654-71A11A100B2B}"/>
          </ac:spMkLst>
        </pc:spChg>
      </pc:sldChg>
      <pc:sldChg chg="addSp delSp modSp add mod">
        <pc:chgData name="Laura Else" userId="b01f9780-485a-4d8f-b6c1-d08f3d721e34" providerId="ADAL" clId="{63E2DBD9-1E0B-4B56-AA59-EE70199E7229}" dt="2025-02-24T15:00:08.856" v="498" actId="20577"/>
        <pc:sldMkLst>
          <pc:docMk/>
          <pc:sldMk cId="1647270209" sldId="358"/>
        </pc:sldMkLst>
        <pc:spChg chg="mod">
          <ac:chgData name="Laura Else" userId="b01f9780-485a-4d8f-b6c1-d08f3d721e34" providerId="ADAL" clId="{63E2DBD9-1E0B-4B56-AA59-EE70199E7229}" dt="2025-02-24T15:00:08.856" v="498" actId="20577"/>
          <ac:spMkLst>
            <pc:docMk/>
            <pc:sldMk cId="1647270209" sldId="358"/>
            <ac:spMk id="5" creationId="{9D01B516-48F7-E4B6-ABB1-A5B4920D1E01}"/>
          </ac:spMkLst>
        </pc:spChg>
      </pc:sldChg>
      <pc:sldChg chg="add del">
        <pc:chgData name="Laura Else" userId="b01f9780-485a-4d8f-b6c1-d08f3d721e34" providerId="ADAL" clId="{63E2DBD9-1E0B-4B56-AA59-EE70199E7229}" dt="2025-02-24T14:15:09.163" v="204" actId="47"/>
        <pc:sldMkLst>
          <pc:docMk/>
          <pc:sldMk cId="4026493937" sldId="358"/>
        </pc:sldMkLst>
      </pc:sldChg>
      <pc:sldChg chg="addSp delSp modSp add mod">
        <pc:chgData name="Laura Else" userId="b01f9780-485a-4d8f-b6c1-d08f3d721e34" providerId="ADAL" clId="{63E2DBD9-1E0B-4B56-AA59-EE70199E7229}" dt="2025-02-24T15:02:49.148" v="554" actId="6549"/>
        <pc:sldMkLst>
          <pc:docMk/>
          <pc:sldMk cId="1734958842" sldId="359"/>
        </pc:sldMkLst>
        <pc:spChg chg="mod">
          <ac:chgData name="Laura Else" userId="b01f9780-485a-4d8f-b6c1-d08f3d721e34" providerId="ADAL" clId="{63E2DBD9-1E0B-4B56-AA59-EE70199E7229}" dt="2025-02-24T15:02:49.148" v="554" actId="6549"/>
          <ac:spMkLst>
            <pc:docMk/>
            <pc:sldMk cId="1734958842" sldId="359"/>
            <ac:spMk id="5" creationId="{976ADE9B-0E54-9FFF-6DDF-02D0B41B667B}"/>
          </ac:spMkLst>
        </pc:spChg>
        <pc:spChg chg="mod">
          <ac:chgData name="Laura Else" userId="b01f9780-485a-4d8f-b6c1-d08f3d721e34" providerId="ADAL" clId="{63E2DBD9-1E0B-4B56-AA59-EE70199E7229}" dt="2025-02-24T14:16:06.570" v="233" actId="6549"/>
          <ac:spMkLst>
            <pc:docMk/>
            <pc:sldMk cId="1734958842" sldId="359"/>
            <ac:spMk id="6" creationId="{9A306D2A-7E5B-72F1-3A92-851946747365}"/>
          </ac:spMkLst>
        </pc:spChg>
      </pc:sldChg>
      <pc:sldChg chg="add del">
        <pc:chgData name="Laura Else" userId="b01f9780-485a-4d8f-b6c1-d08f3d721e34" providerId="ADAL" clId="{63E2DBD9-1E0B-4B56-AA59-EE70199E7229}" dt="2025-02-24T14:15:10.434" v="205" actId="47"/>
        <pc:sldMkLst>
          <pc:docMk/>
          <pc:sldMk cId="3013723328" sldId="359"/>
        </pc:sldMkLst>
      </pc:sldChg>
      <pc:sldChg chg="modSp add mod">
        <pc:chgData name="Laura Else" userId="b01f9780-485a-4d8f-b6c1-d08f3d721e34" providerId="ADAL" clId="{63E2DBD9-1E0B-4B56-AA59-EE70199E7229}" dt="2025-02-24T15:03:08.556" v="559" actId="5793"/>
        <pc:sldMkLst>
          <pc:docMk/>
          <pc:sldMk cId="1758021012" sldId="360"/>
        </pc:sldMkLst>
        <pc:spChg chg="mod">
          <ac:chgData name="Laura Else" userId="b01f9780-485a-4d8f-b6c1-d08f3d721e34" providerId="ADAL" clId="{63E2DBD9-1E0B-4B56-AA59-EE70199E7229}" dt="2025-02-24T15:03:08.556" v="559" actId="5793"/>
          <ac:spMkLst>
            <pc:docMk/>
            <pc:sldMk cId="1758021012" sldId="360"/>
            <ac:spMk id="5" creationId="{DF5D0FD3-DBFB-B762-1470-50866F755B5A}"/>
          </ac:spMkLst>
        </pc:spChg>
      </pc:sldChg>
      <pc:sldChg chg="add del">
        <pc:chgData name="Laura Else" userId="b01f9780-485a-4d8f-b6c1-d08f3d721e34" providerId="ADAL" clId="{63E2DBD9-1E0B-4B56-AA59-EE70199E7229}" dt="2025-02-24T14:15:11.475" v="206" actId="47"/>
        <pc:sldMkLst>
          <pc:docMk/>
          <pc:sldMk cId="2928514187" sldId="360"/>
        </pc:sldMkLst>
      </pc:sldChg>
      <pc:sldChg chg="addSp delSp modSp add mod">
        <pc:chgData name="Laura Else" userId="b01f9780-485a-4d8f-b6c1-d08f3d721e34" providerId="ADAL" clId="{63E2DBD9-1E0B-4B56-AA59-EE70199E7229}" dt="2025-02-24T15:03:35.988" v="571" actId="20577"/>
        <pc:sldMkLst>
          <pc:docMk/>
          <pc:sldMk cId="1396076244" sldId="361"/>
        </pc:sldMkLst>
        <pc:spChg chg="mod">
          <ac:chgData name="Laura Else" userId="b01f9780-485a-4d8f-b6c1-d08f3d721e34" providerId="ADAL" clId="{63E2DBD9-1E0B-4B56-AA59-EE70199E7229}" dt="2025-02-24T15:03:35.988" v="571" actId="20577"/>
          <ac:spMkLst>
            <pc:docMk/>
            <pc:sldMk cId="1396076244" sldId="361"/>
            <ac:spMk id="5" creationId="{F073C791-B44B-1459-B6C3-78BE8BE987BE}"/>
          </ac:spMkLst>
        </pc:spChg>
      </pc:sldChg>
      <pc:sldChg chg="modSp add mod">
        <pc:chgData name="Laura Else" userId="b01f9780-485a-4d8f-b6c1-d08f3d721e34" providerId="ADAL" clId="{63E2DBD9-1E0B-4B56-AA59-EE70199E7229}" dt="2025-02-24T15:03:58.830" v="576" actId="20577"/>
        <pc:sldMkLst>
          <pc:docMk/>
          <pc:sldMk cId="3618465682" sldId="362"/>
        </pc:sldMkLst>
        <pc:spChg chg="mod">
          <ac:chgData name="Laura Else" userId="b01f9780-485a-4d8f-b6c1-d08f3d721e34" providerId="ADAL" clId="{63E2DBD9-1E0B-4B56-AA59-EE70199E7229}" dt="2025-02-24T15:03:58.830" v="576" actId="20577"/>
          <ac:spMkLst>
            <pc:docMk/>
            <pc:sldMk cId="3618465682" sldId="362"/>
            <ac:spMk id="5" creationId="{5A1F75A6-800B-4811-6F75-742423CDFD29}"/>
          </ac:spMkLst>
        </pc:spChg>
      </pc:sldChg>
      <pc:sldChg chg="modSp add mod">
        <pc:chgData name="Laura Else" userId="b01f9780-485a-4d8f-b6c1-d08f3d721e34" providerId="ADAL" clId="{63E2DBD9-1E0B-4B56-AA59-EE70199E7229}" dt="2025-02-24T15:04:26.053" v="589" actId="20577"/>
        <pc:sldMkLst>
          <pc:docMk/>
          <pc:sldMk cId="1481445281" sldId="363"/>
        </pc:sldMkLst>
        <pc:spChg chg="mod">
          <ac:chgData name="Laura Else" userId="b01f9780-485a-4d8f-b6c1-d08f3d721e34" providerId="ADAL" clId="{63E2DBD9-1E0B-4B56-AA59-EE70199E7229}" dt="2025-02-24T15:04:26.053" v="589" actId="20577"/>
          <ac:spMkLst>
            <pc:docMk/>
            <pc:sldMk cId="1481445281" sldId="363"/>
            <ac:spMk id="5" creationId="{95EC3DFA-81B9-1D81-55DD-B6BDBADDA6F9}"/>
          </ac:spMkLst>
        </pc:spChg>
      </pc:sldChg>
      <pc:sldChg chg="modSp add mod">
        <pc:chgData name="Laura Else" userId="b01f9780-485a-4d8f-b6c1-d08f3d721e34" providerId="ADAL" clId="{63E2DBD9-1E0B-4B56-AA59-EE70199E7229}" dt="2025-02-24T15:11:20.770" v="665" actId="20577"/>
        <pc:sldMkLst>
          <pc:docMk/>
          <pc:sldMk cId="2211014737" sldId="364"/>
        </pc:sldMkLst>
        <pc:spChg chg="mod">
          <ac:chgData name="Laura Else" userId="b01f9780-485a-4d8f-b6c1-d08f3d721e34" providerId="ADAL" clId="{63E2DBD9-1E0B-4B56-AA59-EE70199E7229}" dt="2025-02-24T15:11:20.770" v="665" actId="20577"/>
          <ac:spMkLst>
            <pc:docMk/>
            <pc:sldMk cId="2211014737" sldId="364"/>
            <ac:spMk id="5" creationId="{57ECACD1-D38A-9EA0-ABAE-2201AC7A11D6}"/>
          </ac:spMkLst>
        </pc:spChg>
        <pc:spChg chg="mod">
          <ac:chgData name="Laura Else" userId="b01f9780-485a-4d8f-b6c1-d08f3d721e34" providerId="ADAL" clId="{63E2DBD9-1E0B-4B56-AA59-EE70199E7229}" dt="2025-02-24T14:21:23.817" v="286"/>
          <ac:spMkLst>
            <pc:docMk/>
            <pc:sldMk cId="2211014737" sldId="364"/>
            <ac:spMk id="6" creationId="{2E403E24-55AD-4EB5-6EA5-41989A8C3CB5}"/>
          </ac:spMkLst>
        </pc:spChg>
      </pc:sldChg>
      <pc:sldChg chg="modSp add mod">
        <pc:chgData name="Laura Else" userId="b01f9780-485a-4d8f-b6c1-d08f3d721e34" providerId="ADAL" clId="{63E2DBD9-1E0B-4B56-AA59-EE70199E7229}" dt="2025-02-24T16:23:16.612" v="730" actId="20577"/>
        <pc:sldMkLst>
          <pc:docMk/>
          <pc:sldMk cId="618153947" sldId="365"/>
        </pc:sldMkLst>
        <pc:spChg chg="mod">
          <ac:chgData name="Laura Else" userId="b01f9780-485a-4d8f-b6c1-d08f3d721e34" providerId="ADAL" clId="{63E2DBD9-1E0B-4B56-AA59-EE70199E7229}" dt="2025-02-24T16:23:16.612" v="730" actId="20577"/>
          <ac:spMkLst>
            <pc:docMk/>
            <pc:sldMk cId="618153947" sldId="365"/>
            <ac:spMk id="5" creationId="{BC8FAE95-CD68-2EF8-0118-3EA0CA8E2935}"/>
          </ac:spMkLst>
        </pc:spChg>
      </pc:sldChg>
      <pc:sldChg chg="modSp add mod">
        <pc:chgData name="Laura Else" userId="b01f9780-485a-4d8f-b6c1-d08f3d721e34" providerId="ADAL" clId="{63E2DBD9-1E0B-4B56-AA59-EE70199E7229}" dt="2025-02-24T16:24:16.292" v="745" actId="20577"/>
        <pc:sldMkLst>
          <pc:docMk/>
          <pc:sldMk cId="1376325607" sldId="366"/>
        </pc:sldMkLst>
        <pc:spChg chg="mod">
          <ac:chgData name="Laura Else" userId="b01f9780-485a-4d8f-b6c1-d08f3d721e34" providerId="ADAL" clId="{63E2DBD9-1E0B-4B56-AA59-EE70199E7229}" dt="2025-02-24T16:24:16.292" v="745" actId="20577"/>
          <ac:spMkLst>
            <pc:docMk/>
            <pc:sldMk cId="1376325607" sldId="366"/>
            <ac:spMk id="5" creationId="{BA83558E-6AFC-4424-AB53-FF8498B756A5}"/>
          </ac:spMkLst>
        </pc:spChg>
        <pc:spChg chg="mod">
          <ac:chgData name="Laura Else" userId="b01f9780-485a-4d8f-b6c1-d08f3d721e34" providerId="ADAL" clId="{63E2DBD9-1E0B-4B56-AA59-EE70199E7229}" dt="2025-02-24T14:29:49.021" v="292" actId="14100"/>
          <ac:spMkLst>
            <pc:docMk/>
            <pc:sldMk cId="1376325607" sldId="366"/>
            <ac:spMk id="6" creationId="{70F05429-6FB3-5BA9-D06A-4FC595163E6D}"/>
          </ac:spMkLst>
        </pc:spChg>
      </pc:sldChg>
      <pc:sldChg chg="modSp add mod">
        <pc:chgData name="Laura Else" userId="b01f9780-485a-4d8f-b6c1-d08f3d721e34" providerId="ADAL" clId="{63E2DBD9-1E0B-4B56-AA59-EE70199E7229}" dt="2025-02-24T16:24:51.244" v="759" actId="20577"/>
        <pc:sldMkLst>
          <pc:docMk/>
          <pc:sldMk cId="3917997372" sldId="367"/>
        </pc:sldMkLst>
      </pc:sldChg>
      <pc:sldChg chg="modSp add mod">
        <pc:chgData name="Laura Else" userId="b01f9780-485a-4d8f-b6c1-d08f3d721e34" providerId="ADAL" clId="{63E2DBD9-1E0B-4B56-AA59-EE70199E7229}" dt="2025-02-24T16:25:06.485" v="767" actId="114"/>
        <pc:sldMkLst>
          <pc:docMk/>
          <pc:sldMk cId="2239512863" sldId="368"/>
        </pc:sldMkLst>
      </pc:sldChg>
      <pc:sldChg chg="modSp add mod">
        <pc:chgData name="Laura Else" userId="b01f9780-485a-4d8f-b6c1-d08f3d721e34" providerId="ADAL" clId="{63E2DBD9-1E0B-4B56-AA59-EE70199E7229}" dt="2025-02-24T16:25:43" v="783" actId="114"/>
        <pc:sldMkLst>
          <pc:docMk/>
          <pc:sldMk cId="3248589874" sldId="369"/>
        </pc:sldMkLst>
      </pc:sldChg>
      <pc:sldChg chg="modSp add mod">
        <pc:chgData name="Laura Else" userId="b01f9780-485a-4d8f-b6c1-d08f3d721e34" providerId="ADAL" clId="{63E2DBD9-1E0B-4B56-AA59-EE70199E7229}" dt="2025-02-24T16:26:06.400" v="792" actId="114"/>
        <pc:sldMkLst>
          <pc:docMk/>
          <pc:sldMk cId="605565626" sldId="370"/>
        </pc:sldMkLst>
      </pc:sldChg>
      <pc:sldChg chg="modSp add mod">
        <pc:chgData name="Laura Else" userId="b01f9780-485a-4d8f-b6c1-d08f3d721e34" providerId="ADAL" clId="{63E2DBD9-1E0B-4B56-AA59-EE70199E7229}" dt="2025-02-24T16:26:31.657" v="801" actId="20577"/>
        <pc:sldMkLst>
          <pc:docMk/>
          <pc:sldMk cId="1406909329" sldId="371"/>
        </pc:sldMkLst>
      </pc:sldChg>
      <pc:sldChg chg="modSp add mod">
        <pc:chgData name="Laura Else" userId="b01f9780-485a-4d8f-b6c1-d08f3d721e34" providerId="ADAL" clId="{63E2DBD9-1E0B-4B56-AA59-EE70199E7229}" dt="2025-02-24T16:26:48.065" v="803" actId="113"/>
        <pc:sldMkLst>
          <pc:docMk/>
          <pc:sldMk cId="869006695" sldId="372"/>
        </pc:sldMkLst>
      </pc:sldChg>
      <pc:sldChg chg="add del">
        <pc:chgData name="Laura Else" userId="b01f9780-485a-4d8f-b6c1-d08f3d721e34" providerId="ADAL" clId="{63E2DBD9-1E0B-4B56-AA59-EE70199E7229}" dt="2025-02-24T14:40:49.214" v="359" actId="47"/>
        <pc:sldMkLst>
          <pc:docMk/>
          <pc:sldMk cId="2493751294" sldId="373"/>
        </pc:sldMkLst>
      </pc:sldChg>
    </pc:docChg>
  </pc:docChgLst>
  <pc:docChgLst>
    <pc:chgData name="Laura Else" userId="b01f9780-485a-4d8f-b6c1-d08f3d721e34" providerId="ADAL" clId="{9AFEA6F0-3610-492E-A87D-2FADDCB99AF8}"/>
    <pc:docChg chg="undo redo custSel addSld delSld modSld">
      <pc:chgData name="Laura Else" userId="b01f9780-485a-4d8f-b6c1-d08f3d721e34" providerId="ADAL" clId="{9AFEA6F0-3610-492E-A87D-2FADDCB99AF8}" dt="2025-03-24T14:38:13.348" v="414" actId="20577"/>
      <pc:docMkLst>
        <pc:docMk/>
      </pc:docMkLst>
      <pc:sldChg chg="modSp mod">
        <pc:chgData name="Laura Else" userId="b01f9780-485a-4d8f-b6c1-d08f3d721e34" providerId="ADAL" clId="{9AFEA6F0-3610-492E-A87D-2FADDCB99AF8}" dt="2025-03-24T14:16:10.413" v="333" actId="404"/>
        <pc:sldMkLst>
          <pc:docMk/>
          <pc:sldMk cId="3350041017" sldId="327"/>
        </pc:sldMkLst>
        <pc:spChg chg="mod">
          <ac:chgData name="Laura Else" userId="b01f9780-485a-4d8f-b6c1-d08f3d721e34" providerId="ADAL" clId="{9AFEA6F0-3610-492E-A87D-2FADDCB99AF8}" dt="2025-03-24T14:16:10.413" v="333" actId="404"/>
          <ac:spMkLst>
            <pc:docMk/>
            <pc:sldMk cId="3350041017" sldId="327"/>
            <ac:spMk id="3" creationId="{2EE865D8-87F3-32CA-B7FF-E01AF17DF1E5}"/>
          </ac:spMkLst>
        </pc:spChg>
      </pc:sldChg>
      <pc:sldChg chg="modSp mod">
        <pc:chgData name="Laura Else" userId="b01f9780-485a-4d8f-b6c1-d08f3d721e34" providerId="ADAL" clId="{9AFEA6F0-3610-492E-A87D-2FADDCB99AF8}" dt="2025-03-24T14:30:26.854" v="390" actId="20577"/>
        <pc:sldMkLst>
          <pc:docMk/>
          <pc:sldMk cId="3050021011" sldId="352"/>
        </pc:sldMkLst>
        <pc:spChg chg="mod">
          <ac:chgData name="Laura Else" userId="b01f9780-485a-4d8f-b6c1-d08f3d721e34" providerId="ADAL" clId="{9AFEA6F0-3610-492E-A87D-2FADDCB99AF8}" dt="2025-03-24T14:30:26.854" v="390" actId="20577"/>
          <ac:spMkLst>
            <pc:docMk/>
            <pc:sldMk cId="3050021011" sldId="352"/>
            <ac:spMk id="5" creationId="{1859FD1F-D820-A3FC-E11C-6A8A78E2A82D}"/>
          </ac:spMkLst>
        </pc:spChg>
      </pc:sldChg>
      <pc:sldChg chg="modSp mod">
        <pc:chgData name="Laura Else" userId="b01f9780-485a-4d8f-b6c1-d08f3d721e34" providerId="ADAL" clId="{9AFEA6F0-3610-492E-A87D-2FADDCB99AF8}" dt="2025-03-24T13:38:42.402" v="127" actId="20577"/>
        <pc:sldMkLst>
          <pc:docMk/>
          <pc:sldMk cId="558653326" sldId="354"/>
        </pc:sldMkLst>
        <pc:spChg chg="mod">
          <ac:chgData name="Laura Else" userId="b01f9780-485a-4d8f-b6c1-d08f3d721e34" providerId="ADAL" clId="{9AFEA6F0-3610-492E-A87D-2FADDCB99AF8}" dt="2025-03-24T13:38:42.402" v="127" actId="20577"/>
          <ac:spMkLst>
            <pc:docMk/>
            <pc:sldMk cId="558653326" sldId="354"/>
            <ac:spMk id="5" creationId="{F1E9BC5C-8789-2EE9-EB3E-E1441AF69A45}"/>
          </ac:spMkLst>
        </pc:spChg>
      </pc:sldChg>
      <pc:sldChg chg="modSp mod">
        <pc:chgData name="Laura Else" userId="b01f9780-485a-4d8f-b6c1-d08f3d721e34" providerId="ADAL" clId="{9AFEA6F0-3610-492E-A87D-2FADDCB99AF8}" dt="2025-03-24T14:17:15.136" v="337" actId="20577"/>
        <pc:sldMkLst>
          <pc:docMk/>
          <pc:sldMk cId="2787913594" sldId="355"/>
        </pc:sldMkLst>
        <pc:spChg chg="mod">
          <ac:chgData name="Laura Else" userId="b01f9780-485a-4d8f-b6c1-d08f3d721e34" providerId="ADAL" clId="{9AFEA6F0-3610-492E-A87D-2FADDCB99AF8}" dt="2025-03-24T14:17:15.136" v="337" actId="20577"/>
          <ac:spMkLst>
            <pc:docMk/>
            <pc:sldMk cId="2787913594" sldId="355"/>
            <ac:spMk id="5" creationId="{31FBA549-FCB4-27A6-8301-4CB0A477BA39}"/>
          </ac:spMkLst>
        </pc:spChg>
      </pc:sldChg>
      <pc:sldChg chg="modSp mod">
        <pc:chgData name="Laura Else" userId="b01f9780-485a-4d8f-b6c1-d08f3d721e34" providerId="ADAL" clId="{9AFEA6F0-3610-492E-A87D-2FADDCB99AF8}" dt="2025-03-24T14:34:30.106" v="409" actId="6549"/>
        <pc:sldMkLst>
          <pc:docMk/>
          <pc:sldMk cId="287314709" sldId="356"/>
        </pc:sldMkLst>
        <pc:spChg chg="mod">
          <ac:chgData name="Laura Else" userId="b01f9780-485a-4d8f-b6c1-d08f3d721e34" providerId="ADAL" clId="{9AFEA6F0-3610-492E-A87D-2FADDCB99AF8}" dt="2025-03-24T14:34:30.106" v="409" actId="6549"/>
          <ac:spMkLst>
            <pc:docMk/>
            <pc:sldMk cId="287314709" sldId="356"/>
            <ac:spMk id="5" creationId="{63DB9F31-ACF2-C899-6EC8-52BA7962DB2C}"/>
          </ac:spMkLst>
        </pc:spChg>
      </pc:sldChg>
      <pc:sldChg chg="modSp mod">
        <pc:chgData name="Laura Else" userId="b01f9780-485a-4d8f-b6c1-d08f3d721e34" providerId="ADAL" clId="{9AFEA6F0-3610-492E-A87D-2FADDCB99AF8}" dt="2025-03-24T13:41:32.762" v="143" actId="20577"/>
        <pc:sldMkLst>
          <pc:docMk/>
          <pc:sldMk cId="1609164174" sldId="357"/>
        </pc:sldMkLst>
        <pc:spChg chg="mod">
          <ac:chgData name="Laura Else" userId="b01f9780-485a-4d8f-b6c1-d08f3d721e34" providerId="ADAL" clId="{9AFEA6F0-3610-492E-A87D-2FADDCB99AF8}" dt="2025-03-24T13:41:32.762" v="143" actId="20577"/>
          <ac:spMkLst>
            <pc:docMk/>
            <pc:sldMk cId="1609164174" sldId="357"/>
            <ac:spMk id="5" creationId="{A85B59A7-0EDD-3623-E501-C76BE66FA40A}"/>
          </ac:spMkLst>
        </pc:spChg>
      </pc:sldChg>
      <pc:sldChg chg="modSp mod">
        <pc:chgData name="Laura Else" userId="b01f9780-485a-4d8f-b6c1-d08f3d721e34" providerId="ADAL" clId="{9AFEA6F0-3610-492E-A87D-2FADDCB99AF8}" dt="2025-03-24T14:19:27.227" v="341" actId="20577"/>
        <pc:sldMkLst>
          <pc:docMk/>
          <pc:sldMk cId="1647270209" sldId="358"/>
        </pc:sldMkLst>
        <pc:spChg chg="mod">
          <ac:chgData name="Laura Else" userId="b01f9780-485a-4d8f-b6c1-d08f3d721e34" providerId="ADAL" clId="{9AFEA6F0-3610-492E-A87D-2FADDCB99AF8}" dt="2025-03-24T14:19:27.227" v="341" actId="20577"/>
          <ac:spMkLst>
            <pc:docMk/>
            <pc:sldMk cId="1647270209" sldId="358"/>
            <ac:spMk id="5" creationId="{9D01B516-48F7-E4B6-ABB1-A5B4920D1E01}"/>
          </ac:spMkLst>
        </pc:spChg>
      </pc:sldChg>
      <pc:sldChg chg="modSp mod">
        <pc:chgData name="Laura Else" userId="b01f9780-485a-4d8f-b6c1-d08f3d721e34" providerId="ADAL" clId="{9AFEA6F0-3610-492E-A87D-2FADDCB99AF8}" dt="2025-03-24T14:20:55.467" v="351" actId="20577"/>
        <pc:sldMkLst>
          <pc:docMk/>
          <pc:sldMk cId="1734958842" sldId="359"/>
        </pc:sldMkLst>
        <pc:spChg chg="mod">
          <ac:chgData name="Laura Else" userId="b01f9780-485a-4d8f-b6c1-d08f3d721e34" providerId="ADAL" clId="{9AFEA6F0-3610-492E-A87D-2FADDCB99AF8}" dt="2025-03-24T14:20:55.467" v="351" actId="20577"/>
          <ac:spMkLst>
            <pc:docMk/>
            <pc:sldMk cId="1734958842" sldId="359"/>
            <ac:spMk id="5" creationId="{976ADE9B-0E54-9FFF-6DDF-02D0B41B667B}"/>
          </ac:spMkLst>
        </pc:spChg>
      </pc:sldChg>
      <pc:sldChg chg="modSp mod">
        <pc:chgData name="Laura Else" userId="b01f9780-485a-4d8f-b6c1-d08f3d721e34" providerId="ADAL" clId="{9AFEA6F0-3610-492E-A87D-2FADDCB99AF8}" dt="2025-03-24T14:21:42.462" v="358" actId="20577"/>
        <pc:sldMkLst>
          <pc:docMk/>
          <pc:sldMk cId="1758021012" sldId="360"/>
        </pc:sldMkLst>
        <pc:spChg chg="mod">
          <ac:chgData name="Laura Else" userId="b01f9780-485a-4d8f-b6c1-d08f3d721e34" providerId="ADAL" clId="{9AFEA6F0-3610-492E-A87D-2FADDCB99AF8}" dt="2025-03-24T14:21:42.462" v="358" actId="20577"/>
          <ac:spMkLst>
            <pc:docMk/>
            <pc:sldMk cId="1758021012" sldId="360"/>
            <ac:spMk id="5" creationId="{DF5D0FD3-DBFB-B762-1470-50866F755B5A}"/>
          </ac:spMkLst>
        </pc:spChg>
      </pc:sldChg>
      <pc:sldChg chg="modSp mod">
        <pc:chgData name="Laura Else" userId="b01f9780-485a-4d8f-b6c1-d08f3d721e34" providerId="ADAL" clId="{9AFEA6F0-3610-492E-A87D-2FADDCB99AF8}" dt="2025-03-24T14:22:16.005" v="362" actId="20577"/>
        <pc:sldMkLst>
          <pc:docMk/>
          <pc:sldMk cId="1396076244" sldId="361"/>
        </pc:sldMkLst>
        <pc:spChg chg="mod">
          <ac:chgData name="Laura Else" userId="b01f9780-485a-4d8f-b6c1-d08f3d721e34" providerId="ADAL" clId="{9AFEA6F0-3610-492E-A87D-2FADDCB99AF8}" dt="2025-03-24T14:22:16.005" v="362" actId="20577"/>
          <ac:spMkLst>
            <pc:docMk/>
            <pc:sldMk cId="1396076244" sldId="361"/>
            <ac:spMk id="5" creationId="{F073C791-B44B-1459-B6C3-78BE8BE987BE}"/>
          </ac:spMkLst>
        </pc:spChg>
      </pc:sldChg>
      <pc:sldChg chg="modSp mod">
        <pc:chgData name="Laura Else" userId="b01f9780-485a-4d8f-b6c1-d08f3d721e34" providerId="ADAL" clId="{9AFEA6F0-3610-492E-A87D-2FADDCB99AF8}" dt="2025-03-24T14:03:11.173" v="291" actId="20577"/>
        <pc:sldMkLst>
          <pc:docMk/>
          <pc:sldMk cId="3618465682" sldId="362"/>
        </pc:sldMkLst>
        <pc:spChg chg="mod">
          <ac:chgData name="Laura Else" userId="b01f9780-485a-4d8f-b6c1-d08f3d721e34" providerId="ADAL" clId="{9AFEA6F0-3610-492E-A87D-2FADDCB99AF8}" dt="2025-03-24T14:03:11.173" v="291" actId="20577"/>
          <ac:spMkLst>
            <pc:docMk/>
            <pc:sldMk cId="3618465682" sldId="362"/>
            <ac:spMk id="5" creationId="{5A1F75A6-800B-4811-6F75-742423CDFD29}"/>
          </ac:spMkLst>
        </pc:spChg>
      </pc:sldChg>
      <pc:sldChg chg="modSp mod">
        <pc:chgData name="Laura Else" userId="b01f9780-485a-4d8f-b6c1-d08f3d721e34" providerId="ADAL" clId="{9AFEA6F0-3610-492E-A87D-2FADDCB99AF8}" dt="2025-03-24T14:29:07.296" v="378" actId="20577"/>
        <pc:sldMkLst>
          <pc:docMk/>
          <pc:sldMk cId="1481445281" sldId="363"/>
        </pc:sldMkLst>
        <pc:spChg chg="mod">
          <ac:chgData name="Laura Else" userId="b01f9780-485a-4d8f-b6c1-d08f3d721e34" providerId="ADAL" clId="{9AFEA6F0-3610-492E-A87D-2FADDCB99AF8}" dt="2025-03-24T14:29:07.296" v="378" actId="20577"/>
          <ac:spMkLst>
            <pc:docMk/>
            <pc:sldMk cId="1481445281" sldId="363"/>
            <ac:spMk id="5" creationId="{95EC3DFA-81B9-1D81-55DD-B6BDBADDA6F9}"/>
          </ac:spMkLst>
        </pc:spChg>
      </pc:sldChg>
      <pc:sldChg chg="modSp add del mod">
        <pc:chgData name="Laura Else" userId="b01f9780-485a-4d8f-b6c1-d08f3d721e34" providerId="ADAL" clId="{9AFEA6F0-3610-492E-A87D-2FADDCB99AF8}" dt="2025-03-24T14:38:13.348" v="414" actId="20577"/>
        <pc:sldMkLst>
          <pc:docMk/>
          <pc:sldMk cId="2211014737" sldId="364"/>
        </pc:sldMkLst>
        <pc:spChg chg="mod">
          <ac:chgData name="Laura Else" userId="b01f9780-485a-4d8f-b6c1-d08f3d721e34" providerId="ADAL" clId="{9AFEA6F0-3610-492E-A87D-2FADDCB99AF8}" dt="2025-03-24T14:38:13.348" v="414" actId="20577"/>
          <ac:spMkLst>
            <pc:docMk/>
            <pc:sldMk cId="2211014737" sldId="364"/>
            <ac:spMk id="5" creationId="{57ECACD1-D38A-9EA0-ABAE-2201AC7A11D6}"/>
          </ac:spMkLst>
        </pc:spChg>
      </pc:sldChg>
      <pc:sldChg chg="modSp add del mod">
        <pc:chgData name="Laura Else" userId="b01f9780-485a-4d8f-b6c1-d08f3d721e34" providerId="ADAL" clId="{9AFEA6F0-3610-492E-A87D-2FADDCB99AF8}" dt="2025-03-24T14:06:46.113" v="328" actId="313"/>
        <pc:sldMkLst>
          <pc:docMk/>
          <pc:sldMk cId="618153947" sldId="365"/>
        </pc:sldMkLst>
        <pc:spChg chg="mod">
          <ac:chgData name="Laura Else" userId="b01f9780-485a-4d8f-b6c1-d08f3d721e34" providerId="ADAL" clId="{9AFEA6F0-3610-492E-A87D-2FADDCB99AF8}" dt="2025-03-24T14:06:46.113" v="328" actId="313"/>
          <ac:spMkLst>
            <pc:docMk/>
            <pc:sldMk cId="618153947" sldId="365"/>
            <ac:spMk id="5" creationId="{BC8FAE95-CD68-2EF8-0118-3EA0CA8E2935}"/>
          </ac:spMkLst>
        </pc:spChg>
      </pc:sldChg>
      <pc:sldChg chg="modSp add del mod">
        <pc:chgData name="Laura Else" userId="b01f9780-485a-4d8f-b6c1-d08f3d721e34" providerId="ADAL" clId="{9AFEA6F0-3610-492E-A87D-2FADDCB99AF8}" dt="2025-03-24T14:07:18.601" v="330" actId="14100"/>
        <pc:sldMkLst>
          <pc:docMk/>
          <pc:sldMk cId="1376325607" sldId="366"/>
        </pc:sldMkLst>
        <pc:spChg chg="mod">
          <ac:chgData name="Laura Else" userId="b01f9780-485a-4d8f-b6c1-d08f3d721e34" providerId="ADAL" clId="{9AFEA6F0-3610-492E-A87D-2FADDCB99AF8}" dt="2025-03-24T14:07:18.601" v="330" actId="14100"/>
          <ac:spMkLst>
            <pc:docMk/>
            <pc:sldMk cId="1376325607" sldId="366"/>
            <ac:spMk id="5" creationId="{BA83558E-6AFC-4424-AB53-FF8498B756A5}"/>
          </ac:spMkLst>
        </pc:spChg>
        <pc:spChg chg="mod">
          <ac:chgData name="Laura Else" userId="b01f9780-485a-4d8f-b6c1-d08f3d721e34" providerId="ADAL" clId="{9AFEA6F0-3610-492E-A87D-2FADDCB99AF8}" dt="2025-03-24T14:07:13.081" v="329" actId="14100"/>
          <ac:spMkLst>
            <pc:docMk/>
            <pc:sldMk cId="1376325607" sldId="366"/>
            <ac:spMk id="6" creationId="{70F05429-6FB3-5BA9-D06A-4FC595163E6D}"/>
          </ac:spMkLst>
        </pc:spChg>
      </pc:sldChg>
      <pc:sldChg chg="del">
        <pc:chgData name="Laura Else" userId="b01f9780-485a-4d8f-b6c1-d08f3d721e34" providerId="ADAL" clId="{9AFEA6F0-3610-492E-A87D-2FADDCB99AF8}" dt="2025-03-11T15:55:40.584" v="21" actId="47"/>
        <pc:sldMkLst>
          <pc:docMk/>
          <pc:sldMk cId="3917997372" sldId="367"/>
        </pc:sldMkLst>
      </pc:sldChg>
      <pc:sldChg chg="modSp del mod">
        <pc:chgData name="Laura Else" userId="b01f9780-485a-4d8f-b6c1-d08f3d721e34" providerId="ADAL" clId="{9AFEA6F0-3610-492E-A87D-2FADDCB99AF8}" dt="2025-03-11T15:55:41.070" v="22" actId="47"/>
        <pc:sldMkLst>
          <pc:docMk/>
          <pc:sldMk cId="2239512863" sldId="368"/>
        </pc:sldMkLst>
      </pc:sldChg>
      <pc:sldChg chg="modSp del mod">
        <pc:chgData name="Laura Else" userId="b01f9780-485a-4d8f-b6c1-d08f3d721e34" providerId="ADAL" clId="{9AFEA6F0-3610-492E-A87D-2FADDCB99AF8}" dt="2025-03-11T15:55:41.096" v="23" actId="47"/>
        <pc:sldMkLst>
          <pc:docMk/>
          <pc:sldMk cId="3248589874" sldId="369"/>
        </pc:sldMkLst>
      </pc:sldChg>
      <pc:sldChg chg="modSp del mod">
        <pc:chgData name="Laura Else" userId="b01f9780-485a-4d8f-b6c1-d08f3d721e34" providerId="ADAL" clId="{9AFEA6F0-3610-492E-A87D-2FADDCB99AF8}" dt="2025-03-11T15:55:47.313" v="24" actId="47"/>
        <pc:sldMkLst>
          <pc:docMk/>
          <pc:sldMk cId="605565626" sldId="370"/>
        </pc:sldMkLst>
      </pc:sldChg>
      <pc:sldChg chg="modSp add del mod">
        <pc:chgData name="Laura Else" userId="b01f9780-485a-4d8f-b6c1-d08f3d721e34" providerId="ADAL" clId="{9AFEA6F0-3610-492E-A87D-2FADDCB99AF8}" dt="2025-03-11T15:56:10.738" v="35" actId="47"/>
        <pc:sldMkLst>
          <pc:docMk/>
          <pc:sldMk cId="1406909329" sldId="371"/>
        </pc:sldMkLst>
      </pc:sldChg>
      <pc:sldChg chg="add del">
        <pc:chgData name="Laura Else" userId="b01f9780-485a-4d8f-b6c1-d08f3d721e34" providerId="ADAL" clId="{9AFEA6F0-3610-492E-A87D-2FADDCB99AF8}" dt="2025-03-11T15:57:05.457" v="44" actId="47"/>
        <pc:sldMkLst>
          <pc:docMk/>
          <pc:sldMk cId="869006695" sldId="372"/>
        </pc:sldMkLst>
      </pc:sldChg>
    </pc:docChg>
  </pc:docChgLst>
  <pc:docChgLst>
    <pc:chgData name="Laura Else" userId="b01f9780-485a-4d8f-b6c1-d08f3d721e34" providerId="ADAL" clId="{AE66F953-EA60-442C-8539-C211978A7B77}"/>
    <pc:docChg chg="undo custSel addSld delSld modSld modMainMaster">
      <pc:chgData name="Laura Else" userId="b01f9780-485a-4d8f-b6c1-d08f3d721e34" providerId="ADAL" clId="{AE66F953-EA60-442C-8539-C211978A7B77}" dt="2025-01-31T12:21:48.955" v="848" actId="6549"/>
      <pc:docMkLst>
        <pc:docMk/>
      </pc:docMkLst>
      <pc:sldChg chg="del">
        <pc:chgData name="Laura Else" userId="b01f9780-485a-4d8f-b6c1-d08f3d721e34" providerId="ADAL" clId="{AE66F953-EA60-442C-8539-C211978A7B77}" dt="2025-01-31T10:51:53.305" v="11" actId="47"/>
        <pc:sldMkLst>
          <pc:docMk/>
          <pc:sldMk cId="0" sldId="264"/>
        </pc:sldMkLst>
      </pc:sldChg>
      <pc:sldChg chg="del">
        <pc:chgData name="Laura Else" userId="b01f9780-485a-4d8f-b6c1-d08f3d721e34" providerId="ADAL" clId="{AE66F953-EA60-442C-8539-C211978A7B77}" dt="2025-01-31T10:51:45.743" v="7" actId="47"/>
        <pc:sldMkLst>
          <pc:docMk/>
          <pc:sldMk cId="4023482534" sldId="299"/>
        </pc:sldMkLst>
      </pc:sldChg>
      <pc:sldChg chg="addSp delSp modSp mod modClrScheme chgLayout">
        <pc:chgData name="Laura Else" userId="b01f9780-485a-4d8f-b6c1-d08f3d721e34" providerId="ADAL" clId="{AE66F953-EA60-442C-8539-C211978A7B77}" dt="2025-01-31T10:57:34.635" v="56" actId="14100"/>
        <pc:sldMkLst>
          <pc:docMk/>
          <pc:sldMk cId="3350041017" sldId="327"/>
        </pc:sldMkLst>
        <pc:spChg chg="add del mod ord">
          <ac:chgData name="Laura Else" userId="b01f9780-485a-4d8f-b6c1-d08f3d721e34" providerId="ADAL" clId="{AE66F953-EA60-442C-8539-C211978A7B77}" dt="2025-01-31T10:57:13.260" v="51" actId="1076"/>
          <ac:spMkLst>
            <pc:docMk/>
            <pc:sldMk cId="3350041017" sldId="327"/>
            <ac:spMk id="3" creationId="{2EE865D8-87F3-32CA-B7FF-E01AF17DF1E5}"/>
          </ac:spMkLst>
        </pc:spChg>
        <pc:spChg chg="add mod">
          <ac:chgData name="Laura Else" userId="b01f9780-485a-4d8f-b6c1-d08f3d721e34" providerId="ADAL" clId="{AE66F953-EA60-442C-8539-C211978A7B77}" dt="2025-01-31T10:57:05.284" v="50" actId="20577"/>
          <ac:spMkLst>
            <pc:docMk/>
            <pc:sldMk cId="3350041017" sldId="327"/>
            <ac:spMk id="5" creationId="{B5A0667F-EA9D-F3D9-67FA-2BEBC3212CCE}"/>
          </ac:spMkLst>
        </pc:spChg>
        <pc:spChg chg="add mod">
          <ac:chgData name="Laura Else" userId="b01f9780-485a-4d8f-b6c1-d08f3d721e34" providerId="ADAL" clId="{AE66F953-EA60-442C-8539-C211978A7B77}" dt="2025-01-31T10:57:34.635" v="56" actId="14100"/>
          <ac:spMkLst>
            <pc:docMk/>
            <pc:sldMk cId="3350041017" sldId="327"/>
            <ac:spMk id="7" creationId="{9DE5D13B-F70B-12FC-98A0-CAC0E5E2D236}"/>
          </ac:spMkLst>
        </pc:spChg>
        <pc:picChg chg="add mod">
          <ac:chgData name="Laura Else" userId="b01f9780-485a-4d8f-b6c1-d08f3d721e34" providerId="ADAL" clId="{AE66F953-EA60-442C-8539-C211978A7B77}" dt="2025-01-31T10:56:50.254" v="31" actId="1076"/>
          <ac:picMkLst>
            <pc:docMk/>
            <pc:sldMk cId="3350041017" sldId="327"/>
            <ac:picMk id="6" creationId="{071B11BB-0B55-511B-4A46-A4B2E2CD5438}"/>
          </ac:picMkLst>
        </pc:picChg>
      </pc:sldChg>
      <pc:sldChg chg="del">
        <pc:chgData name="Laura Else" userId="b01f9780-485a-4d8f-b6c1-d08f3d721e34" providerId="ADAL" clId="{AE66F953-EA60-442C-8539-C211978A7B77}" dt="2025-01-31T10:51:06.052" v="0" actId="2696"/>
        <pc:sldMkLst>
          <pc:docMk/>
          <pc:sldMk cId="246639548" sldId="328"/>
        </pc:sldMkLst>
      </pc:sldChg>
      <pc:sldChg chg="del">
        <pc:chgData name="Laura Else" userId="b01f9780-485a-4d8f-b6c1-d08f3d721e34" providerId="ADAL" clId="{AE66F953-EA60-442C-8539-C211978A7B77}" dt="2025-01-31T10:51:49.536" v="9" actId="47"/>
        <pc:sldMkLst>
          <pc:docMk/>
          <pc:sldMk cId="588652280" sldId="331"/>
        </pc:sldMkLst>
      </pc:sldChg>
      <pc:sldChg chg="del">
        <pc:chgData name="Laura Else" userId="b01f9780-485a-4d8f-b6c1-d08f3d721e34" providerId="ADAL" clId="{AE66F953-EA60-442C-8539-C211978A7B77}" dt="2025-01-31T10:51:51.655" v="10" actId="47"/>
        <pc:sldMkLst>
          <pc:docMk/>
          <pc:sldMk cId="1566398461" sldId="334"/>
        </pc:sldMkLst>
      </pc:sldChg>
      <pc:sldChg chg="addSp delSp modSp mod">
        <pc:chgData name="Laura Else" userId="b01f9780-485a-4d8f-b6c1-d08f3d721e34" providerId="ADAL" clId="{AE66F953-EA60-442C-8539-C211978A7B77}" dt="2025-01-31T11:31:23.492" v="354" actId="20577"/>
        <pc:sldMkLst>
          <pc:docMk/>
          <pc:sldMk cId="890338640" sldId="338"/>
        </pc:sldMkLst>
        <pc:spChg chg="add mod">
          <ac:chgData name="Laura Else" userId="b01f9780-485a-4d8f-b6c1-d08f3d721e34" providerId="ADAL" clId="{AE66F953-EA60-442C-8539-C211978A7B77}" dt="2025-01-31T10:59:06.312" v="62" actId="1076"/>
          <ac:spMkLst>
            <pc:docMk/>
            <pc:sldMk cId="890338640" sldId="338"/>
            <ac:spMk id="2" creationId="{086979DB-8543-45A3-FF8C-5216B0C6E860}"/>
          </ac:spMkLst>
        </pc:spChg>
        <pc:spChg chg="mod">
          <ac:chgData name="Laura Else" userId="b01f9780-485a-4d8f-b6c1-d08f3d721e34" providerId="ADAL" clId="{AE66F953-EA60-442C-8539-C211978A7B77}" dt="2025-01-31T11:31:23.492" v="354" actId="20577"/>
          <ac:spMkLst>
            <pc:docMk/>
            <pc:sldMk cId="890338640" sldId="338"/>
            <ac:spMk id="5" creationId="{7BB097C4-2CC2-8E6F-4168-B943BFBD360B}"/>
          </ac:spMkLst>
        </pc:spChg>
        <pc:spChg chg="mod">
          <ac:chgData name="Laura Else" userId="b01f9780-485a-4d8f-b6c1-d08f3d721e34" providerId="ADAL" clId="{AE66F953-EA60-442C-8539-C211978A7B77}" dt="2025-01-31T11:04:39.613" v="122" actId="1076"/>
          <ac:spMkLst>
            <pc:docMk/>
            <pc:sldMk cId="890338640" sldId="338"/>
            <ac:spMk id="6" creationId="{ABC036EE-0E83-D447-4444-6DD32BBC451C}"/>
          </ac:spMkLst>
        </pc:spChg>
      </pc:sldChg>
      <pc:sldChg chg="addSp delSp modSp add mod">
        <pc:chgData name="Laura Else" userId="b01f9780-485a-4d8f-b6c1-d08f3d721e34" providerId="ADAL" clId="{AE66F953-EA60-442C-8539-C211978A7B77}" dt="2025-01-31T11:32:51.506" v="407" actId="20577"/>
        <pc:sldMkLst>
          <pc:docMk/>
          <pc:sldMk cId="1518950223" sldId="339"/>
        </pc:sldMkLst>
      </pc:sldChg>
      <pc:sldChg chg="modSp add del mod">
        <pc:chgData name="Laura Else" userId="b01f9780-485a-4d8f-b6c1-d08f3d721e34" providerId="ADAL" clId="{AE66F953-EA60-442C-8539-C211978A7B77}" dt="2025-01-31T11:04:43.106" v="123" actId="47"/>
        <pc:sldMkLst>
          <pc:docMk/>
          <pc:sldMk cId="1775318410" sldId="339"/>
        </pc:sldMkLst>
      </pc:sldChg>
      <pc:sldChg chg="modSp add mod">
        <pc:chgData name="Laura Else" userId="b01f9780-485a-4d8f-b6c1-d08f3d721e34" providerId="ADAL" clId="{AE66F953-EA60-442C-8539-C211978A7B77}" dt="2025-01-31T11:33:25.499" v="408" actId="20577"/>
        <pc:sldMkLst>
          <pc:docMk/>
          <pc:sldMk cId="88662628" sldId="340"/>
        </pc:sldMkLst>
      </pc:sldChg>
      <pc:sldChg chg="add del">
        <pc:chgData name="Laura Else" userId="b01f9780-485a-4d8f-b6c1-d08f3d721e34" providerId="ADAL" clId="{AE66F953-EA60-442C-8539-C211978A7B77}" dt="2025-01-31T11:04:33.321" v="116" actId="47"/>
        <pc:sldMkLst>
          <pc:docMk/>
          <pc:sldMk cId="1006801942" sldId="340"/>
        </pc:sldMkLst>
      </pc:sldChg>
      <pc:sldChg chg="del">
        <pc:chgData name="Laura Else" userId="b01f9780-485a-4d8f-b6c1-d08f3d721e34" providerId="ADAL" clId="{AE66F953-EA60-442C-8539-C211978A7B77}" dt="2025-01-31T10:51:35.657" v="5" actId="2696"/>
        <pc:sldMkLst>
          <pc:docMk/>
          <pc:sldMk cId="2716667060" sldId="340"/>
        </pc:sldMkLst>
      </pc:sldChg>
      <pc:sldChg chg="addSp modSp add mod">
        <pc:chgData name="Laura Else" userId="b01f9780-485a-4d8f-b6c1-d08f3d721e34" providerId="ADAL" clId="{AE66F953-EA60-442C-8539-C211978A7B77}" dt="2025-01-31T11:34:15.800" v="409" actId="20577"/>
        <pc:sldMkLst>
          <pc:docMk/>
          <pc:sldMk cId="1828545363" sldId="341"/>
        </pc:sldMkLst>
      </pc:sldChg>
      <pc:sldChg chg="add del">
        <pc:chgData name="Laura Else" userId="b01f9780-485a-4d8f-b6c1-d08f3d721e34" providerId="ADAL" clId="{AE66F953-EA60-442C-8539-C211978A7B77}" dt="2025-01-31T11:04:34.343" v="117" actId="47"/>
        <pc:sldMkLst>
          <pc:docMk/>
          <pc:sldMk cId="2519959249" sldId="341"/>
        </pc:sldMkLst>
      </pc:sldChg>
      <pc:sldChg chg="modSp add mod">
        <pc:chgData name="Laura Else" userId="b01f9780-485a-4d8f-b6c1-d08f3d721e34" providerId="ADAL" clId="{AE66F953-EA60-442C-8539-C211978A7B77}" dt="2025-01-31T11:35:09.802" v="419" actId="20577"/>
        <pc:sldMkLst>
          <pc:docMk/>
          <pc:sldMk cId="916080806" sldId="342"/>
        </pc:sldMkLst>
      </pc:sldChg>
      <pc:sldChg chg="add del">
        <pc:chgData name="Laura Else" userId="b01f9780-485a-4d8f-b6c1-d08f3d721e34" providerId="ADAL" clId="{AE66F953-EA60-442C-8539-C211978A7B77}" dt="2025-01-31T11:04:34.901" v="118" actId="47"/>
        <pc:sldMkLst>
          <pc:docMk/>
          <pc:sldMk cId="3515336539" sldId="342"/>
        </pc:sldMkLst>
      </pc:sldChg>
      <pc:sldChg chg="add del">
        <pc:chgData name="Laura Else" userId="b01f9780-485a-4d8f-b6c1-d08f3d721e34" providerId="ADAL" clId="{AE66F953-EA60-442C-8539-C211978A7B77}" dt="2025-01-31T11:04:35.183" v="119" actId="47"/>
        <pc:sldMkLst>
          <pc:docMk/>
          <pc:sldMk cId="844750540" sldId="343"/>
        </pc:sldMkLst>
      </pc:sldChg>
      <pc:sldChg chg="addSp delSp modSp add mod">
        <pc:chgData name="Laura Else" userId="b01f9780-485a-4d8f-b6c1-d08f3d721e34" providerId="ADAL" clId="{AE66F953-EA60-442C-8539-C211978A7B77}" dt="2025-01-31T11:35:49.825" v="437" actId="6549"/>
        <pc:sldMkLst>
          <pc:docMk/>
          <pc:sldMk cId="3654325274" sldId="343"/>
        </pc:sldMkLst>
      </pc:sldChg>
      <pc:sldChg chg="del">
        <pc:chgData name="Laura Else" userId="b01f9780-485a-4d8f-b6c1-d08f3d721e34" providerId="ADAL" clId="{AE66F953-EA60-442C-8539-C211978A7B77}" dt="2025-01-31T10:51:32.926" v="4" actId="2696"/>
        <pc:sldMkLst>
          <pc:docMk/>
          <pc:sldMk cId="617886566" sldId="344"/>
        </pc:sldMkLst>
      </pc:sldChg>
      <pc:sldChg chg="modSp add mod">
        <pc:chgData name="Laura Else" userId="b01f9780-485a-4d8f-b6c1-d08f3d721e34" providerId="ADAL" clId="{AE66F953-EA60-442C-8539-C211978A7B77}" dt="2025-01-31T12:17:42.710" v="844" actId="20577"/>
        <pc:sldMkLst>
          <pc:docMk/>
          <pc:sldMk cId="1847894294" sldId="344"/>
        </pc:sldMkLst>
      </pc:sldChg>
      <pc:sldChg chg="add del">
        <pc:chgData name="Laura Else" userId="b01f9780-485a-4d8f-b6c1-d08f3d721e34" providerId="ADAL" clId="{AE66F953-EA60-442C-8539-C211978A7B77}" dt="2025-01-31T11:04:35.519" v="120" actId="47"/>
        <pc:sldMkLst>
          <pc:docMk/>
          <pc:sldMk cId="3233148067" sldId="344"/>
        </pc:sldMkLst>
      </pc:sldChg>
      <pc:sldChg chg="add del">
        <pc:chgData name="Laura Else" userId="b01f9780-485a-4d8f-b6c1-d08f3d721e34" providerId="ADAL" clId="{AE66F953-EA60-442C-8539-C211978A7B77}" dt="2025-01-31T11:04:36.009" v="121" actId="47"/>
        <pc:sldMkLst>
          <pc:docMk/>
          <pc:sldMk cId="2459770824" sldId="345"/>
        </pc:sldMkLst>
      </pc:sldChg>
      <pc:sldChg chg="addSp delSp modSp add mod">
        <pc:chgData name="Laura Else" userId="b01f9780-485a-4d8f-b6c1-d08f3d721e34" providerId="ADAL" clId="{AE66F953-EA60-442C-8539-C211978A7B77}" dt="2025-01-31T11:50:02.398" v="742" actId="20577"/>
        <pc:sldMkLst>
          <pc:docMk/>
          <pc:sldMk cId="3113974507" sldId="345"/>
        </pc:sldMkLst>
      </pc:sldChg>
      <pc:sldChg chg="addSp delSp modSp add mod">
        <pc:chgData name="Laura Else" userId="b01f9780-485a-4d8f-b6c1-d08f3d721e34" providerId="ADAL" clId="{AE66F953-EA60-442C-8539-C211978A7B77}" dt="2025-01-31T12:18:28.008" v="845" actId="20577"/>
        <pc:sldMkLst>
          <pc:docMk/>
          <pc:sldMk cId="3480570493" sldId="346"/>
        </pc:sldMkLst>
      </pc:sldChg>
      <pc:sldChg chg="del">
        <pc:chgData name="Laura Else" userId="b01f9780-485a-4d8f-b6c1-d08f3d721e34" providerId="ADAL" clId="{AE66F953-EA60-442C-8539-C211978A7B77}" dt="2025-01-31T10:51:30.140" v="3" actId="2696"/>
        <pc:sldMkLst>
          <pc:docMk/>
          <pc:sldMk cId="1267793482" sldId="347"/>
        </pc:sldMkLst>
      </pc:sldChg>
      <pc:sldChg chg="addSp delSp modSp add mod">
        <pc:chgData name="Laura Else" userId="b01f9780-485a-4d8f-b6c1-d08f3d721e34" providerId="ADAL" clId="{AE66F953-EA60-442C-8539-C211978A7B77}" dt="2025-01-31T11:51:10.620" v="752" actId="20577"/>
        <pc:sldMkLst>
          <pc:docMk/>
          <pc:sldMk cId="2842030324" sldId="347"/>
        </pc:sldMkLst>
      </pc:sldChg>
      <pc:sldChg chg="modSp add mod">
        <pc:chgData name="Laura Else" userId="b01f9780-485a-4d8f-b6c1-d08f3d721e34" providerId="ADAL" clId="{AE66F953-EA60-442C-8539-C211978A7B77}" dt="2025-01-31T11:51:37.788" v="764" actId="20577"/>
        <pc:sldMkLst>
          <pc:docMk/>
          <pc:sldMk cId="1077465814" sldId="348"/>
        </pc:sldMkLst>
      </pc:sldChg>
      <pc:sldChg chg="modSp add mod">
        <pc:chgData name="Laura Else" userId="b01f9780-485a-4d8f-b6c1-d08f3d721e34" providerId="ADAL" clId="{AE66F953-EA60-442C-8539-C211978A7B77}" dt="2025-01-31T11:52:19.653" v="788" actId="20577"/>
        <pc:sldMkLst>
          <pc:docMk/>
          <pc:sldMk cId="497984662" sldId="349"/>
        </pc:sldMkLst>
      </pc:sldChg>
      <pc:sldChg chg="modSp add mod">
        <pc:chgData name="Laura Else" userId="b01f9780-485a-4d8f-b6c1-d08f3d721e34" providerId="ADAL" clId="{AE66F953-EA60-442C-8539-C211978A7B77}" dt="2025-01-31T12:20:44.695" v="847" actId="20577"/>
        <pc:sldMkLst>
          <pc:docMk/>
          <pc:sldMk cId="2017045756" sldId="350"/>
        </pc:sldMkLst>
      </pc:sldChg>
      <pc:sldChg chg="del">
        <pc:chgData name="Laura Else" userId="b01f9780-485a-4d8f-b6c1-d08f3d721e34" providerId="ADAL" clId="{AE66F953-EA60-442C-8539-C211978A7B77}" dt="2025-01-31T10:51:11.038" v="1" actId="2696"/>
        <pc:sldMkLst>
          <pc:docMk/>
          <pc:sldMk cId="2739873422" sldId="350"/>
        </pc:sldMkLst>
      </pc:sldChg>
      <pc:sldChg chg="addSp delSp modSp add mod">
        <pc:chgData name="Laura Else" userId="b01f9780-485a-4d8f-b6c1-d08f3d721e34" providerId="ADAL" clId="{AE66F953-EA60-442C-8539-C211978A7B77}" dt="2025-01-31T11:52:54.786" v="799" actId="20577"/>
        <pc:sldMkLst>
          <pc:docMk/>
          <pc:sldMk cId="609121962" sldId="351"/>
        </pc:sldMkLst>
      </pc:sldChg>
      <pc:sldChg chg="modSp add mod">
        <pc:chgData name="Laura Else" userId="b01f9780-485a-4d8f-b6c1-d08f3d721e34" providerId="ADAL" clId="{AE66F953-EA60-442C-8539-C211978A7B77}" dt="2025-01-31T11:30:47.612" v="349" actId="403"/>
        <pc:sldMkLst>
          <pc:docMk/>
          <pc:sldMk cId="3050021011" sldId="352"/>
        </pc:sldMkLst>
        <pc:spChg chg="mod">
          <ac:chgData name="Laura Else" userId="b01f9780-485a-4d8f-b6c1-d08f3d721e34" providerId="ADAL" clId="{AE66F953-EA60-442C-8539-C211978A7B77}" dt="2025-01-31T11:30:47.612" v="349" actId="403"/>
          <ac:spMkLst>
            <pc:docMk/>
            <pc:sldMk cId="3050021011" sldId="352"/>
            <ac:spMk id="5" creationId="{1859FD1F-D820-A3FC-E11C-6A8A78E2A82D}"/>
          </ac:spMkLst>
        </pc:spChg>
        <pc:spChg chg="mod">
          <ac:chgData name="Laura Else" userId="b01f9780-485a-4d8f-b6c1-d08f3d721e34" providerId="ADAL" clId="{AE66F953-EA60-442C-8539-C211978A7B77}" dt="2025-01-31T11:18:03.996" v="306" actId="20577"/>
          <ac:spMkLst>
            <pc:docMk/>
            <pc:sldMk cId="3050021011" sldId="352"/>
            <ac:spMk id="6" creationId="{FDF891A2-B599-67BA-C591-C57559F45B74}"/>
          </ac:spMkLst>
        </pc:spChg>
      </pc:sldChg>
      <pc:sldChg chg="del">
        <pc:chgData name="Laura Else" userId="b01f9780-485a-4d8f-b6c1-d08f3d721e34" providerId="ADAL" clId="{AE66F953-EA60-442C-8539-C211978A7B77}" dt="2025-01-31T10:51:41.938" v="6" actId="47"/>
        <pc:sldMkLst>
          <pc:docMk/>
          <pc:sldMk cId="3736466115" sldId="352"/>
        </pc:sldMkLst>
      </pc:sldChg>
      <pc:sldChg chg="del">
        <pc:chgData name="Laura Else" userId="b01f9780-485a-4d8f-b6c1-d08f3d721e34" providerId="ADAL" clId="{AE66F953-EA60-442C-8539-C211978A7B77}" dt="2025-01-31T10:51:57.198" v="13" actId="47"/>
        <pc:sldMkLst>
          <pc:docMk/>
          <pc:sldMk cId="3907106004" sldId="353"/>
        </pc:sldMkLst>
      </pc:sldChg>
      <pc:sldChg chg="modSp add mod">
        <pc:chgData name="Laura Else" userId="b01f9780-485a-4d8f-b6c1-d08f3d721e34" providerId="ADAL" clId="{AE66F953-EA60-442C-8539-C211978A7B77}" dt="2025-01-31T12:21:48.955" v="848" actId="6549"/>
        <pc:sldMkLst>
          <pc:docMk/>
          <pc:sldMk cId="3981269416" sldId="353"/>
        </pc:sldMkLst>
      </pc:sldChg>
      <pc:sldChg chg="add del">
        <pc:chgData name="Laura Else" userId="b01f9780-485a-4d8f-b6c1-d08f3d721e34" providerId="ADAL" clId="{AE66F953-EA60-442C-8539-C211978A7B77}" dt="2025-01-31T11:19:09.491" v="314" actId="47"/>
        <pc:sldMkLst>
          <pc:docMk/>
          <pc:sldMk cId="4017251340" sldId="353"/>
        </pc:sldMkLst>
      </pc:sldChg>
      <pc:sldChg chg="del">
        <pc:chgData name="Laura Else" userId="b01f9780-485a-4d8f-b6c1-d08f3d721e34" providerId="ADAL" clId="{AE66F953-EA60-442C-8539-C211978A7B77}" dt="2025-01-31T10:51:55.051" v="12" actId="47"/>
        <pc:sldMkLst>
          <pc:docMk/>
          <pc:sldMk cId="1264800150" sldId="354"/>
        </pc:sldMkLst>
      </pc:sldChg>
      <pc:sldChg chg="modSp del mod">
        <pc:chgData name="Laura Else" userId="b01f9780-485a-4d8f-b6c1-d08f3d721e34" providerId="ADAL" clId="{AE66F953-EA60-442C-8539-C211978A7B77}" dt="2025-01-31T11:58:03.466" v="829" actId="47"/>
        <pc:sldMkLst>
          <pc:docMk/>
          <pc:sldMk cId="2858549230" sldId="354"/>
        </pc:sldMkLst>
      </pc:sldChg>
      <pc:sldChg chg="del">
        <pc:chgData name="Laura Else" userId="b01f9780-485a-4d8f-b6c1-d08f3d721e34" providerId="ADAL" clId="{AE66F953-EA60-442C-8539-C211978A7B77}" dt="2025-01-31T10:51:18.049" v="2" actId="2696"/>
        <pc:sldMkLst>
          <pc:docMk/>
          <pc:sldMk cId="767037105" sldId="357"/>
        </pc:sldMkLst>
      </pc:sldChg>
      <pc:sldChg chg="del">
        <pc:chgData name="Laura Else" userId="b01f9780-485a-4d8f-b6c1-d08f3d721e34" providerId="ADAL" clId="{AE66F953-EA60-442C-8539-C211978A7B77}" dt="2025-01-31T10:51:47.489" v="8" actId="47"/>
        <pc:sldMkLst>
          <pc:docMk/>
          <pc:sldMk cId="738792398" sldId="358"/>
        </pc:sldMkLst>
      </pc:sldChg>
      <pc:sldMasterChg chg="delSldLayout modSldLayout">
        <pc:chgData name="Laura Else" userId="b01f9780-485a-4d8f-b6c1-d08f3d721e34" providerId="ADAL" clId="{AE66F953-EA60-442C-8539-C211978A7B77}" dt="2025-01-31T10:54:49.778" v="24" actId="20577"/>
        <pc:sldMasterMkLst>
          <pc:docMk/>
          <pc:sldMasterMk cId="0" sldId="2147483648"/>
        </pc:sldMasterMkLst>
        <pc:sldLayoutChg chg="addSp delSp modSp mod">
          <pc:chgData name="Laura Else" userId="b01f9780-485a-4d8f-b6c1-d08f3d721e34" providerId="ADAL" clId="{AE66F953-EA60-442C-8539-C211978A7B77}" dt="2025-01-31T10:54:49.778" v="24" actId="20577"/>
          <pc:sldLayoutMkLst>
            <pc:docMk/>
            <pc:sldMasterMk cId="0" sldId="2147483648"/>
            <pc:sldLayoutMk cId="0" sldId="2147483661"/>
          </pc:sldLayoutMkLst>
          <pc:spChg chg="add mod">
            <ac:chgData name="Laura Else" userId="b01f9780-485a-4d8f-b6c1-d08f3d721e34" providerId="ADAL" clId="{AE66F953-EA60-442C-8539-C211978A7B77}" dt="2025-01-31T10:54:49.778" v="24" actId="20577"/>
            <ac:spMkLst>
              <pc:docMk/>
              <pc:sldMasterMk cId="0" sldId="2147483648"/>
              <pc:sldLayoutMk cId="0" sldId="2147483661"/>
              <ac:spMk id="5" creationId="{16CEA379-AD50-A6FB-28E6-5AE8A72AAD70}"/>
            </ac:spMkLst>
          </pc:spChg>
        </pc:sldLayoutChg>
        <pc:sldLayoutChg chg="del">
          <pc:chgData name="Laura Else" userId="b01f9780-485a-4d8f-b6c1-d08f3d721e34" providerId="ADAL" clId="{AE66F953-EA60-442C-8539-C211978A7B77}" dt="2025-01-31T10:51:11.038" v="1" actId="2696"/>
          <pc:sldLayoutMkLst>
            <pc:docMk/>
            <pc:sldMasterMk cId="0" sldId="2147483648"/>
            <pc:sldLayoutMk cId="1388001878" sldId="214748373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24/03/2025</a:t>
            </a:fld>
            <a:endParaRPr lang="en-GB"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dirty="0"/>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4320331"/>
            <a:ext cx="5923399" cy="671890"/>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8968722E-C849-BC30-17AC-DDB7AF37DDBB}"/>
              </a:ext>
            </a:extLst>
          </p:cNvPr>
          <p:cNvSpPr>
            <a:spLocks noGrp="1"/>
          </p:cNvSpPr>
          <p:nvPr>
            <p:ph type="body" sz="quarter" idx="11"/>
          </p:nvPr>
        </p:nvSpPr>
        <p:spPr>
          <a:xfrm>
            <a:off x="371612" y="5746531"/>
            <a:ext cx="6172969" cy="368562"/>
          </a:xfrm>
          <a:prstGeom prst="rect">
            <a:avLst/>
          </a:prstGeom>
        </p:spPr>
        <p:txBody>
          <a:bodyPr wrap="square" lIns="0" tIns="0" rIns="0" bIns="0">
            <a:spAutoFit/>
          </a:bodyPr>
          <a:lstStyle>
            <a:lvl1pPr marL="7701">
              <a:spcBef>
                <a:spcPts val="64"/>
              </a:spcBef>
              <a:defRPr lang="en-GB" sz="2395" b="1" spc="0" dirty="0">
                <a:solidFill>
                  <a:srgbClr val="FFFFFF"/>
                </a:solidFill>
                <a:latin typeface="Poppins" panose="00000500000000000000" pitchFamily="2" charset="0"/>
                <a:cs typeface="Poppins" panose="00000500000000000000" pitchFamily="2" charset="0"/>
              </a:defRPr>
            </a:lvl1pPr>
          </a:lstStyle>
          <a:p>
            <a:pPr marL="92075" lvl="0" indent="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562600"/>
            <a:ext cx="6172970" cy="0"/>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dirty="0"/>
          </a:p>
        </p:txBody>
      </p:sp>
      <p:sp>
        <p:nvSpPr>
          <p:cNvPr id="40" name="Text Placeholder 9">
            <a:extLst>
              <a:ext uri="{FF2B5EF4-FFF2-40B4-BE49-F238E27FC236}">
                <a16:creationId xmlns:a16="http://schemas.microsoft.com/office/drawing/2014/main" id="{2053168E-CE8E-4B25-8B34-0365818CAE69}"/>
              </a:ext>
            </a:extLst>
          </p:cNvPr>
          <p:cNvSpPr>
            <a:spLocks noGrp="1"/>
          </p:cNvSpPr>
          <p:nvPr>
            <p:ph type="body" sz="quarter" idx="12"/>
          </p:nvPr>
        </p:nvSpPr>
        <p:spPr>
          <a:xfrm>
            <a:off x="371612" y="6237014"/>
            <a:ext cx="6172969" cy="242695"/>
          </a:xfrm>
          <a:prstGeom prst="rect">
            <a:avLst/>
          </a:prstGeom>
        </p:spPr>
        <p:txBody>
          <a:bodyPr wrap="square" lIns="0" tIns="0" rIns="0" bIns="0">
            <a:spAutoFit/>
          </a:bodyPr>
          <a:lstStyle>
            <a:lvl1pPr marL="7701">
              <a:spcBef>
                <a:spcPts val="64"/>
              </a:spcBef>
              <a:defRPr lang="en-GB" sz="1577" spc="0" dirty="0">
                <a:solidFill>
                  <a:srgbClr val="FFFFFF"/>
                </a:solidFill>
                <a:latin typeface="Poppins" panose="00000500000000000000" pitchFamily="2" charset="0"/>
                <a:cs typeface="Poppins" panose="00000500000000000000" pitchFamily="2" charset="0"/>
              </a:defRPr>
            </a:lvl1pPr>
          </a:lstStyle>
          <a:p>
            <a:pPr marL="92075" lvl="0" indent="0"/>
            <a:r>
              <a:rPr lang="en-US"/>
              <a:t>Click to edit Master text styles</a:t>
            </a:r>
            <a:endParaRPr lang="en-GB"/>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789075"/>
            <a:ext cx="5837699" cy="368562"/>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a:t>Click to edit Master text styles</a:t>
            </a:r>
            <a:endParaRPr lang="en-GB"/>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dirty="0"/>
              <a:t>Click to edit Master text styles</a:t>
            </a:r>
            <a:endParaRPr lang="en-GB" dirty="0"/>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5" name="Text Placeholder 1">
            <a:extLst>
              <a:ext uri="{FF2B5EF4-FFF2-40B4-BE49-F238E27FC236}">
                <a16:creationId xmlns:a16="http://schemas.microsoft.com/office/drawing/2014/main" id="{16CEA379-AD50-A6FB-28E6-5AE8A72AAD70}"/>
              </a:ext>
            </a:extLst>
          </p:cNvPr>
          <p:cNvSpPr>
            <a:spLocks noGrp="1"/>
          </p:cNvSpPr>
          <p:nvPr>
            <p:ph type="body" sz="quarter" idx="13" hasCustomPrompt="1"/>
          </p:nvPr>
        </p:nvSpPr>
        <p:spPr>
          <a:xfrm>
            <a:off x="300630" y="6084836"/>
            <a:ext cx="4010542" cy="393700"/>
          </a:xfrm>
          <a:prstGeom prst="rect">
            <a:avLst/>
          </a:prstGeom>
        </p:spPr>
        <p:txBody>
          <a:bodyPr/>
          <a:lstStyle>
            <a:lvl1pPr>
              <a:defRPr>
                <a:solidFill>
                  <a:schemeClr val="bg1"/>
                </a:solidFill>
              </a:defRPr>
            </a:lvl1pPr>
          </a:lstStyle>
          <a:p>
            <a:r>
              <a:rPr lang="en-US" dirty="0"/>
              <a:t>Hodder and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dirty="0"/>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dirty="0">
                <a:solidFill>
                  <a:srgbClr val="003D61"/>
                </a:solidFill>
                <a:latin typeface="Poppins" panose="00000500000000000000" pitchFamily="2" charset="0"/>
                <a:cs typeface="Poppins" panose="00000500000000000000" pitchFamily="2" charset="0"/>
              </a:rPr>
              <a:t>2</a:t>
            </a:r>
            <a:endParaRPr sz="5245"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dirty="0"/>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dirty="0"/>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dirty="0">
                <a:solidFill>
                  <a:srgbClr val="003D61"/>
                </a:solidFill>
                <a:latin typeface="Poppins" panose="00000500000000000000" pitchFamily="2" charset="0"/>
                <a:cs typeface="Poppins" panose="00000500000000000000" pitchFamily="2" charset="0"/>
              </a:rPr>
              <a:t>3</a:t>
            </a:r>
            <a:endParaRPr sz="5245"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dirty="0"/>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dirty="0"/>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dirty="0"/>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dirty="0"/>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dirty="0"/>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dirty="0"/>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dirty="0"/>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dirty="0"/>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dirty="0"/>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dirty="0"/>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dirty="0"/>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dirty="0"/>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dirty="0"/>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dirty="0"/>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dirty="0"/>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dirty="0"/>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dirty="0">
                <a:solidFill>
                  <a:srgbClr val="FFFFFF"/>
                </a:solidFill>
                <a:latin typeface="Poppins" panose="00000500000000000000" pitchFamily="2" charset="0"/>
                <a:cs typeface="Poppins" panose="00000500000000000000" pitchFamily="2" charset="0"/>
              </a:rPr>
              <a:t>Head</a:t>
            </a:r>
            <a:r>
              <a:rPr sz="1880" b="1" spc="-67" dirty="0">
                <a:solidFill>
                  <a:srgbClr val="FFFFFF"/>
                </a:solidFill>
                <a:latin typeface="Poppins" panose="00000500000000000000" pitchFamily="2" charset="0"/>
                <a:cs typeface="Poppins" panose="00000500000000000000" pitchFamily="2" charset="0"/>
              </a:rPr>
              <a:t> </a:t>
            </a:r>
            <a:r>
              <a:rPr sz="1880" b="1" spc="-6" dirty="0">
                <a:solidFill>
                  <a:srgbClr val="FFFFFF"/>
                </a:solidFill>
                <a:latin typeface="Poppins" panose="00000500000000000000" pitchFamily="2" charset="0"/>
                <a:cs typeface="Poppins" panose="00000500000000000000" pitchFamily="2" charset="0"/>
              </a:rPr>
              <a:t>Office</a:t>
            </a:r>
            <a:endParaRPr sz="1880" dirty="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dirty="0">
                <a:solidFill>
                  <a:srgbClr val="FFFFFF"/>
                </a:solidFill>
                <a:latin typeface="Poppins" panose="00000500000000000000" pitchFamily="2" charset="0"/>
                <a:cs typeface="Poppins" panose="00000500000000000000" pitchFamily="2" charset="0"/>
              </a:rPr>
              <a:t>Hachette</a:t>
            </a:r>
            <a:r>
              <a:rPr sz="1182" b="1" spc="55" dirty="0">
                <a:solidFill>
                  <a:srgbClr val="FFFFFF"/>
                </a:solidFill>
                <a:latin typeface="Poppins" panose="00000500000000000000" pitchFamily="2" charset="0"/>
                <a:cs typeface="Poppins" panose="00000500000000000000" pitchFamily="2" charset="0"/>
              </a:rPr>
              <a:t> </a:t>
            </a:r>
            <a:r>
              <a:rPr sz="1182" b="1" spc="-6" dirty="0">
                <a:solidFill>
                  <a:srgbClr val="FFFFFF"/>
                </a:solidFill>
                <a:latin typeface="Poppins" panose="00000500000000000000" pitchFamily="2" charset="0"/>
                <a:cs typeface="Poppins" panose="00000500000000000000" pitchFamily="2" charset="0"/>
              </a:rPr>
              <a:t>Learning</a:t>
            </a:r>
            <a:endParaRPr sz="1182" dirty="0">
              <a:latin typeface="Poppins" panose="00000500000000000000" pitchFamily="2" charset="0"/>
              <a:cs typeface="Poppins" panose="00000500000000000000" pitchFamily="2" charset="0"/>
            </a:endParaRPr>
          </a:p>
          <a:p>
            <a:pPr marL="7701">
              <a:spcBef>
                <a:spcPts val="531"/>
              </a:spcBef>
            </a:pPr>
            <a:r>
              <a:rPr sz="1182" dirty="0">
                <a:solidFill>
                  <a:srgbClr val="FFFFFF"/>
                </a:solidFill>
                <a:latin typeface="Poppins" panose="00000500000000000000" pitchFamily="2" charset="0"/>
                <a:cs typeface="Poppins" panose="00000500000000000000" pitchFamily="2" charset="0"/>
              </a:rPr>
              <a:t>Carmelite</a:t>
            </a:r>
            <a:r>
              <a:rPr lang="en-GB" sz="1182" spc="300" dirty="0">
                <a:solidFill>
                  <a:srgbClr val="FFFFFF"/>
                </a:solidFill>
                <a:latin typeface="Poppins" panose="00000500000000000000" pitchFamily="2" charset="0"/>
                <a:cs typeface="Poppins" panose="00000500000000000000" pitchFamily="2" charset="0"/>
              </a:rPr>
              <a:t> </a:t>
            </a:r>
            <a:r>
              <a:rPr sz="1182" spc="18" dirty="0">
                <a:solidFill>
                  <a:srgbClr val="FFFFFF"/>
                </a:solidFill>
                <a:latin typeface="Poppins" panose="00000500000000000000" pitchFamily="2" charset="0"/>
                <a:cs typeface="Poppins" panose="00000500000000000000" pitchFamily="2" charset="0"/>
              </a:rPr>
              <a:t>House</a:t>
            </a:r>
            <a:endParaRPr sz="1182" dirty="0">
              <a:latin typeface="Poppins" panose="00000500000000000000" pitchFamily="2" charset="0"/>
              <a:cs typeface="Poppins" panose="00000500000000000000" pitchFamily="2" charset="0"/>
            </a:endParaRPr>
          </a:p>
          <a:p>
            <a:pPr marL="7701" marR="3081">
              <a:lnSpc>
                <a:spcPct val="137400"/>
              </a:lnSpc>
            </a:pPr>
            <a:r>
              <a:rPr sz="1182" dirty="0">
                <a:solidFill>
                  <a:srgbClr val="FFFFFF"/>
                </a:solidFill>
                <a:latin typeface="Poppins" panose="00000500000000000000" pitchFamily="2" charset="0"/>
                <a:cs typeface="Poppins" panose="00000500000000000000" pitchFamily="2" charset="0"/>
              </a:rPr>
              <a:t>50</a:t>
            </a:r>
            <a:r>
              <a:rPr sz="1182" spc="176" dirty="0">
                <a:solidFill>
                  <a:srgbClr val="FFFFFF"/>
                </a:solidFill>
                <a:latin typeface="Poppins" panose="00000500000000000000" pitchFamily="2" charset="0"/>
                <a:cs typeface="Poppins" panose="00000500000000000000" pitchFamily="2" charset="0"/>
              </a:rPr>
              <a:t> </a:t>
            </a:r>
            <a:r>
              <a:rPr sz="1182" dirty="0">
                <a:solidFill>
                  <a:srgbClr val="FFFFFF"/>
                </a:solidFill>
                <a:latin typeface="Poppins" panose="00000500000000000000" pitchFamily="2" charset="0"/>
                <a:cs typeface="Poppins" panose="00000500000000000000" pitchFamily="2" charset="0"/>
              </a:rPr>
              <a:t>Victoria</a:t>
            </a:r>
            <a:r>
              <a:rPr sz="1182" spc="182" dirty="0">
                <a:solidFill>
                  <a:srgbClr val="FFFFFF"/>
                </a:solidFill>
                <a:latin typeface="Poppins" panose="00000500000000000000" pitchFamily="2" charset="0"/>
                <a:cs typeface="Poppins" panose="00000500000000000000" pitchFamily="2" charset="0"/>
              </a:rPr>
              <a:t> </a:t>
            </a:r>
            <a:r>
              <a:rPr sz="1182" spc="-6" dirty="0">
                <a:solidFill>
                  <a:srgbClr val="FFFFFF"/>
                </a:solidFill>
                <a:latin typeface="Poppins" panose="00000500000000000000" pitchFamily="2" charset="0"/>
                <a:cs typeface="Poppins" panose="00000500000000000000" pitchFamily="2" charset="0"/>
              </a:rPr>
              <a:t>Embankment </a:t>
            </a:r>
            <a:r>
              <a:rPr sz="1182" spc="27" dirty="0">
                <a:solidFill>
                  <a:srgbClr val="FFFFFF"/>
                </a:solidFill>
                <a:latin typeface="Poppins" panose="00000500000000000000" pitchFamily="2" charset="0"/>
                <a:cs typeface="Poppins" panose="00000500000000000000" pitchFamily="2" charset="0"/>
              </a:rPr>
              <a:t>London,</a:t>
            </a:r>
            <a:r>
              <a:rPr sz="1182" spc="100" dirty="0">
                <a:solidFill>
                  <a:srgbClr val="FFFFFF"/>
                </a:solidFill>
                <a:latin typeface="Poppins" panose="00000500000000000000" pitchFamily="2" charset="0"/>
                <a:cs typeface="Poppins" panose="00000500000000000000" pitchFamily="2" charset="0"/>
              </a:rPr>
              <a:t> </a:t>
            </a:r>
            <a:r>
              <a:rPr sz="1182" dirty="0">
                <a:solidFill>
                  <a:srgbClr val="FFFFFF"/>
                </a:solidFill>
                <a:latin typeface="Poppins" panose="00000500000000000000" pitchFamily="2" charset="0"/>
                <a:cs typeface="Poppins" panose="00000500000000000000" pitchFamily="2" charset="0"/>
              </a:rPr>
              <a:t>EC4Y</a:t>
            </a:r>
            <a:r>
              <a:rPr sz="1182" spc="100" dirty="0">
                <a:solidFill>
                  <a:srgbClr val="FFFFFF"/>
                </a:solidFill>
                <a:latin typeface="Poppins" panose="00000500000000000000" pitchFamily="2" charset="0"/>
                <a:cs typeface="Poppins" panose="00000500000000000000" pitchFamily="2" charset="0"/>
              </a:rPr>
              <a:t> </a:t>
            </a:r>
            <a:r>
              <a:rPr sz="1182" spc="-15" dirty="0">
                <a:solidFill>
                  <a:srgbClr val="FFFFFF"/>
                </a:solidFill>
                <a:latin typeface="Poppins" panose="00000500000000000000" pitchFamily="2" charset="0"/>
                <a:cs typeface="Poppins" panose="00000500000000000000" pitchFamily="2" charset="0"/>
              </a:rPr>
              <a:t>0DZ</a:t>
            </a:r>
            <a:endParaRPr sz="1182" dirty="0">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dirty="0">
                <a:solidFill>
                  <a:srgbClr val="FFFFFF"/>
                </a:solidFill>
                <a:latin typeface="Poppins" panose="00000500000000000000" pitchFamily="2" charset="0"/>
                <a:cs typeface="Poppins" panose="00000500000000000000" pitchFamily="2" charset="0"/>
              </a:rPr>
              <a:t>Add</a:t>
            </a:r>
            <a:r>
              <a:rPr sz="1880" b="1" spc="-67" dirty="0">
                <a:solidFill>
                  <a:srgbClr val="FFFFFF"/>
                </a:solidFill>
                <a:latin typeface="Poppins" panose="00000500000000000000" pitchFamily="2" charset="0"/>
                <a:cs typeface="Poppins" panose="00000500000000000000" pitchFamily="2" charset="0"/>
              </a:rPr>
              <a:t> </a:t>
            </a:r>
            <a:r>
              <a:rPr sz="1880" b="1" spc="-6" dirty="0">
                <a:solidFill>
                  <a:srgbClr val="FFFFFF"/>
                </a:solidFill>
                <a:latin typeface="Poppins" panose="00000500000000000000" pitchFamily="2" charset="0"/>
                <a:cs typeface="Poppins" panose="00000500000000000000" pitchFamily="2" charset="0"/>
              </a:rPr>
              <a:t>Office</a:t>
            </a:r>
            <a:endParaRPr sz="1880" dirty="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dirty="0">
                <a:solidFill>
                  <a:srgbClr val="FFFFFF"/>
                </a:solidFill>
                <a:latin typeface="Poppins" panose="00000500000000000000" pitchFamily="2" charset="0"/>
                <a:cs typeface="Poppins" panose="00000500000000000000" pitchFamily="2" charset="0"/>
              </a:rPr>
              <a:t>Hachette</a:t>
            </a:r>
            <a:r>
              <a:rPr sz="1182" b="1" spc="55" dirty="0">
                <a:solidFill>
                  <a:srgbClr val="FFFFFF"/>
                </a:solidFill>
                <a:latin typeface="Poppins" panose="00000500000000000000" pitchFamily="2" charset="0"/>
                <a:cs typeface="Poppins" panose="00000500000000000000" pitchFamily="2" charset="0"/>
              </a:rPr>
              <a:t> </a:t>
            </a:r>
            <a:r>
              <a:rPr sz="1182" b="1" spc="-6" dirty="0">
                <a:solidFill>
                  <a:srgbClr val="FFFFFF"/>
                </a:solidFill>
                <a:latin typeface="Poppins" panose="00000500000000000000" pitchFamily="2" charset="0"/>
                <a:cs typeface="Poppins" panose="00000500000000000000" pitchFamily="2" charset="0"/>
              </a:rPr>
              <a:t>Learning</a:t>
            </a:r>
            <a:endParaRPr sz="1182" dirty="0">
              <a:latin typeface="Poppins" panose="00000500000000000000" pitchFamily="2" charset="0"/>
              <a:cs typeface="Poppins" panose="00000500000000000000" pitchFamily="2" charset="0"/>
            </a:endParaRPr>
          </a:p>
          <a:p>
            <a:pPr marL="7701">
              <a:spcBef>
                <a:spcPts val="531"/>
              </a:spcBef>
            </a:pPr>
            <a:r>
              <a:rPr lang="en-GB" sz="1182" dirty="0">
                <a:solidFill>
                  <a:srgbClr val="FFFFFF"/>
                </a:solidFill>
                <a:latin typeface="Poppins" panose="00000500000000000000" pitchFamily="2" charset="0"/>
                <a:cs typeface="Poppins" panose="00000500000000000000" pitchFamily="2" charset="0"/>
              </a:rPr>
              <a:t>Add address</a:t>
            </a:r>
            <a:endParaRPr sz="1182" dirty="0">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dirty="0"/>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dirty="0">
                <a:solidFill>
                  <a:srgbClr val="003D61"/>
                </a:solidFill>
                <a:latin typeface="Poppins" panose="00000500000000000000" pitchFamily="2" charset="0"/>
                <a:cs typeface="Poppins" panose="00000500000000000000" pitchFamily="2" charset="0"/>
              </a:rPr>
              <a:t>4</a:t>
            </a:r>
            <a:endParaRPr sz="5245"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dirty="0"/>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dirty="0">
                <a:solidFill>
                  <a:srgbClr val="003D61"/>
                </a:solidFill>
                <a:latin typeface="Poppins" panose="00000500000000000000" pitchFamily="2" charset="0"/>
                <a:cs typeface="Poppins" panose="00000500000000000000" pitchFamily="2" charset="0"/>
              </a:rPr>
              <a:t>5</a:t>
            </a:r>
            <a:endParaRPr sz="5245"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dirty="0"/>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dirty="0"/>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dirty="0">
                <a:solidFill>
                  <a:srgbClr val="003D61"/>
                </a:solidFill>
                <a:latin typeface="Poppins" panose="00000500000000000000" pitchFamily="2" charset="0"/>
                <a:cs typeface="Poppins" panose="00000500000000000000" pitchFamily="2" charset="0"/>
              </a:rPr>
              <a:t>6</a:t>
            </a:r>
            <a:endParaRPr sz="5245"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dirty="0"/>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dirty="0"/>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dirty="0"/>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E865D8-87F3-32CA-B7FF-E01AF17DF1E5}"/>
              </a:ext>
            </a:extLst>
          </p:cNvPr>
          <p:cNvSpPr>
            <a:spLocks noGrp="1"/>
          </p:cNvSpPr>
          <p:nvPr>
            <p:ph type="body" sz="quarter" idx="10"/>
          </p:nvPr>
        </p:nvSpPr>
        <p:spPr>
          <a:xfrm>
            <a:off x="568587" y="2757110"/>
            <a:ext cx="10297892" cy="671890"/>
          </a:xfrm>
        </p:spPr>
        <p:txBody>
          <a:bodyPr/>
          <a:lstStyle/>
          <a:p>
            <a:r>
              <a:rPr lang="en-GB" dirty="0"/>
              <a:t>Why did the USA withdraw from Vietnam?</a:t>
            </a:r>
          </a:p>
          <a:p>
            <a:br>
              <a:rPr lang="en-US" sz="2400" dirty="0"/>
            </a:br>
            <a:r>
              <a:rPr lang="en-US" sz="2800" dirty="0"/>
              <a:t>The American withdrawal in 1973</a:t>
            </a:r>
          </a:p>
          <a:p>
            <a:endParaRPr lang="en-PK" dirty="0"/>
          </a:p>
        </p:txBody>
      </p:sp>
      <p:sp>
        <p:nvSpPr>
          <p:cNvPr id="5" name="TextBox 4">
            <a:extLst>
              <a:ext uri="{FF2B5EF4-FFF2-40B4-BE49-F238E27FC236}">
                <a16:creationId xmlns:a16="http://schemas.microsoft.com/office/drawing/2014/main" id="{B5A0667F-EA9D-F3D9-67FA-2BEBC3212CCE}"/>
              </a:ext>
            </a:extLst>
          </p:cNvPr>
          <p:cNvSpPr txBox="1"/>
          <p:nvPr/>
        </p:nvSpPr>
        <p:spPr>
          <a:xfrm>
            <a:off x="8014070" y="1334498"/>
            <a:ext cx="3850414" cy="215444"/>
          </a:xfrm>
          <a:prstGeom prst="rect">
            <a:avLst/>
          </a:prstGeom>
          <a:noFill/>
        </p:spPr>
        <p:txBody>
          <a:bodyPr wrap="none" lIns="0" tIns="0" rIns="0" bIns="0" rtlCol="0">
            <a:spAutoFit/>
          </a:bodyPr>
          <a:lstStyle/>
          <a:p>
            <a:pPr algn="r"/>
            <a:r>
              <a:rPr lang="en-US" sz="1400" dirty="0">
                <a:solidFill>
                  <a:schemeClr val="bg1"/>
                </a:solidFill>
                <a:latin typeface="Arial"/>
                <a:cs typeface="Arial"/>
              </a:rPr>
              <a:t>www.hachettelearning.com/modernhistoryreview</a:t>
            </a:r>
          </a:p>
        </p:txBody>
      </p:sp>
      <p:pic>
        <p:nvPicPr>
          <p:cNvPr id="6" name="Picture 5" descr="A black and white logo&#10;&#10;Description automatically generated">
            <a:extLst>
              <a:ext uri="{FF2B5EF4-FFF2-40B4-BE49-F238E27FC236}">
                <a16:creationId xmlns:a16="http://schemas.microsoft.com/office/drawing/2014/main" id="{071B11BB-0B55-511B-4A46-A4B2E2CD5438}"/>
              </a:ext>
            </a:extLst>
          </p:cNvPr>
          <p:cNvPicPr>
            <a:picLocks noChangeAspect="1"/>
          </p:cNvPicPr>
          <p:nvPr/>
        </p:nvPicPr>
        <p:blipFill rotWithShape="1">
          <a:blip r:embed="rId2"/>
          <a:srcRect t="11898" r="6852"/>
          <a:stretch/>
        </p:blipFill>
        <p:spPr>
          <a:xfrm>
            <a:off x="7753813" y="678"/>
            <a:ext cx="4438187" cy="1402573"/>
          </a:xfrm>
          <a:prstGeom prst="rect">
            <a:avLst/>
          </a:prstGeom>
        </p:spPr>
      </p:pic>
      <p:sp>
        <p:nvSpPr>
          <p:cNvPr id="7" name="Text Placeholder 3">
            <a:extLst>
              <a:ext uri="{FF2B5EF4-FFF2-40B4-BE49-F238E27FC236}">
                <a16:creationId xmlns:a16="http://schemas.microsoft.com/office/drawing/2014/main" id="{9DE5D13B-F70B-12FC-98A0-CAC0E5E2D236}"/>
              </a:ext>
            </a:extLst>
          </p:cNvPr>
          <p:cNvSpPr>
            <a:spLocks noGrp="1"/>
          </p:cNvSpPr>
          <p:nvPr>
            <p:ph type="body" sz="quarter" idx="13" hasCustomPrompt="1"/>
          </p:nvPr>
        </p:nvSpPr>
        <p:spPr>
          <a:xfrm>
            <a:off x="113749" y="6410527"/>
            <a:ext cx="4010542" cy="280807"/>
          </a:xfrm>
        </p:spPr>
        <p:txBody>
          <a:bodyPr>
            <a:normAutofit/>
          </a:bodyPr>
          <a:lstStyle>
            <a:lvl1pPr marL="114300" indent="0">
              <a:buNone/>
              <a:defRPr sz="1200">
                <a:solidFill>
                  <a:schemeClr val="tx1"/>
                </a:solidFill>
              </a:defRPr>
            </a:lvl1pPr>
            <a:lvl5pPr marL="1968500" indent="0">
              <a:buNone/>
              <a:defRPr/>
            </a:lvl5pPr>
          </a:lstStyle>
          <a:p>
            <a:pPr lvl="0"/>
            <a:r>
              <a:rPr lang="en-US" dirty="0">
                <a:solidFill>
                  <a:schemeClr val="bg1"/>
                </a:solidFill>
              </a:rPr>
              <a:t>© Hodder &amp; Stoughton Limited 2025</a:t>
            </a:r>
          </a:p>
        </p:txBody>
      </p:sp>
    </p:spTree>
    <p:extLst>
      <p:ext uri="{BB962C8B-B14F-4D97-AF65-F5344CB8AC3E}">
        <p14:creationId xmlns:p14="http://schemas.microsoft.com/office/powerpoint/2010/main" val="33500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FA66-1FF9-FB8C-A6FE-94D6EEF833A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72FDBEE-633B-8FE3-CF6E-3DB09F05B101}"/>
              </a:ext>
            </a:extLst>
          </p:cNvPr>
          <p:cNvSpPr>
            <a:spLocks noGrp="1"/>
          </p:cNvSpPr>
          <p:nvPr>
            <p:ph type="body" sz="quarter" idx="12"/>
          </p:nvPr>
        </p:nvSpPr>
        <p:spPr>
          <a:xfrm>
            <a:off x="242588" y="1279949"/>
            <a:ext cx="9892012" cy="410599"/>
          </a:xfrm>
        </p:spPr>
        <p:txBody>
          <a:bodyPr/>
          <a:lstStyle/>
          <a:p>
            <a:r>
              <a:rPr lang="en-GB" dirty="0"/>
              <a:t>American anti-war movement</a:t>
            </a:r>
          </a:p>
        </p:txBody>
      </p:sp>
      <p:sp>
        <p:nvSpPr>
          <p:cNvPr id="5" name="Text Placeholder 4">
            <a:extLst>
              <a:ext uri="{FF2B5EF4-FFF2-40B4-BE49-F238E27FC236}">
                <a16:creationId xmlns:a16="http://schemas.microsoft.com/office/drawing/2014/main" id="{F073C791-B44B-1459-B6C3-78BE8BE987BE}"/>
              </a:ext>
            </a:extLst>
          </p:cNvPr>
          <p:cNvSpPr>
            <a:spLocks noGrp="1"/>
          </p:cNvSpPr>
          <p:nvPr>
            <p:ph type="body" sz="quarter" idx="10"/>
          </p:nvPr>
        </p:nvSpPr>
        <p:spPr>
          <a:xfrm>
            <a:off x="242588" y="2023672"/>
            <a:ext cx="9053812" cy="3843727"/>
          </a:xfrm>
        </p:spPr>
        <p:txBody>
          <a:bodyPr/>
          <a:lstStyle/>
          <a:p>
            <a:pPr>
              <a:buSzPct val="100000"/>
            </a:pPr>
            <a:r>
              <a:rPr lang="en-GB" sz="2000" dirty="0"/>
              <a:t>Trouble on campuses with the invasion of Cambodia:</a:t>
            </a:r>
          </a:p>
          <a:p>
            <a:pPr marL="342900" indent="-342900">
              <a:buSzPct val="100000"/>
              <a:buFont typeface="Arial" panose="020B0604020202020204" pitchFamily="34" charset="0"/>
              <a:buChar char="•"/>
            </a:pPr>
            <a:r>
              <a:rPr lang="en-GB" sz="2000" dirty="0"/>
              <a:t>May 1970: four students shot dead at Kent State university, Ohio.</a:t>
            </a:r>
          </a:p>
          <a:p>
            <a:pPr marL="342900" indent="-342900">
              <a:buSzPct val="100000"/>
              <a:buFont typeface="Arial" panose="020B0604020202020204" pitchFamily="34" charset="0"/>
              <a:buChar char="•"/>
            </a:pPr>
            <a:r>
              <a:rPr lang="en-GB" sz="2000" dirty="0"/>
              <a:t>All Californian colleges had to be closed.</a:t>
            </a:r>
          </a:p>
          <a:p>
            <a:pPr marL="342900" indent="-342900">
              <a:buSzPct val="100000"/>
              <a:buFont typeface="Arial" panose="020B0604020202020204" pitchFamily="34" charset="0"/>
              <a:buChar char="•"/>
            </a:pPr>
            <a:r>
              <a:rPr lang="en-GB" sz="2000" dirty="0"/>
              <a:t>Nixon forced to announce withdrawal of troops from Cambodia by June.</a:t>
            </a:r>
          </a:p>
        </p:txBody>
      </p:sp>
      <p:sp>
        <p:nvSpPr>
          <p:cNvPr id="2" name="Text Placeholder 3">
            <a:extLst>
              <a:ext uri="{FF2B5EF4-FFF2-40B4-BE49-F238E27FC236}">
                <a16:creationId xmlns:a16="http://schemas.microsoft.com/office/drawing/2014/main" id="{FC838D12-7DE2-1166-AC2F-1B259E4A89EC}"/>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3960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7D8A-BEBF-CCFA-743B-4E8BC4FACC0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19CD74E-E8BB-B9C2-11D9-A93B85F12226}"/>
              </a:ext>
            </a:extLst>
          </p:cNvPr>
          <p:cNvSpPr>
            <a:spLocks noGrp="1"/>
          </p:cNvSpPr>
          <p:nvPr>
            <p:ph type="body" sz="quarter" idx="12"/>
          </p:nvPr>
        </p:nvSpPr>
        <p:spPr>
          <a:xfrm>
            <a:off x="242588" y="1279949"/>
            <a:ext cx="9892012" cy="410599"/>
          </a:xfrm>
        </p:spPr>
        <p:txBody>
          <a:bodyPr/>
          <a:lstStyle/>
          <a:p>
            <a:r>
              <a:rPr lang="en-GB" dirty="0"/>
              <a:t>American anti-war movement</a:t>
            </a:r>
          </a:p>
        </p:txBody>
      </p:sp>
      <p:sp>
        <p:nvSpPr>
          <p:cNvPr id="5" name="Text Placeholder 4">
            <a:extLst>
              <a:ext uri="{FF2B5EF4-FFF2-40B4-BE49-F238E27FC236}">
                <a16:creationId xmlns:a16="http://schemas.microsoft.com/office/drawing/2014/main" id="{5A1F75A6-800B-4811-6F75-742423CDFD29}"/>
              </a:ext>
            </a:extLst>
          </p:cNvPr>
          <p:cNvSpPr>
            <a:spLocks noGrp="1"/>
          </p:cNvSpPr>
          <p:nvPr>
            <p:ph type="body" sz="quarter" idx="10"/>
          </p:nvPr>
        </p:nvSpPr>
        <p:spPr>
          <a:xfrm>
            <a:off x="242588" y="2023672"/>
            <a:ext cx="9053812" cy="3843727"/>
          </a:xfrm>
        </p:spPr>
        <p:txBody>
          <a:bodyPr/>
          <a:lstStyle/>
          <a:p>
            <a:pPr>
              <a:buSzPct val="100000"/>
            </a:pPr>
            <a:r>
              <a:rPr lang="en-GB" sz="2000" dirty="0"/>
              <a:t>Nixon had stated:</a:t>
            </a:r>
          </a:p>
          <a:p>
            <a:pPr marL="342900" indent="-342900">
              <a:buSzPct val="100000"/>
              <a:buFont typeface="Arial" panose="020B0604020202020204" pitchFamily="34" charset="0"/>
              <a:buChar char="•"/>
            </a:pPr>
            <a:endParaRPr lang="en-GB" sz="2000" dirty="0"/>
          </a:p>
          <a:p>
            <a:pPr>
              <a:buSzPct val="100000"/>
            </a:pPr>
            <a:r>
              <a:rPr lang="en-GB" sz="2000" i="1" dirty="0"/>
              <a:t>‘to allow government policy to be made in the streets would destroy the democratic process. It would give the decision, not to the majority, and not to those with the strongest arguments, but to those with the loudest voices. It would reduce statecraft to slogans. It would invite anarchy.’</a:t>
            </a:r>
          </a:p>
          <a:p>
            <a:pPr marL="342900" indent="-342900">
              <a:buSzPct val="100000"/>
              <a:buFont typeface="Arial" panose="020B0604020202020204" pitchFamily="34" charset="0"/>
              <a:buChar char="•"/>
            </a:pPr>
            <a:endParaRPr lang="en-GB" sz="2000" dirty="0"/>
          </a:p>
          <a:p>
            <a:pPr>
              <a:buSzPct val="100000"/>
            </a:pPr>
            <a:r>
              <a:rPr lang="en-GB" sz="2000" dirty="0"/>
              <a:t>Yet this appeared to be what was happening – 50% still supported the Cambodian offensive and 39% disapproved.</a:t>
            </a:r>
          </a:p>
        </p:txBody>
      </p:sp>
      <p:sp>
        <p:nvSpPr>
          <p:cNvPr id="2" name="Text Placeholder 3">
            <a:extLst>
              <a:ext uri="{FF2B5EF4-FFF2-40B4-BE49-F238E27FC236}">
                <a16:creationId xmlns:a16="http://schemas.microsoft.com/office/drawing/2014/main" id="{76CEDA21-4BE2-E825-D637-E4DA587EFFB5}"/>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36184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610F3-1EE5-2AFF-96CF-4B52E5C8C80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7EF6729-0871-8DE0-2242-739A0752D776}"/>
              </a:ext>
            </a:extLst>
          </p:cNvPr>
          <p:cNvSpPr>
            <a:spLocks noGrp="1"/>
          </p:cNvSpPr>
          <p:nvPr>
            <p:ph type="body" sz="quarter" idx="12"/>
          </p:nvPr>
        </p:nvSpPr>
        <p:spPr>
          <a:xfrm>
            <a:off x="242588" y="1279949"/>
            <a:ext cx="9892012" cy="410599"/>
          </a:xfrm>
        </p:spPr>
        <p:txBody>
          <a:bodyPr/>
          <a:lstStyle/>
          <a:p>
            <a:r>
              <a:rPr lang="en-GB" dirty="0"/>
              <a:t>American anti-war movement</a:t>
            </a:r>
          </a:p>
        </p:txBody>
      </p:sp>
      <p:sp>
        <p:nvSpPr>
          <p:cNvPr id="5" name="Text Placeholder 4">
            <a:extLst>
              <a:ext uri="{FF2B5EF4-FFF2-40B4-BE49-F238E27FC236}">
                <a16:creationId xmlns:a16="http://schemas.microsoft.com/office/drawing/2014/main" id="{95EC3DFA-81B9-1D81-55DD-B6BDBADDA6F9}"/>
              </a:ext>
            </a:extLst>
          </p:cNvPr>
          <p:cNvSpPr>
            <a:spLocks noGrp="1"/>
          </p:cNvSpPr>
          <p:nvPr>
            <p:ph type="body" sz="quarter" idx="10"/>
          </p:nvPr>
        </p:nvSpPr>
        <p:spPr>
          <a:xfrm>
            <a:off x="242588" y="2023672"/>
            <a:ext cx="9053812" cy="3843727"/>
          </a:xfrm>
        </p:spPr>
        <p:txBody>
          <a:bodyPr/>
          <a:lstStyle/>
          <a:p>
            <a:pPr marL="342900" indent="-342900">
              <a:buSzPct val="100000"/>
              <a:buFont typeface="Arial" panose="020B0604020202020204" pitchFamily="34" charset="0"/>
              <a:buChar char="•"/>
            </a:pPr>
            <a:r>
              <a:rPr lang="en-GB" sz="2000" dirty="0"/>
              <a:t>Protests certainly prevented American politicians from escalating the war.</a:t>
            </a:r>
          </a:p>
          <a:p>
            <a:pPr marL="342900" indent="-342900">
              <a:buSzPct val="100000"/>
              <a:buFont typeface="Arial" panose="020B0604020202020204" pitchFamily="34" charset="0"/>
              <a:buChar char="•"/>
            </a:pPr>
            <a:r>
              <a:rPr lang="en-GB" sz="2000" dirty="0"/>
              <a:t>They undermined military confidence despite the Tet Offensive.</a:t>
            </a:r>
          </a:p>
          <a:p>
            <a:pPr marL="342900" indent="-342900">
              <a:buSzPct val="100000"/>
              <a:buFont typeface="Arial" panose="020B0604020202020204" pitchFamily="34" charset="0"/>
              <a:buChar char="•"/>
            </a:pPr>
            <a:r>
              <a:rPr lang="en-GB" sz="2000" dirty="0"/>
              <a:t>Media convinced many of the public they were losing.</a:t>
            </a:r>
          </a:p>
          <a:p>
            <a:pPr marL="342900" indent="-342900">
              <a:buSzPct val="100000"/>
              <a:buFont typeface="Arial" panose="020B0604020202020204" pitchFamily="34" charset="0"/>
              <a:buChar char="•"/>
            </a:pPr>
            <a:endParaRPr lang="en-GB" sz="2000" dirty="0"/>
          </a:p>
          <a:p>
            <a:pPr marL="342900" indent="-342900">
              <a:buSzPct val="100000"/>
              <a:buFont typeface="Arial" panose="020B0604020202020204" pitchFamily="34" charset="0"/>
              <a:buChar char="•"/>
            </a:pPr>
            <a:r>
              <a:rPr lang="en-GB" sz="2000" dirty="0"/>
              <a:t>But protestors were radicals and seen as unpatriotic and discredited the anti-war movement, possibly causing the war to drag on for longer.</a:t>
            </a:r>
          </a:p>
        </p:txBody>
      </p:sp>
      <p:sp>
        <p:nvSpPr>
          <p:cNvPr id="2" name="Text Placeholder 3">
            <a:extLst>
              <a:ext uri="{FF2B5EF4-FFF2-40B4-BE49-F238E27FC236}">
                <a16:creationId xmlns:a16="http://schemas.microsoft.com/office/drawing/2014/main" id="{13406DBB-CAEB-2BE7-2EB8-D71C36EBD9DB}"/>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48144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AF300-C889-2B86-7F91-73E51A265B4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DF891A2-B599-67BA-C591-C57559F45B74}"/>
              </a:ext>
            </a:extLst>
          </p:cNvPr>
          <p:cNvSpPr>
            <a:spLocks noGrp="1"/>
          </p:cNvSpPr>
          <p:nvPr>
            <p:ph type="body" sz="quarter" idx="12"/>
          </p:nvPr>
        </p:nvSpPr>
        <p:spPr>
          <a:xfrm>
            <a:off x="242588" y="1279949"/>
            <a:ext cx="9892012" cy="410599"/>
          </a:xfrm>
        </p:spPr>
        <p:txBody>
          <a:bodyPr/>
          <a:lstStyle/>
          <a:p>
            <a:r>
              <a:rPr lang="en-GB" dirty="0"/>
              <a:t>Winning the election</a:t>
            </a:r>
          </a:p>
        </p:txBody>
      </p:sp>
      <p:sp>
        <p:nvSpPr>
          <p:cNvPr id="5" name="Text Placeholder 4">
            <a:extLst>
              <a:ext uri="{FF2B5EF4-FFF2-40B4-BE49-F238E27FC236}">
                <a16:creationId xmlns:a16="http://schemas.microsoft.com/office/drawing/2014/main" id="{1859FD1F-D820-A3FC-E11C-6A8A78E2A82D}"/>
              </a:ext>
            </a:extLst>
          </p:cNvPr>
          <p:cNvSpPr>
            <a:spLocks noGrp="1"/>
          </p:cNvSpPr>
          <p:nvPr>
            <p:ph type="body" sz="quarter" idx="10"/>
          </p:nvPr>
        </p:nvSpPr>
        <p:spPr>
          <a:xfrm>
            <a:off x="242588" y="2113614"/>
            <a:ext cx="9053812" cy="3753786"/>
          </a:xfrm>
        </p:spPr>
        <p:txBody>
          <a:bodyPr/>
          <a:lstStyle/>
          <a:p>
            <a:pPr marL="342900" indent="-342900">
              <a:buSzPct val="100000"/>
              <a:buFont typeface="Arial" panose="020B0604020202020204" pitchFamily="34" charset="0"/>
              <a:buChar char="•"/>
            </a:pPr>
            <a:r>
              <a:rPr lang="en-GB" sz="2000" dirty="0"/>
              <a:t>Nixon wanted to be out of Vietnam before the presidential election in November 1972, but with pro-American governments in South Vietnam, Cambodia and Laos.</a:t>
            </a:r>
          </a:p>
          <a:p>
            <a:pPr marL="342900" indent="-342900">
              <a:buSzPct val="100000"/>
              <a:buFont typeface="Arial" panose="020B0604020202020204" pitchFamily="34" charset="0"/>
              <a:buChar char="•"/>
            </a:pPr>
            <a:r>
              <a:rPr lang="en-GB" sz="2000" dirty="0"/>
              <a:t>Approval rating drop to 31% in 1971.</a:t>
            </a:r>
          </a:p>
          <a:p>
            <a:pPr marL="342900" indent="-342900">
              <a:buSzPct val="100000"/>
              <a:buFont typeface="Arial" panose="020B0604020202020204" pitchFamily="34" charset="0"/>
              <a:buChar char="•"/>
            </a:pPr>
            <a:r>
              <a:rPr lang="en-GB" sz="2000" dirty="0"/>
              <a:t>On the eve of the election, Kissinger assured the press ‘Peace is at hand’. But the Democrats were cynical – why was peace close on the eve of the election?</a:t>
            </a:r>
          </a:p>
          <a:p>
            <a:pPr>
              <a:buSzPct val="100000"/>
            </a:pPr>
            <a:endParaRPr lang="en-GB" sz="2000" dirty="0"/>
          </a:p>
          <a:p>
            <a:pPr>
              <a:buSzPct val="100000"/>
            </a:pPr>
            <a:r>
              <a:rPr lang="en-GB" sz="2000" dirty="0"/>
              <a:t>Only one answer – it would help win the election.</a:t>
            </a:r>
          </a:p>
          <a:p>
            <a:pPr>
              <a:buSzPct val="100000"/>
            </a:pPr>
            <a:endParaRPr lang="en-GB" sz="1800" dirty="0"/>
          </a:p>
        </p:txBody>
      </p:sp>
      <p:sp>
        <p:nvSpPr>
          <p:cNvPr id="2" name="Text Placeholder 3">
            <a:extLst>
              <a:ext uri="{FF2B5EF4-FFF2-40B4-BE49-F238E27FC236}">
                <a16:creationId xmlns:a16="http://schemas.microsoft.com/office/drawing/2014/main" id="{0039F4D9-2A3D-D0CE-4927-7177FFD38AC1}"/>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305002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031D9-3CAC-7FF9-7AEE-D72E14779C4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E403E24-55AD-4EB5-6EA5-41989A8C3CB5}"/>
              </a:ext>
            </a:extLst>
          </p:cNvPr>
          <p:cNvSpPr>
            <a:spLocks noGrp="1"/>
          </p:cNvSpPr>
          <p:nvPr>
            <p:ph type="body" sz="quarter" idx="12"/>
          </p:nvPr>
        </p:nvSpPr>
        <p:spPr>
          <a:xfrm>
            <a:off x="242588" y="1279949"/>
            <a:ext cx="9892012" cy="410599"/>
          </a:xfrm>
        </p:spPr>
        <p:txBody>
          <a:bodyPr/>
          <a:lstStyle/>
          <a:p>
            <a:r>
              <a:rPr lang="en-US" dirty="0"/>
              <a:t>Congressional opposition</a:t>
            </a:r>
            <a:endParaRPr lang="en-GB" dirty="0"/>
          </a:p>
        </p:txBody>
      </p:sp>
      <p:sp>
        <p:nvSpPr>
          <p:cNvPr id="5" name="Text Placeholder 4">
            <a:extLst>
              <a:ext uri="{FF2B5EF4-FFF2-40B4-BE49-F238E27FC236}">
                <a16:creationId xmlns:a16="http://schemas.microsoft.com/office/drawing/2014/main" id="{57ECACD1-D38A-9EA0-ABAE-2201AC7A11D6}"/>
              </a:ext>
            </a:extLst>
          </p:cNvPr>
          <p:cNvSpPr>
            <a:spLocks noGrp="1"/>
          </p:cNvSpPr>
          <p:nvPr>
            <p:ph type="body" sz="quarter" idx="10"/>
          </p:nvPr>
        </p:nvSpPr>
        <p:spPr>
          <a:xfrm>
            <a:off x="242588" y="2113614"/>
            <a:ext cx="9053812" cy="3753786"/>
          </a:xfrm>
        </p:spPr>
        <p:txBody>
          <a:bodyPr/>
          <a:lstStyle/>
          <a:p>
            <a:pPr marL="342900" indent="-342900">
              <a:buSzPct val="100000"/>
              <a:buFont typeface="Arial" panose="020B0604020202020204" pitchFamily="34" charset="0"/>
              <a:buChar char="•"/>
            </a:pPr>
            <a:r>
              <a:rPr lang="en-GB" sz="2000" dirty="0"/>
              <a:t>Disliked ‘imperial presidency’ as the President seemed to have absolute control over foreign policy, seen in the attack on Cambodia.</a:t>
            </a:r>
          </a:p>
          <a:p>
            <a:pPr marL="342900" indent="-342900">
              <a:buSzPct val="100000"/>
              <a:buFont typeface="Arial" panose="020B0604020202020204" pitchFamily="34" charset="0"/>
              <a:buChar char="•"/>
            </a:pPr>
            <a:r>
              <a:rPr lang="en-GB" sz="2000" dirty="0"/>
              <a:t>Senate supported bills to stop Nixon pursuing war in Cambodia, Laos and Vietnam in 1970 and 1971.</a:t>
            </a:r>
          </a:p>
          <a:p>
            <a:pPr marL="342900" indent="-342900">
              <a:buSzPct val="100000"/>
              <a:buFont typeface="Arial" panose="020B0604020202020204" pitchFamily="34" charset="0"/>
              <a:buChar char="•"/>
            </a:pPr>
            <a:r>
              <a:rPr lang="en-GB" sz="2000" dirty="0"/>
              <a:t>Congress argued that they alone had the power to declare war and raise funds.</a:t>
            </a:r>
          </a:p>
          <a:p>
            <a:pPr marL="342900" indent="-342900">
              <a:buSzPct val="100000"/>
              <a:buFont typeface="Arial" panose="020B0604020202020204" pitchFamily="34" charset="0"/>
              <a:buChar char="•"/>
            </a:pPr>
            <a:r>
              <a:rPr lang="en-GB" sz="2000" dirty="0"/>
              <a:t>Congress questioned Nixon’s support for the undemocratic Thieu.</a:t>
            </a:r>
          </a:p>
          <a:p>
            <a:pPr marL="342900" indent="-342900">
              <a:buSzPct val="100000"/>
              <a:buFont typeface="Arial" panose="020B0604020202020204" pitchFamily="34" charset="0"/>
              <a:buChar char="•"/>
            </a:pPr>
            <a:r>
              <a:rPr lang="en-GB" sz="2000" dirty="0"/>
              <a:t>Nixon would not be re-elected unless he ended the war.</a:t>
            </a:r>
          </a:p>
          <a:p>
            <a:pPr>
              <a:buSzPct val="100000"/>
            </a:pPr>
            <a:endParaRPr lang="en-GB" sz="1800" dirty="0"/>
          </a:p>
        </p:txBody>
      </p:sp>
      <p:sp>
        <p:nvSpPr>
          <p:cNvPr id="2" name="Text Placeholder 3">
            <a:extLst>
              <a:ext uri="{FF2B5EF4-FFF2-40B4-BE49-F238E27FC236}">
                <a16:creationId xmlns:a16="http://schemas.microsoft.com/office/drawing/2014/main" id="{25FC50B2-2BF4-CD37-CEFA-8874FAA0EEDE}"/>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2110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2A677-21D0-C946-42A8-B7F970DC078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C6489B4-F673-EF17-1D00-B36827BAA128}"/>
              </a:ext>
            </a:extLst>
          </p:cNvPr>
          <p:cNvSpPr>
            <a:spLocks noGrp="1"/>
          </p:cNvSpPr>
          <p:nvPr>
            <p:ph type="body" sz="quarter" idx="12"/>
          </p:nvPr>
        </p:nvSpPr>
        <p:spPr>
          <a:xfrm>
            <a:off x="242588" y="1279949"/>
            <a:ext cx="9892012" cy="410599"/>
          </a:xfrm>
        </p:spPr>
        <p:txBody>
          <a:bodyPr/>
          <a:lstStyle/>
          <a:p>
            <a:r>
              <a:rPr lang="en-US" dirty="0"/>
              <a:t>Congressional opposition</a:t>
            </a:r>
            <a:endParaRPr lang="en-GB" dirty="0"/>
          </a:p>
        </p:txBody>
      </p:sp>
      <p:sp>
        <p:nvSpPr>
          <p:cNvPr id="5" name="Text Placeholder 4">
            <a:extLst>
              <a:ext uri="{FF2B5EF4-FFF2-40B4-BE49-F238E27FC236}">
                <a16:creationId xmlns:a16="http://schemas.microsoft.com/office/drawing/2014/main" id="{BC8FAE95-CD68-2EF8-0118-3EA0CA8E2935}"/>
              </a:ext>
            </a:extLst>
          </p:cNvPr>
          <p:cNvSpPr>
            <a:spLocks noGrp="1"/>
          </p:cNvSpPr>
          <p:nvPr>
            <p:ph type="body" sz="quarter" idx="10"/>
          </p:nvPr>
        </p:nvSpPr>
        <p:spPr>
          <a:xfrm>
            <a:off x="242588" y="2113614"/>
            <a:ext cx="9053812" cy="3753786"/>
          </a:xfrm>
        </p:spPr>
        <p:txBody>
          <a:bodyPr/>
          <a:lstStyle/>
          <a:p>
            <a:pPr>
              <a:buSzPct val="100000"/>
            </a:pPr>
            <a:r>
              <a:rPr lang="en-GB" sz="2000" dirty="0"/>
              <a:t>Once Nixon won the election in 1972, he was aware that the Democratic Congress would not carry on funding the war. He therefore needed a way out.</a:t>
            </a:r>
          </a:p>
          <a:p>
            <a:pPr marL="342900" indent="-342900">
              <a:buSzPct val="100000"/>
              <a:buFont typeface="Arial" panose="020B0604020202020204" pitchFamily="34" charset="0"/>
              <a:buChar char="•"/>
            </a:pPr>
            <a:endParaRPr lang="en-GB" sz="2000" dirty="0"/>
          </a:p>
          <a:p>
            <a:pPr>
              <a:buSzPct val="100000"/>
            </a:pPr>
            <a:r>
              <a:rPr lang="en-GB" sz="2000" dirty="0"/>
              <a:t>It is this that explains the policy he followed:</a:t>
            </a:r>
          </a:p>
          <a:p>
            <a:pPr marL="342900" indent="-342900">
              <a:buSzPct val="100000"/>
              <a:buFont typeface="Arial" panose="020B0604020202020204" pitchFamily="34" charset="0"/>
              <a:buChar char="•"/>
            </a:pPr>
            <a:r>
              <a:rPr lang="en-GB" sz="2000" dirty="0"/>
              <a:t>wanted to negotiate from a strong position</a:t>
            </a:r>
          </a:p>
          <a:p>
            <a:pPr marL="342900" indent="-342900">
              <a:buSzPct val="100000"/>
              <a:buFont typeface="Arial" panose="020B0604020202020204" pitchFamily="34" charset="0"/>
              <a:buChar char="•"/>
            </a:pPr>
            <a:r>
              <a:rPr lang="en-GB" sz="2000" dirty="0"/>
              <a:t>tried to reassure South Vietnam of support</a:t>
            </a:r>
          </a:p>
          <a:p>
            <a:pPr marL="342900" indent="-342900">
              <a:buSzPct val="100000"/>
              <a:buFont typeface="Arial" panose="020B0604020202020204" pitchFamily="34" charset="0"/>
              <a:buChar char="•"/>
            </a:pPr>
            <a:r>
              <a:rPr lang="en-GB" sz="2000" dirty="0"/>
              <a:t>tried to threaten North Vietnam</a:t>
            </a:r>
          </a:p>
          <a:p>
            <a:pPr marL="342900" indent="-342900">
              <a:buSzPct val="100000"/>
              <a:buFont typeface="Arial" panose="020B0604020202020204" pitchFamily="34" charset="0"/>
              <a:buChar char="•"/>
            </a:pPr>
            <a:r>
              <a:rPr lang="en-GB" sz="2000" dirty="0"/>
              <a:t>pressured Russia and China.</a:t>
            </a:r>
          </a:p>
          <a:p>
            <a:pPr>
              <a:buSzPct val="100000"/>
            </a:pPr>
            <a:endParaRPr lang="en-GB" sz="1800" dirty="0"/>
          </a:p>
        </p:txBody>
      </p:sp>
      <p:sp>
        <p:nvSpPr>
          <p:cNvPr id="2" name="Text Placeholder 3">
            <a:extLst>
              <a:ext uri="{FF2B5EF4-FFF2-40B4-BE49-F238E27FC236}">
                <a16:creationId xmlns:a16="http://schemas.microsoft.com/office/drawing/2014/main" id="{A1405DDB-EB51-2265-25D6-2122C014ADC9}"/>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6181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74BC-5F05-142E-205E-D3D406B740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0F05429-6FB3-5BA9-D06A-4FC595163E6D}"/>
              </a:ext>
            </a:extLst>
          </p:cNvPr>
          <p:cNvSpPr>
            <a:spLocks noGrp="1"/>
          </p:cNvSpPr>
          <p:nvPr>
            <p:ph type="body" sz="quarter" idx="12"/>
          </p:nvPr>
        </p:nvSpPr>
        <p:spPr>
          <a:xfrm>
            <a:off x="242588" y="1279949"/>
            <a:ext cx="10049492" cy="454258"/>
          </a:xfrm>
        </p:spPr>
        <p:txBody>
          <a:bodyPr/>
          <a:lstStyle/>
          <a:p>
            <a:r>
              <a:rPr lang="en-US" dirty="0"/>
              <a:t>What arguments have historians put forward as to why the USA failed to win the Vietnam War?</a:t>
            </a:r>
            <a:endParaRPr lang="en-GB" dirty="0"/>
          </a:p>
        </p:txBody>
      </p:sp>
      <p:sp>
        <p:nvSpPr>
          <p:cNvPr id="5" name="Text Placeholder 4">
            <a:extLst>
              <a:ext uri="{FF2B5EF4-FFF2-40B4-BE49-F238E27FC236}">
                <a16:creationId xmlns:a16="http://schemas.microsoft.com/office/drawing/2014/main" id="{BA83558E-6AFC-4424-AB53-FF8498B756A5}"/>
              </a:ext>
            </a:extLst>
          </p:cNvPr>
          <p:cNvSpPr>
            <a:spLocks noGrp="1"/>
          </p:cNvSpPr>
          <p:nvPr>
            <p:ph type="body" sz="quarter" idx="10"/>
          </p:nvPr>
        </p:nvSpPr>
        <p:spPr>
          <a:xfrm>
            <a:off x="242588" y="2905760"/>
            <a:ext cx="9053812" cy="2961639"/>
          </a:xfrm>
        </p:spPr>
        <p:txBody>
          <a:bodyPr/>
          <a:lstStyle/>
          <a:p>
            <a:pPr marL="342900" indent="-342900">
              <a:buSzPct val="100000"/>
              <a:buFont typeface="Arial" panose="020B0604020202020204" pitchFamily="34" charset="0"/>
              <a:buChar char="•"/>
            </a:pPr>
            <a:r>
              <a:rPr lang="en-GB" sz="2000" dirty="0"/>
              <a:t>failure to establish a viable South Vietnamese state</a:t>
            </a:r>
          </a:p>
          <a:p>
            <a:pPr marL="342900" indent="-342900">
              <a:buSzPct val="100000"/>
              <a:buFont typeface="Arial" panose="020B0604020202020204" pitchFamily="34" charset="0"/>
              <a:buChar char="•"/>
            </a:pPr>
            <a:r>
              <a:rPr lang="en-GB" sz="2000" dirty="0"/>
              <a:t>USA military policy</a:t>
            </a:r>
          </a:p>
          <a:p>
            <a:pPr marL="342900" indent="-342900">
              <a:buSzPct val="100000"/>
              <a:buFont typeface="Arial" panose="020B0604020202020204" pitchFamily="34" charset="0"/>
              <a:buChar char="•"/>
            </a:pPr>
            <a:r>
              <a:rPr lang="en-GB" sz="2000" dirty="0"/>
              <a:t>strength of North Vietnamese forces</a:t>
            </a:r>
          </a:p>
          <a:p>
            <a:pPr marL="342900" indent="-342900">
              <a:buSzPct val="100000"/>
              <a:buFont typeface="Arial" panose="020B0604020202020204" pitchFamily="34" charset="0"/>
              <a:buChar char="•"/>
            </a:pPr>
            <a:r>
              <a:rPr lang="en-GB" sz="2000" dirty="0"/>
              <a:t>USA home front.</a:t>
            </a:r>
          </a:p>
          <a:p>
            <a:pPr marL="342900" indent="-342900">
              <a:buSzPct val="100000"/>
              <a:buFont typeface="Arial" panose="020B0604020202020204" pitchFamily="34" charset="0"/>
              <a:buChar char="•"/>
            </a:pPr>
            <a:endParaRPr lang="en-GB" sz="2000" dirty="0"/>
          </a:p>
          <a:p>
            <a:pPr>
              <a:buSzPct val="100000"/>
            </a:pPr>
            <a:r>
              <a:rPr lang="en-GB" sz="2000" dirty="0"/>
              <a:t>Which interpretation do you find most convincing?</a:t>
            </a:r>
          </a:p>
          <a:p>
            <a:pPr>
              <a:buSzPct val="100000"/>
            </a:pPr>
            <a:r>
              <a:rPr lang="en-GB" sz="2000" dirty="0"/>
              <a:t>Why do you think there are so many different views as to why the USA lost the war?</a:t>
            </a:r>
          </a:p>
          <a:p>
            <a:pPr>
              <a:buSzPct val="100000"/>
            </a:pPr>
            <a:endParaRPr lang="en-GB" sz="2000" dirty="0"/>
          </a:p>
          <a:p>
            <a:pPr>
              <a:buSzPct val="100000"/>
            </a:pPr>
            <a:endParaRPr lang="en-GB" sz="1800" dirty="0"/>
          </a:p>
        </p:txBody>
      </p:sp>
      <p:sp>
        <p:nvSpPr>
          <p:cNvPr id="2" name="Text Placeholder 3">
            <a:extLst>
              <a:ext uri="{FF2B5EF4-FFF2-40B4-BE49-F238E27FC236}">
                <a16:creationId xmlns:a16="http://schemas.microsoft.com/office/drawing/2014/main" id="{B7994CD3-87BC-2B80-F103-06D63772AE37}"/>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37632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C036EE-0E83-D447-4444-6DD32BBC451C}"/>
              </a:ext>
            </a:extLst>
          </p:cNvPr>
          <p:cNvSpPr>
            <a:spLocks noGrp="1"/>
          </p:cNvSpPr>
          <p:nvPr>
            <p:ph type="body" sz="quarter" idx="12"/>
          </p:nvPr>
        </p:nvSpPr>
        <p:spPr>
          <a:xfrm>
            <a:off x="242588" y="1279949"/>
            <a:ext cx="9892012" cy="410599"/>
          </a:xfrm>
        </p:spPr>
        <p:txBody>
          <a:bodyPr/>
          <a:lstStyle/>
          <a:p>
            <a:r>
              <a:rPr lang="en-GB" dirty="0"/>
              <a:t>Why did Nixon end the Vietnam War?</a:t>
            </a:r>
          </a:p>
        </p:txBody>
      </p:sp>
      <p:sp>
        <p:nvSpPr>
          <p:cNvPr id="5" name="Text Placeholder 4">
            <a:extLst>
              <a:ext uri="{FF2B5EF4-FFF2-40B4-BE49-F238E27FC236}">
                <a16:creationId xmlns:a16="http://schemas.microsoft.com/office/drawing/2014/main" id="{7BB097C4-2CC2-8E6F-4168-B943BFBD360B}"/>
              </a:ext>
            </a:extLst>
          </p:cNvPr>
          <p:cNvSpPr>
            <a:spLocks noGrp="1"/>
          </p:cNvSpPr>
          <p:nvPr>
            <p:ph type="body" sz="quarter" idx="10"/>
          </p:nvPr>
        </p:nvSpPr>
        <p:spPr>
          <a:xfrm>
            <a:off x="242588" y="2023672"/>
            <a:ext cx="9053812" cy="3843727"/>
          </a:xfrm>
        </p:spPr>
        <p:txBody>
          <a:bodyPr/>
          <a:lstStyle/>
          <a:p>
            <a:pPr>
              <a:buSzPct val="100000"/>
            </a:pPr>
            <a:r>
              <a:rPr lang="en-GB" sz="2000" dirty="0"/>
              <a:t>There is much debate over this, but several possible reasons have been suggested:</a:t>
            </a:r>
          </a:p>
          <a:p>
            <a:pPr marL="285750" indent="-285750">
              <a:buSzPct val="100000"/>
              <a:buFont typeface="Arial" panose="020B0604020202020204" pitchFamily="34" charset="0"/>
              <a:buChar char="•"/>
            </a:pPr>
            <a:r>
              <a:rPr lang="en-GB" sz="2000" dirty="0"/>
              <a:t>the war was unwinnable</a:t>
            </a:r>
          </a:p>
          <a:p>
            <a:pPr marL="285750" indent="-285750">
              <a:buSzPct val="100000"/>
              <a:buFont typeface="Arial" panose="020B0604020202020204" pitchFamily="34" charset="0"/>
              <a:buChar char="•"/>
            </a:pPr>
            <a:r>
              <a:rPr lang="en-GB" sz="2000" dirty="0"/>
              <a:t>the Cold War had changed</a:t>
            </a:r>
          </a:p>
          <a:p>
            <a:pPr marL="285750" indent="-285750">
              <a:buSzPct val="100000"/>
              <a:buFont typeface="Arial" panose="020B0604020202020204" pitchFamily="34" charset="0"/>
              <a:buChar char="•"/>
            </a:pPr>
            <a:r>
              <a:rPr lang="en-GB" sz="2000" dirty="0"/>
              <a:t>American anti-war movement</a:t>
            </a:r>
          </a:p>
          <a:p>
            <a:pPr marL="285750" indent="-285750">
              <a:buSzPct val="100000"/>
              <a:buFont typeface="Arial" panose="020B0604020202020204" pitchFamily="34" charset="0"/>
              <a:buChar char="•"/>
            </a:pPr>
            <a:r>
              <a:rPr lang="en-GB" sz="2000" dirty="0"/>
              <a:t>winning the election</a:t>
            </a:r>
          </a:p>
          <a:p>
            <a:pPr marL="285750" indent="-285750">
              <a:buSzPct val="100000"/>
              <a:buFont typeface="Arial" panose="020B0604020202020204" pitchFamily="34" charset="0"/>
              <a:buChar char="•"/>
            </a:pPr>
            <a:r>
              <a:rPr lang="en-GB" sz="2000" dirty="0"/>
              <a:t>congressional opposition.</a:t>
            </a:r>
          </a:p>
          <a:p>
            <a:pPr marL="285750" indent="-285750">
              <a:buFont typeface="Arial" panose="020B0604020202020204" pitchFamily="34" charset="0"/>
              <a:buChar char="•"/>
            </a:pPr>
            <a:endParaRPr lang="en-US" dirty="0"/>
          </a:p>
        </p:txBody>
      </p:sp>
      <p:sp>
        <p:nvSpPr>
          <p:cNvPr id="2" name="Text Placeholder 3">
            <a:extLst>
              <a:ext uri="{FF2B5EF4-FFF2-40B4-BE49-F238E27FC236}">
                <a16:creationId xmlns:a16="http://schemas.microsoft.com/office/drawing/2014/main" id="{086979DB-8543-45A3-FF8C-5216B0C6E860}"/>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8903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3C2A-F084-DD4E-D86A-BFDE7C35C4D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416A5-857E-D10F-F80C-F5596AB4204F}"/>
              </a:ext>
            </a:extLst>
          </p:cNvPr>
          <p:cNvSpPr>
            <a:spLocks noGrp="1"/>
          </p:cNvSpPr>
          <p:nvPr>
            <p:ph type="body" sz="quarter" idx="12"/>
          </p:nvPr>
        </p:nvSpPr>
        <p:spPr>
          <a:xfrm>
            <a:off x="242588" y="1279949"/>
            <a:ext cx="9892012" cy="410599"/>
          </a:xfrm>
        </p:spPr>
        <p:txBody>
          <a:bodyPr/>
          <a:lstStyle/>
          <a:p>
            <a:r>
              <a:rPr lang="en-GB" dirty="0"/>
              <a:t>The war was unwinnable</a:t>
            </a:r>
          </a:p>
        </p:txBody>
      </p:sp>
      <p:sp>
        <p:nvSpPr>
          <p:cNvPr id="5" name="Text Placeholder 4">
            <a:extLst>
              <a:ext uri="{FF2B5EF4-FFF2-40B4-BE49-F238E27FC236}">
                <a16:creationId xmlns:a16="http://schemas.microsoft.com/office/drawing/2014/main" id="{F1E9BC5C-8789-2EE9-EB3E-E1441AF69A45}"/>
              </a:ext>
            </a:extLst>
          </p:cNvPr>
          <p:cNvSpPr>
            <a:spLocks noGrp="1"/>
          </p:cNvSpPr>
          <p:nvPr>
            <p:ph type="body" sz="quarter" idx="10"/>
          </p:nvPr>
        </p:nvSpPr>
        <p:spPr>
          <a:xfrm>
            <a:off x="242588" y="2023672"/>
            <a:ext cx="9053812" cy="3843727"/>
          </a:xfrm>
        </p:spPr>
        <p:txBody>
          <a:bodyPr/>
          <a:lstStyle/>
          <a:p>
            <a:pPr marL="342900" indent="-342900">
              <a:buSzPct val="100000"/>
              <a:buFont typeface="Arial" panose="020B0604020202020204" pitchFamily="34" charset="0"/>
              <a:buChar char="•"/>
            </a:pPr>
            <a:r>
              <a:rPr lang="en-GB" sz="2000" dirty="0"/>
              <a:t>Seen in the failure of Operation Rolling Thunder and failure of the ground offensive of 1968-9.</a:t>
            </a:r>
          </a:p>
          <a:p>
            <a:pPr marL="342900" indent="-342900">
              <a:buSzPct val="100000"/>
              <a:buFont typeface="Arial" panose="020B0604020202020204" pitchFamily="34" charset="0"/>
              <a:buChar char="•"/>
            </a:pPr>
            <a:r>
              <a:rPr lang="en-GB" sz="2000" dirty="0"/>
              <a:t>Failure to destroy Ho Chi Minh Trail in Cambodia.</a:t>
            </a:r>
          </a:p>
          <a:p>
            <a:pPr marL="342900" indent="-342900">
              <a:buSzPct val="100000"/>
              <a:buFont typeface="Arial" panose="020B0604020202020204" pitchFamily="34" charset="0"/>
              <a:buChar char="•"/>
            </a:pPr>
            <a:r>
              <a:rPr lang="en-GB" sz="2000" dirty="0"/>
              <a:t>Failure to destroy COSVN (Vietnamese Communist headquarters in Cambodia).</a:t>
            </a:r>
          </a:p>
          <a:p>
            <a:pPr marL="342900" indent="-342900">
              <a:buSzPct val="100000"/>
              <a:buFont typeface="Arial" panose="020B0604020202020204" pitchFamily="34" charset="0"/>
              <a:buChar char="•"/>
            </a:pPr>
            <a:r>
              <a:rPr lang="en-GB" sz="2000" dirty="0"/>
              <a:t>Failure of the bombing of Laos and Cambodia.</a:t>
            </a:r>
          </a:p>
        </p:txBody>
      </p:sp>
      <p:sp>
        <p:nvSpPr>
          <p:cNvPr id="2" name="Text Placeholder 3">
            <a:extLst>
              <a:ext uri="{FF2B5EF4-FFF2-40B4-BE49-F238E27FC236}">
                <a16:creationId xmlns:a16="http://schemas.microsoft.com/office/drawing/2014/main" id="{E74DB650-B16D-1F72-274A-544396B5AB19}"/>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5586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06901-F845-29DB-AFB7-D0FC3A5B5D8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132C60D-2698-46EB-9E6F-FF0464D20DBF}"/>
              </a:ext>
            </a:extLst>
          </p:cNvPr>
          <p:cNvSpPr>
            <a:spLocks noGrp="1"/>
          </p:cNvSpPr>
          <p:nvPr>
            <p:ph type="body" sz="quarter" idx="12"/>
          </p:nvPr>
        </p:nvSpPr>
        <p:spPr>
          <a:xfrm>
            <a:off x="242588" y="1279949"/>
            <a:ext cx="9892012" cy="410599"/>
          </a:xfrm>
        </p:spPr>
        <p:txBody>
          <a:bodyPr/>
          <a:lstStyle/>
          <a:p>
            <a:r>
              <a:rPr lang="en-GB" dirty="0"/>
              <a:t>The war was unwinnable</a:t>
            </a:r>
          </a:p>
        </p:txBody>
      </p:sp>
      <p:sp>
        <p:nvSpPr>
          <p:cNvPr id="5" name="Text Placeholder 4">
            <a:extLst>
              <a:ext uri="{FF2B5EF4-FFF2-40B4-BE49-F238E27FC236}">
                <a16:creationId xmlns:a16="http://schemas.microsoft.com/office/drawing/2014/main" id="{31FBA549-FCB4-27A6-8301-4CB0A477BA39}"/>
              </a:ext>
            </a:extLst>
          </p:cNvPr>
          <p:cNvSpPr>
            <a:spLocks noGrp="1"/>
          </p:cNvSpPr>
          <p:nvPr>
            <p:ph type="body" sz="quarter" idx="10"/>
          </p:nvPr>
        </p:nvSpPr>
        <p:spPr>
          <a:xfrm>
            <a:off x="242587" y="1887796"/>
            <a:ext cx="10235538" cy="3930444"/>
          </a:xfrm>
        </p:spPr>
        <p:txBody>
          <a:bodyPr/>
          <a:lstStyle/>
          <a:p>
            <a:pPr>
              <a:buSzPct val="100000"/>
            </a:pPr>
            <a:r>
              <a:rPr lang="en-GB" sz="2000" dirty="0"/>
              <a:t>The USA had the following military problems:</a:t>
            </a:r>
          </a:p>
          <a:p>
            <a:pPr marL="342900" indent="-342900">
              <a:buSzPct val="100000"/>
              <a:buFont typeface="Arial" panose="020B0604020202020204" pitchFamily="34" charset="0"/>
              <a:buChar char="•"/>
            </a:pPr>
            <a:r>
              <a:rPr lang="en-GB" sz="2000" dirty="0"/>
              <a:t>Low morale of the US army.</a:t>
            </a:r>
          </a:p>
          <a:p>
            <a:pPr marL="342900" indent="-342900">
              <a:buSzPct val="100000"/>
              <a:buFont typeface="Arial" panose="020B0604020202020204" pitchFamily="34" charset="0"/>
              <a:buChar char="•"/>
            </a:pPr>
            <a:r>
              <a:rPr lang="en-GB" sz="2000" dirty="0"/>
              <a:t>Drug abuse among US troops. In 1969–70, around 16,000 GIs received a dishonourable discharge for possession.</a:t>
            </a:r>
          </a:p>
          <a:p>
            <a:pPr marL="342900" indent="-342900">
              <a:buSzPct val="100000"/>
              <a:buFont typeface="Arial" panose="020B0604020202020204" pitchFamily="34" charset="0"/>
              <a:buChar char="•"/>
            </a:pPr>
            <a:r>
              <a:rPr lang="en-GB" sz="2000" dirty="0"/>
              <a:t>Collapse of military discipline – fragging.</a:t>
            </a:r>
          </a:p>
          <a:p>
            <a:pPr marL="342900" indent="-342900">
              <a:buSzPct val="100000"/>
              <a:buFont typeface="Arial" panose="020B0604020202020204" pitchFamily="34" charset="0"/>
              <a:buChar char="•"/>
            </a:pPr>
            <a:r>
              <a:rPr lang="en-GB" sz="2000" dirty="0"/>
              <a:t>Casualties reached 40,000 by the end of 1969.</a:t>
            </a:r>
          </a:p>
          <a:p>
            <a:pPr marL="342900" indent="-342900">
              <a:buSzPct val="100000"/>
              <a:buFont typeface="Arial" panose="020B0604020202020204" pitchFamily="34" charset="0"/>
              <a:buChar char="•"/>
            </a:pPr>
            <a:r>
              <a:rPr lang="en-GB" sz="2000" dirty="0"/>
              <a:t>The Soviets supplied weapons, which prevented the success of the Lam Son offensive.</a:t>
            </a:r>
          </a:p>
          <a:p>
            <a:pPr marL="342900" indent="-342900">
              <a:buSzPct val="100000"/>
              <a:buFont typeface="Arial" panose="020B0604020202020204" pitchFamily="34" charset="0"/>
              <a:buChar char="•"/>
            </a:pPr>
            <a:r>
              <a:rPr lang="en-GB" sz="2000" dirty="0"/>
              <a:t>Failure to strengthen Army of the Republic of Vietnam (ARVN) – half were killed in the offensive.</a:t>
            </a:r>
          </a:p>
          <a:p>
            <a:pPr marL="342900" indent="-342900">
              <a:buSzPct val="100000"/>
              <a:buFont typeface="Arial" panose="020B0604020202020204" pitchFamily="34" charset="0"/>
              <a:buChar char="•"/>
            </a:pPr>
            <a:r>
              <a:rPr lang="en-GB" sz="2000" dirty="0"/>
              <a:t>North Vietnamese Army (NVA) was able to sustain heavy casualties without breaking.</a:t>
            </a:r>
          </a:p>
        </p:txBody>
      </p:sp>
      <p:sp>
        <p:nvSpPr>
          <p:cNvPr id="2" name="Text Placeholder 3">
            <a:extLst>
              <a:ext uri="{FF2B5EF4-FFF2-40B4-BE49-F238E27FC236}">
                <a16:creationId xmlns:a16="http://schemas.microsoft.com/office/drawing/2014/main" id="{49B9FEBD-E5D4-1477-3794-73891ECE57CD}"/>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78791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F4A0A-8CEE-C6C6-A85F-984F3334864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3C54A32-8A9D-0D34-7EE7-2CE5986EB298}"/>
              </a:ext>
            </a:extLst>
          </p:cNvPr>
          <p:cNvSpPr>
            <a:spLocks noGrp="1"/>
          </p:cNvSpPr>
          <p:nvPr>
            <p:ph type="body" sz="quarter" idx="12"/>
          </p:nvPr>
        </p:nvSpPr>
        <p:spPr>
          <a:xfrm>
            <a:off x="242588" y="1279949"/>
            <a:ext cx="9892012" cy="410599"/>
          </a:xfrm>
        </p:spPr>
        <p:txBody>
          <a:bodyPr/>
          <a:lstStyle/>
          <a:p>
            <a:r>
              <a:rPr lang="en-GB" dirty="0"/>
              <a:t>The war was unwinnable</a:t>
            </a:r>
          </a:p>
        </p:txBody>
      </p:sp>
      <p:sp>
        <p:nvSpPr>
          <p:cNvPr id="5" name="Text Placeholder 4">
            <a:extLst>
              <a:ext uri="{FF2B5EF4-FFF2-40B4-BE49-F238E27FC236}">
                <a16:creationId xmlns:a16="http://schemas.microsoft.com/office/drawing/2014/main" id="{63DB9F31-ACF2-C899-6EC8-52BA7962DB2C}"/>
              </a:ext>
            </a:extLst>
          </p:cNvPr>
          <p:cNvSpPr>
            <a:spLocks noGrp="1"/>
          </p:cNvSpPr>
          <p:nvPr>
            <p:ph type="body" sz="quarter" idx="10"/>
          </p:nvPr>
        </p:nvSpPr>
        <p:spPr>
          <a:xfrm>
            <a:off x="242587" y="2023672"/>
            <a:ext cx="9530677" cy="3843727"/>
          </a:xfrm>
        </p:spPr>
        <p:txBody>
          <a:bodyPr/>
          <a:lstStyle/>
          <a:p>
            <a:pPr marL="342900" indent="-342900">
              <a:buSzPct val="100000"/>
              <a:buFont typeface="Arial" panose="020B0604020202020204" pitchFamily="34" charset="0"/>
              <a:buChar char="•"/>
            </a:pPr>
            <a:r>
              <a:rPr lang="en-GB" sz="2000" dirty="0"/>
              <a:t>USA had better technology, but was not suited to guerilla warfare.</a:t>
            </a:r>
          </a:p>
          <a:p>
            <a:pPr marL="342900" indent="-342900">
              <a:buSzPct val="100000"/>
              <a:buFont typeface="Arial" panose="020B0604020202020204" pitchFamily="34" charset="0"/>
              <a:buChar char="•"/>
            </a:pPr>
            <a:r>
              <a:rPr lang="en-GB" sz="2000" dirty="0"/>
              <a:t>NVA avoided set-piece battles.</a:t>
            </a:r>
          </a:p>
          <a:p>
            <a:pPr marL="342900" indent="-342900">
              <a:buSzPct val="100000"/>
              <a:buFont typeface="Arial" panose="020B0604020202020204" pitchFamily="34" charset="0"/>
              <a:buChar char="•"/>
            </a:pPr>
            <a:r>
              <a:rPr lang="en-GB" sz="2000" dirty="0"/>
              <a:t>NVA saw it as a war for their survival, so they were more resilient.</a:t>
            </a:r>
          </a:p>
          <a:p>
            <a:pPr marL="342900" indent="-342900">
              <a:buSzPct val="100000"/>
              <a:buFont typeface="Arial" panose="020B0604020202020204" pitchFamily="34" charset="0"/>
              <a:buChar char="•"/>
            </a:pPr>
            <a:r>
              <a:rPr lang="en-GB" sz="2000" dirty="0"/>
              <a:t>USA saw Vietnam as a peripheral theatre for the Cold War. Commitment to total victory was therefore limited.</a:t>
            </a:r>
          </a:p>
          <a:p>
            <a:pPr>
              <a:buSzPct val="100000"/>
            </a:pPr>
            <a:endParaRPr lang="en-GB" sz="2000" dirty="0"/>
          </a:p>
          <a:p>
            <a:pPr>
              <a:buSzPct val="100000"/>
            </a:pPr>
            <a:r>
              <a:rPr lang="en-GB" sz="2000" dirty="0"/>
              <a:t>Impossible to apply a military solution to an internal political problem. (David L Sanderson)</a:t>
            </a:r>
          </a:p>
        </p:txBody>
      </p:sp>
      <p:sp>
        <p:nvSpPr>
          <p:cNvPr id="2" name="Text Placeholder 3">
            <a:extLst>
              <a:ext uri="{FF2B5EF4-FFF2-40B4-BE49-F238E27FC236}">
                <a16:creationId xmlns:a16="http://schemas.microsoft.com/office/drawing/2014/main" id="{25CDC0B1-36DC-7A4D-6082-63D15BBD3D45}"/>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2873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450D5-CE78-4C90-0F58-C1B48BC3564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229D3EE-88C4-B0EF-D654-71A11A100B2B}"/>
              </a:ext>
            </a:extLst>
          </p:cNvPr>
          <p:cNvSpPr>
            <a:spLocks noGrp="1"/>
          </p:cNvSpPr>
          <p:nvPr>
            <p:ph type="body" sz="quarter" idx="12"/>
          </p:nvPr>
        </p:nvSpPr>
        <p:spPr>
          <a:xfrm>
            <a:off x="242588" y="1279949"/>
            <a:ext cx="9892012" cy="410599"/>
          </a:xfrm>
        </p:spPr>
        <p:txBody>
          <a:bodyPr/>
          <a:lstStyle/>
          <a:p>
            <a:r>
              <a:rPr lang="en-GB" dirty="0"/>
              <a:t>The Cold War had changed</a:t>
            </a:r>
          </a:p>
        </p:txBody>
      </p:sp>
      <p:sp>
        <p:nvSpPr>
          <p:cNvPr id="5" name="Text Placeholder 4">
            <a:extLst>
              <a:ext uri="{FF2B5EF4-FFF2-40B4-BE49-F238E27FC236}">
                <a16:creationId xmlns:a16="http://schemas.microsoft.com/office/drawing/2014/main" id="{A85B59A7-0EDD-3623-E501-C76BE66FA40A}"/>
              </a:ext>
            </a:extLst>
          </p:cNvPr>
          <p:cNvSpPr>
            <a:spLocks noGrp="1"/>
          </p:cNvSpPr>
          <p:nvPr>
            <p:ph type="body" sz="quarter" idx="10"/>
          </p:nvPr>
        </p:nvSpPr>
        <p:spPr>
          <a:xfrm>
            <a:off x="242588" y="2023672"/>
            <a:ext cx="9053812" cy="3843727"/>
          </a:xfrm>
        </p:spPr>
        <p:txBody>
          <a:bodyPr/>
          <a:lstStyle/>
          <a:p>
            <a:pPr marL="342900" indent="-342900">
              <a:buSzPct val="100000"/>
              <a:buFont typeface="Arial" panose="020B0604020202020204" pitchFamily="34" charset="0"/>
              <a:buChar char="•"/>
            </a:pPr>
            <a:r>
              <a:rPr lang="en-GB" sz="2000" dirty="0"/>
              <a:t>A key development was the Sino-Soviet split.</a:t>
            </a:r>
          </a:p>
          <a:p>
            <a:pPr marL="342900" indent="-342900">
              <a:buSzPct val="100000"/>
              <a:buFont typeface="Arial" panose="020B0604020202020204" pitchFamily="34" charset="0"/>
              <a:buChar char="•"/>
            </a:pPr>
            <a:r>
              <a:rPr lang="en-GB" sz="2000" dirty="0"/>
              <a:t>The West no longer faced a united communist bloc.</a:t>
            </a:r>
          </a:p>
          <a:p>
            <a:pPr marL="342900" indent="-342900">
              <a:buSzPct val="100000"/>
              <a:buFont typeface="Arial" panose="020B0604020202020204" pitchFamily="34" charset="0"/>
              <a:buChar char="•"/>
            </a:pPr>
            <a:r>
              <a:rPr lang="en-GB" sz="2000" dirty="0"/>
              <a:t>Nixon was able to play off the two powers against each other.</a:t>
            </a:r>
          </a:p>
          <a:p>
            <a:pPr marL="342900" indent="-342900">
              <a:buSzPct val="100000"/>
              <a:buFont typeface="Arial" panose="020B0604020202020204" pitchFamily="34" charset="0"/>
              <a:buChar char="•"/>
            </a:pPr>
            <a:r>
              <a:rPr lang="en-GB" sz="2000" dirty="0"/>
              <a:t>Nixon was able to use both powers to put pressure on North Vietnam to agree to his ‘peace with honour’ policy.</a:t>
            </a:r>
          </a:p>
          <a:p>
            <a:pPr marL="342900" indent="-342900">
              <a:buSzPct val="100000"/>
              <a:buFont typeface="Arial" panose="020B0604020202020204" pitchFamily="34" charset="0"/>
              <a:buChar char="•"/>
            </a:pPr>
            <a:r>
              <a:rPr lang="en-GB" sz="2000" dirty="0"/>
              <a:t>Both Russia and China wanted détente with the USA and Nixon used this to encourage them to support his policy.</a:t>
            </a:r>
          </a:p>
        </p:txBody>
      </p:sp>
      <p:sp>
        <p:nvSpPr>
          <p:cNvPr id="2" name="Text Placeholder 3">
            <a:extLst>
              <a:ext uri="{FF2B5EF4-FFF2-40B4-BE49-F238E27FC236}">
                <a16:creationId xmlns:a16="http://schemas.microsoft.com/office/drawing/2014/main" id="{D4D1E6B0-17B8-9306-9361-937B72B5254E}"/>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6091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0C1DB-FD8E-3800-DE99-90F49C7EED7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AFD972B-ECD7-D03E-971C-401DC97F8042}"/>
              </a:ext>
            </a:extLst>
          </p:cNvPr>
          <p:cNvSpPr>
            <a:spLocks noGrp="1"/>
          </p:cNvSpPr>
          <p:nvPr>
            <p:ph type="body" sz="quarter" idx="12"/>
          </p:nvPr>
        </p:nvSpPr>
        <p:spPr>
          <a:xfrm>
            <a:off x="242588" y="1279949"/>
            <a:ext cx="9892012" cy="410599"/>
          </a:xfrm>
        </p:spPr>
        <p:txBody>
          <a:bodyPr/>
          <a:lstStyle/>
          <a:p>
            <a:r>
              <a:rPr lang="en-GB" dirty="0"/>
              <a:t>The Cold War had changed</a:t>
            </a:r>
          </a:p>
        </p:txBody>
      </p:sp>
      <p:sp>
        <p:nvSpPr>
          <p:cNvPr id="5" name="Text Placeholder 4">
            <a:extLst>
              <a:ext uri="{FF2B5EF4-FFF2-40B4-BE49-F238E27FC236}">
                <a16:creationId xmlns:a16="http://schemas.microsoft.com/office/drawing/2014/main" id="{9D01B516-48F7-E4B6-ABB1-A5B4920D1E01}"/>
              </a:ext>
            </a:extLst>
          </p:cNvPr>
          <p:cNvSpPr>
            <a:spLocks noGrp="1"/>
          </p:cNvSpPr>
          <p:nvPr>
            <p:ph type="body" sz="quarter" idx="10"/>
          </p:nvPr>
        </p:nvSpPr>
        <p:spPr>
          <a:xfrm>
            <a:off x="242588" y="2023672"/>
            <a:ext cx="9053812" cy="3843727"/>
          </a:xfrm>
        </p:spPr>
        <p:txBody>
          <a:bodyPr/>
          <a:lstStyle/>
          <a:p>
            <a:pPr marL="342900" indent="-342900">
              <a:buSzPct val="100000"/>
              <a:buFont typeface="Arial" panose="020B0604020202020204" pitchFamily="34" charset="0"/>
              <a:buChar char="•"/>
            </a:pPr>
            <a:r>
              <a:rPr lang="en-GB" sz="2000" dirty="0"/>
              <a:t>Russia was concerned by closer relations between the USA and China, particularly with Kissinger’s mission and Nixon’s visit.</a:t>
            </a:r>
          </a:p>
          <a:p>
            <a:pPr marL="342900" indent="-342900">
              <a:buSzPct val="100000"/>
              <a:buFont typeface="Arial" panose="020B0604020202020204" pitchFamily="34" charset="0"/>
              <a:buChar char="•"/>
            </a:pPr>
            <a:r>
              <a:rPr lang="en-GB" sz="2000" dirty="0"/>
              <a:t>Russia feared a united USA-China front, which persuaded Russia to co-operate.</a:t>
            </a:r>
          </a:p>
          <a:p>
            <a:pPr marL="342900" indent="-342900">
              <a:buSzPct val="100000"/>
              <a:buFont typeface="Arial" panose="020B0604020202020204" pitchFamily="34" charset="0"/>
              <a:buChar char="•"/>
            </a:pPr>
            <a:r>
              <a:rPr lang="en-GB" sz="2000" dirty="0"/>
              <a:t>Better USA relations with China, which had supplied aid to North Vietnam, meant they could be used to pressure North Vietnam.</a:t>
            </a:r>
          </a:p>
          <a:p>
            <a:pPr marL="342900" indent="-342900">
              <a:buSzPct val="100000"/>
              <a:buFont typeface="Arial" panose="020B0604020202020204" pitchFamily="34" charset="0"/>
              <a:buChar char="•"/>
            </a:pPr>
            <a:r>
              <a:rPr lang="en-GB" sz="2000" dirty="0"/>
              <a:t>USA willingness to withdraw all forces from Taiwan.</a:t>
            </a:r>
          </a:p>
          <a:p>
            <a:pPr marL="342900" indent="-342900">
              <a:buSzPct val="100000"/>
              <a:buFont typeface="Arial" panose="020B0604020202020204" pitchFamily="34" charset="0"/>
              <a:buChar char="•"/>
            </a:pPr>
            <a:r>
              <a:rPr lang="en-GB" sz="2000" dirty="0"/>
              <a:t>USA recognition of the People’s Republic of China (PRC).</a:t>
            </a:r>
          </a:p>
        </p:txBody>
      </p:sp>
      <p:sp>
        <p:nvSpPr>
          <p:cNvPr id="2" name="Text Placeholder 3">
            <a:extLst>
              <a:ext uri="{FF2B5EF4-FFF2-40B4-BE49-F238E27FC236}">
                <a16:creationId xmlns:a16="http://schemas.microsoft.com/office/drawing/2014/main" id="{7922D5FA-3D32-B14B-C080-534DF37DAAE9}"/>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64727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EA51-3FF6-1B19-51CB-1DD51B124CA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A306D2A-7E5B-72F1-3A92-851946747365}"/>
              </a:ext>
            </a:extLst>
          </p:cNvPr>
          <p:cNvSpPr>
            <a:spLocks noGrp="1"/>
          </p:cNvSpPr>
          <p:nvPr>
            <p:ph type="body" sz="quarter" idx="12"/>
          </p:nvPr>
        </p:nvSpPr>
        <p:spPr>
          <a:xfrm>
            <a:off x="242588" y="1279949"/>
            <a:ext cx="9892012" cy="410599"/>
          </a:xfrm>
        </p:spPr>
        <p:txBody>
          <a:bodyPr/>
          <a:lstStyle/>
          <a:p>
            <a:r>
              <a:rPr lang="en-GB" dirty="0"/>
              <a:t>American anti-war movement</a:t>
            </a:r>
          </a:p>
        </p:txBody>
      </p:sp>
      <p:sp>
        <p:nvSpPr>
          <p:cNvPr id="5" name="Text Placeholder 4">
            <a:extLst>
              <a:ext uri="{FF2B5EF4-FFF2-40B4-BE49-F238E27FC236}">
                <a16:creationId xmlns:a16="http://schemas.microsoft.com/office/drawing/2014/main" id="{976ADE9B-0E54-9FFF-6DDF-02D0B41B667B}"/>
              </a:ext>
            </a:extLst>
          </p:cNvPr>
          <p:cNvSpPr>
            <a:spLocks noGrp="1"/>
          </p:cNvSpPr>
          <p:nvPr>
            <p:ph type="body" sz="quarter" idx="10"/>
          </p:nvPr>
        </p:nvSpPr>
        <p:spPr>
          <a:xfrm>
            <a:off x="242588" y="2023672"/>
            <a:ext cx="9053812" cy="3843727"/>
          </a:xfrm>
        </p:spPr>
        <p:txBody>
          <a:bodyPr/>
          <a:lstStyle/>
          <a:p>
            <a:pPr marL="342900" indent="-342900">
              <a:buSzPct val="100000"/>
              <a:buFont typeface="Arial" panose="020B0604020202020204" pitchFamily="34" charset="0"/>
              <a:buChar char="•"/>
            </a:pPr>
            <a:r>
              <a:rPr lang="en-GB" sz="2000" dirty="0"/>
              <a:t>Troop withdrawals to satisfy American public. </a:t>
            </a:r>
          </a:p>
          <a:p>
            <a:pPr marL="893763" indent="-342900">
              <a:buSzPct val="100000"/>
              <a:buFont typeface="Courier New" panose="02070309020205020404" pitchFamily="49" charset="0"/>
              <a:buChar char="o"/>
            </a:pPr>
            <a:r>
              <a:rPr lang="en-GB" sz="2000" dirty="0"/>
              <a:t>September 1969: USA announces withdrawal of 60,000 troops to defuse public opinion.</a:t>
            </a:r>
          </a:p>
          <a:p>
            <a:pPr marL="342900" indent="-342900">
              <a:buSzPct val="100000"/>
              <a:buFont typeface="Arial" panose="020B0604020202020204" pitchFamily="34" charset="0"/>
              <a:buChar char="•"/>
            </a:pPr>
            <a:r>
              <a:rPr lang="en-GB" sz="2000" dirty="0"/>
              <a:t>Movement was based in colleges among male students threatened with the draft.</a:t>
            </a:r>
          </a:p>
          <a:p>
            <a:pPr marL="893763" indent="-342900">
              <a:buSzPct val="100000"/>
              <a:buFont typeface="Courier New" panose="02070309020205020404" pitchFamily="49" charset="0"/>
              <a:buChar char="o"/>
            </a:pPr>
            <a:r>
              <a:rPr lang="en-GB" sz="2000" dirty="0"/>
              <a:t>	Adjusted so that those over 20 no were longer threatened.</a:t>
            </a:r>
          </a:p>
        </p:txBody>
      </p:sp>
      <p:sp>
        <p:nvSpPr>
          <p:cNvPr id="2" name="Text Placeholder 3">
            <a:extLst>
              <a:ext uri="{FF2B5EF4-FFF2-40B4-BE49-F238E27FC236}">
                <a16:creationId xmlns:a16="http://schemas.microsoft.com/office/drawing/2014/main" id="{E35FE6AA-88C4-CE24-CEEB-AA082E5E8794}"/>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7349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A7BD-3F45-F04C-F180-6BC0D2DC768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FD8EEE-8115-F8B8-640D-A7DF6C284AAD}"/>
              </a:ext>
            </a:extLst>
          </p:cNvPr>
          <p:cNvSpPr>
            <a:spLocks noGrp="1"/>
          </p:cNvSpPr>
          <p:nvPr>
            <p:ph type="body" sz="quarter" idx="12"/>
          </p:nvPr>
        </p:nvSpPr>
        <p:spPr>
          <a:xfrm>
            <a:off x="242588" y="1279949"/>
            <a:ext cx="9892012" cy="410599"/>
          </a:xfrm>
        </p:spPr>
        <p:txBody>
          <a:bodyPr/>
          <a:lstStyle/>
          <a:p>
            <a:r>
              <a:rPr lang="en-GB" dirty="0"/>
              <a:t>American anti-war movement</a:t>
            </a:r>
          </a:p>
        </p:txBody>
      </p:sp>
      <p:sp>
        <p:nvSpPr>
          <p:cNvPr id="5" name="Text Placeholder 4">
            <a:extLst>
              <a:ext uri="{FF2B5EF4-FFF2-40B4-BE49-F238E27FC236}">
                <a16:creationId xmlns:a16="http://schemas.microsoft.com/office/drawing/2014/main" id="{DF5D0FD3-DBFB-B762-1470-50866F755B5A}"/>
              </a:ext>
            </a:extLst>
          </p:cNvPr>
          <p:cNvSpPr>
            <a:spLocks noGrp="1"/>
          </p:cNvSpPr>
          <p:nvPr>
            <p:ph type="body" sz="quarter" idx="10"/>
          </p:nvPr>
        </p:nvSpPr>
        <p:spPr>
          <a:xfrm>
            <a:off x="242588" y="2023672"/>
            <a:ext cx="9053812" cy="3843727"/>
          </a:xfrm>
        </p:spPr>
        <p:txBody>
          <a:bodyPr/>
          <a:lstStyle/>
          <a:p>
            <a:pPr>
              <a:buSzPct val="100000"/>
            </a:pPr>
            <a:r>
              <a:rPr lang="en-GB" sz="2000" dirty="0"/>
              <a:t>Speeches, troop withdrawals and adjustment to the draft show the importance of public pressure, but failed to halt protests – even though by a minority, they continued to grow:</a:t>
            </a:r>
          </a:p>
          <a:p>
            <a:pPr marL="342900" indent="-342900">
              <a:buSzPct val="100000"/>
              <a:buFont typeface="Arial" panose="020B0604020202020204" pitchFamily="34" charset="0"/>
              <a:buChar char="•"/>
            </a:pPr>
            <a:r>
              <a:rPr lang="en-GB" sz="2000" dirty="0"/>
              <a:t>October 1969: largest anti-war protest. ‘Moratorium’ protestors in every major city, many middle-aged.</a:t>
            </a:r>
          </a:p>
          <a:p>
            <a:pPr marL="342900" indent="-342900">
              <a:buSzPct val="100000"/>
              <a:buFont typeface="Arial" panose="020B0604020202020204" pitchFamily="34" charset="0"/>
              <a:buChar char="•"/>
            </a:pPr>
            <a:r>
              <a:rPr lang="en-GB" sz="2000" dirty="0"/>
              <a:t>14–16 November: 250,000 protestors take over Washington.</a:t>
            </a:r>
          </a:p>
        </p:txBody>
      </p:sp>
      <p:sp>
        <p:nvSpPr>
          <p:cNvPr id="2" name="Text Placeholder 3">
            <a:extLst>
              <a:ext uri="{FF2B5EF4-FFF2-40B4-BE49-F238E27FC236}">
                <a16:creationId xmlns:a16="http://schemas.microsoft.com/office/drawing/2014/main" id="{1A67BC5C-7763-D4D7-15B1-226E1D9CDF87}"/>
              </a:ext>
            </a:extLst>
          </p:cNvPr>
          <p:cNvSpPr txBox="1">
            <a:spLocks/>
          </p:cNvSpPr>
          <p:nvPr/>
        </p:nvSpPr>
        <p:spPr>
          <a:xfrm>
            <a:off x="113749" y="6577193"/>
            <a:ext cx="4010542" cy="280807"/>
          </a:xfrm>
          <a:prstGeom prst="rect">
            <a:avLst/>
          </a:prstGeom>
        </p:spPr>
        <p:txBody>
          <a:bodyPr>
            <a:normAutofit/>
          </a:bodyPr>
          <a:lstStyle>
            <a:lvl1pPr marL="114300" indent="0">
              <a:buNone/>
              <a:defRPr sz="120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Tree>
    <p:extLst>
      <p:ext uri="{BB962C8B-B14F-4D97-AF65-F5344CB8AC3E}">
        <p14:creationId xmlns:p14="http://schemas.microsoft.com/office/powerpoint/2010/main" val="17580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39016d-7c88-4fb9-957c-e15a92ebbc76" xsi:nil="true"/>
    <lcf76f155ced4ddcb4097134ff3c332f xmlns="e2e1348c-10eb-4d6e-acf9-33f4e22b0f8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D21F6B59260D48BB20227C27805F94" ma:contentTypeVersion="12" ma:contentTypeDescription="Create a new document." ma:contentTypeScope="" ma:versionID="fc0fd61a201558faf6ddd1399b522f5a">
  <xsd:schema xmlns:xsd="http://www.w3.org/2001/XMLSchema" xmlns:xs="http://www.w3.org/2001/XMLSchema" xmlns:p="http://schemas.microsoft.com/office/2006/metadata/properties" xmlns:ns2="e2e1348c-10eb-4d6e-acf9-33f4e22b0f81" xmlns:ns3="0839016d-7c88-4fb9-957c-e15a92ebbc76" targetNamespace="http://schemas.microsoft.com/office/2006/metadata/properties" ma:root="true" ma:fieldsID="73ba372955d39b720bcfd11b85e24d47" ns2:_="" ns3:_="">
    <xsd:import namespace="e2e1348c-10eb-4d6e-acf9-33f4e22b0f81"/>
    <xsd:import namespace="0839016d-7c88-4fb9-957c-e15a92ebbc7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1348c-10eb-4d6e-acf9-33f4e22b0f8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39016d-7c88-4fb9-957c-e15a92ebbc7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1ce8633-5920-4ce2-a756-e1d6e2114350}" ma:internalName="TaxCatchAll" ma:showField="CatchAllData" ma:web="0839016d-7c88-4fb9-957c-e15a92ebbc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27D21-8894-4817-8BB1-58CAE2349C6B}">
  <ds:schemaRefs>
    <ds:schemaRef ds:uri="http://purl.org/dc/dcmitype/"/>
    <ds:schemaRef ds:uri="e2e1348c-10eb-4d6e-acf9-33f4e22b0f81"/>
    <ds:schemaRef ds:uri="http://purl.org/dc/term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0839016d-7c88-4fb9-957c-e15a92ebbc76"/>
  </ds:schemaRefs>
</ds:datastoreItem>
</file>

<file path=customXml/itemProps2.xml><?xml version="1.0" encoding="utf-8"?>
<ds:datastoreItem xmlns:ds="http://schemas.openxmlformats.org/officeDocument/2006/customXml" ds:itemID="{3BE9BB6B-0967-4BCB-858A-ED052E304631}">
  <ds:schemaRefs>
    <ds:schemaRef ds:uri="http://schemas.microsoft.com/sharepoint/v3/contenttype/forms"/>
  </ds:schemaRefs>
</ds:datastoreItem>
</file>

<file path=customXml/itemProps3.xml><?xml version="1.0" encoding="utf-8"?>
<ds:datastoreItem xmlns:ds="http://schemas.openxmlformats.org/officeDocument/2006/customXml" ds:itemID="{DA9F9C9E-937F-4EB6-A565-2892F74FE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1348c-10eb-4d6e-acf9-33f4e22b0f81"/>
    <ds:schemaRef ds:uri="0839016d-7c88-4fb9-957c-e15a92ebb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332</TotalTime>
  <Words>1146</Words>
  <Application>Microsoft Office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Courier New</vt:lpstr>
      <vt:lpstr>Aptos</vt:lpstr>
      <vt:lpstr>Sofia Pro</vt:lpstr>
      <vt:lpstr>Poppins</vt:lpstr>
      <vt:lpstr>Hachette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Laura Else</cp:lastModifiedBy>
  <cp:revision>20</cp:revision>
  <dcterms:created xsi:type="dcterms:W3CDTF">2024-08-30T17:54:49Z</dcterms:created>
  <dcterms:modified xsi:type="dcterms:W3CDTF">2025-03-24T14:38:23Z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0x01010058D21F6B59260D48BB20227C27805F94</vt:lpwstr>
  </property>
  <property fmtid="{D5CDD505-2E9C-101B-9397-08002B2CF9AE}" pid="7" name="MediaServiceImageTags">
    <vt:lpwstr/>
  </property>
</Properties>
</file>