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2"/>
  </p:notesMasterIdLst>
  <p:sldIdLst>
    <p:sldId id="32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</p:sldIdLst>
  <p:sldSz cx="12192000" cy="6858000"/>
  <p:notesSz cx="20104100" cy="11309350"/>
  <p:embeddedFontLst>
    <p:embeddedFont>
      <p:font typeface="Poppins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43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F"/>
    <a:srgbClr val="B0C589"/>
    <a:srgbClr val="F8EA64"/>
    <a:srgbClr val="E1B8DF"/>
    <a:srgbClr val="99C5C8"/>
    <a:srgbClr val="E5F0F1"/>
    <a:srgbClr val="F5C7A6"/>
    <a:srgbClr val="EFAE7E"/>
    <a:srgbClr val="7FB6BB"/>
    <a:srgbClr val="00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6F953-EA60-442C-8539-C211978A7B77}" v="32" dt="2025-01-31T11:46:20.5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99" y="72"/>
      </p:cViewPr>
      <p:guideLst>
        <p:guide orient="horz" pos="1752"/>
        <p:guide pos="435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lse" userId="b01f9780-485a-4d8f-b6c1-d08f3d721e34" providerId="ADAL" clId="{AE66F953-EA60-442C-8539-C211978A7B77}"/>
    <pc:docChg chg="undo custSel addSld delSld modSld modMainMaster">
      <pc:chgData name="Laura Else" userId="b01f9780-485a-4d8f-b6c1-d08f3d721e34" providerId="ADAL" clId="{AE66F953-EA60-442C-8539-C211978A7B77}" dt="2025-01-31T12:21:48.955" v="848" actId="6549"/>
      <pc:docMkLst>
        <pc:docMk/>
      </pc:docMkLst>
      <pc:sldChg chg="del">
        <pc:chgData name="Laura Else" userId="b01f9780-485a-4d8f-b6c1-d08f3d721e34" providerId="ADAL" clId="{AE66F953-EA60-442C-8539-C211978A7B77}" dt="2025-01-31T10:51:53.305" v="11" actId="47"/>
        <pc:sldMkLst>
          <pc:docMk/>
          <pc:sldMk cId="0" sldId="264"/>
        </pc:sldMkLst>
      </pc:sldChg>
      <pc:sldChg chg="del">
        <pc:chgData name="Laura Else" userId="b01f9780-485a-4d8f-b6c1-d08f3d721e34" providerId="ADAL" clId="{AE66F953-EA60-442C-8539-C211978A7B77}" dt="2025-01-31T10:51:45.743" v="7" actId="47"/>
        <pc:sldMkLst>
          <pc:docMk/>
          <pc:sldMk cId="4023482534" sldId="299"/>
        </pc:sldMkLst>
      </pc:sldChg>
      <pc:sldChg chg="addSp delSp modSp mod modClrScheme chgLayout">
        <pc:chgData name="Laura Else" userId="b01f9780-485a-4d8f-b6c1-d08f3d721e34" providerId="ADAL" clId="{AE66F953-EA60-442C-8539-C211978A7B77}" dt="2025-01-31T10:57:34.635" v="56" actId="14100"/>
        <pc:sldMkLst>
          <pc:docMk/>
          <pc:sldMk cId="3350041017" sldId="327"/>
        </pc:sldMkLst>
        <pc:spChg chg="add del mod ord">
          <ac:chgData name="Laura Else" userId="b01f9780-485a-4d8f-b6c1-d08f3d721e34" providerId="ADAL" clId="{AE66F953-EA60-442C-8539-C211978A7B77}" dt="2025-01-31T10:54:01.781" v="15" actId="700"/>
          <ac:spMkLst>
            <pc:docMk/>
            <pc:sldMk cId="3350041017" sldId="327"/>
            <ac:spMk id="2" creationId="{0C3AF742-05F3-E936-76B1-A48469A13954}"/>
          </ac:spMkLst>
        </pc:spChg>
        <pc:spChg chg="add del mod ord">
          <ac:chgData name="Laura Else" userId="b01f9780-485a-4d8f-b6c1-d08f3d721e34" providerId="ADAL" clId="{AE66F953-EA60-442C-8539-C211978A7B77}" dt="2025-01-31T10:57:13.260" v="51" actId="1076"/>
          <ac:spMkLst>
            <pc:docMk/>
            <pc:sldMk cId="3350041017" sldId="327"/>
            <ac:spMk id="3" creationId="{2EE865D8-87F3-32CA-B7FF-E01AF17DF1E5}"/>
          </ac:spMkLst>
        </pc:spChg>
        <pc:spChg chg="add del mod ord">
          <ac:chgData name="Laura Else" userId="b01f9780-485a-4d8f-b6c1-d08f3d721e34" providerId="ADAL" clId="{AE66F953-EA60-442C-8539-C211978A7B77}" dt="2025-01-31T10:54:01.781" v="15" actId="700"/>
          <ac:spMkLst>
            <pc:docMk/>
            <pc:sldMk cId="3350041017" sldId="327"/>
            <ac:spMk id="4" creationId="{E31CABC8-59C1-45A0-DA68-9EC8487F28CA}"/>
          </ac:spMkLst>
        </pc:spChg>
        <pc:spChg chg="add mod">
          <ac:chgData name="Laura Else" userId="b01f9780-485a-4d8f-b6c1-d08f3d721e34" providerId="ADAL" clId="{AE66F953-EA60-442C-8539-C211978A7B77}" dt="2025-01-31T10:57:05.284" v="50" actId="20577"/>
          <ac:spMkLst>
            <pc:docMk/>
            <pc:sldMk cId="3350041017" sldId="327"/>
            <ac:spMk id="5" creationId="{B5A0667F-EA9D-F3D9-67FA-2BEBC3212CCE}"/>
          </ac:spMkLst>
        </pc:spChg>
        <pc:spChg chg="add mod">
          <ac:chgData name="Laura Else" userId="b01f9780-485a-4d8f-b6c1-d08f3d721e34" providerId="ADAL" clId="{AE66F953-EA60-442C-8539-C211978A7B77}" dt="2025-01-31T10:57:34.635" v="56" actId="14100"/>
          <ac:spMkLst>
            <pc:docMk/>
            <pc:sldMk cId="3350041017" sldId="327"/>
            <ac:spMk id="7" creationId="{9DE5D13B-F70B-12FC-98A0-CAC0E5E2D236}"/>
          </ac:spMkLst>
        </pc:spChg>
        <pc:picChg chg="add mod">
          <ac:chgData name="Laura Else" userId="b01f9780-485a-4d8f-b6c1-d08f3d721e34" providerId="ADAL" clId="{AE66F953-EA60-442C-8539-C211978A7B77}" dt="2025-01-31T10:56:50.254" v="31" actId="1076"/>
          <ac:picMkLst>
            <pc:docMk/>
            <pc:sldMk cId="3350041017" sldId="327"/>
            <ac:picMk id="6" creationId="{071B11BB-0B55-511B-4A46-A4B2E2CD5438}"/>
          </ac:picMkLst>
        </pc:picChg>
      </pc:sldChg>
      <pc:sldChg chg="del">
        <pc:chgData name="Laura Else" userId="b01f9780-485a-4d8f-b6c1-d08f3d721e34" providerId="ADAL" clId="{AE66F953-EA60-442C-8539-C211978A7B77}" dt="2025-01-31T10:51:06.052" v="0" actId="2696"/>
        <pc:sldMkLst>
          <pc:docMk/>
          <pc:sldMk cId="246639548" sldId="328"/>
        </pc:sldMkLst>
      </pc:sldChg>
      <pc:sldChg chg="del">
        <pc:chgData name="Laura Else" userId="b01f9780-485a-4d8f-b6c1-d08f3d721e34" providerId="ADAL" clId="{AE66F953-EA60-442C-8539-C211978A7B77}" dt="2025-01-31T10:51:49.536" v="9" actId="47"/>
        <pc:sldMkLst>
          <pc:docMk/>
          <pc:sldMk cId="588652280" sldId="331"/>
        </pc:sldMkLst>
      </pc:sldChg>
      <pc:sldChg chg="del">
        <pc:chgData name="Laura Else" userId="b01f9780-485a-4d8f-b6c1-d08f3d721e34" providerId="ADAL" clId="{AE66F953-EA60-442C-8539-C211978A7B77}" dt="2025-01-31T10:51:51.655" v="10" actId="47"/>
        <pc:sldMkLst>
          <pc:docMk/>
          <pc:sldMk cId="1566398461" sldId="334"/>
        </pc:sldMkLst>
      </pc:sldChg>
      <pc:sldChg chg="addSp delSp modSp mod">
        <pc:chgData name="Laura Else" userId="b01f9780-485a-4d8f-b6c1-d08f3d721e34" providerId="ADAL" clId="{AE66F953-EA60-442C-8539-C211978A7B77}" dt="2025-01-31T11:31:23.492" v="354" actId="20577"/>
        <pc:sldMkLst>
          <pc:docMk/>
          <pc:sldMk cId="890338640" sldId="338"/>
        </pc:sldMkLst>
        <pc:spChg chg="add mod">
          <ac:chgData name="Laura Else" userId="b01f9780-485a-4d8f-b6c1-d08f3d721e34" providerId="ADAL" clId="{AE66F953-EA60-442C-8539-C211978A7B77}" dt="2025-01-31T10:59:06.312" v="62" actId="1076"/>
          <ac:spMkLst>
            <pc:docMk/>
            <pc:sldMk cId="890338640" sldId="338"/>
            <ac:spMk id="2" creationId="{086979DB-8543-45A3-FF8C-5216B0C6E860}"/>
          </ac:spMkLst>
        </pc:spChg>
        <pc:spChg chg="add del">
          <ac:chgData name="Laura Else" userId="b01f9780-485a-4d8f-b6c1-d08f3d721e34" providerId="ADAL" clId="{AE66F953-EA60-442C-8539-C211978A7B77}" dt="2025-01-31T11:03:55.129" v="78" actId="22"/>
          <ac:spMkLst>
            <pc:docMk/>
            <pc:sldMk cId="890338640" sldId="338"/>
            <ac:spMk id="4" creationId="{F52B24D1-F4BA-B2F8-EA1A-03605881EF1C}"/>
          </ac:spMkLst>
        </pc:spChg>
        <pc:spChg chg="mod">
          <ac:chgData name="Laura Else" userId="b01f9780-485a-4d8f-b6c1-d08f3d721e34" providerId="ADAL" clId="{AE66F953-EA60-442C-8539-C211978A7B77}" dt="2025-01-31T11:31:23.492" v="354" actId="20577"/>
          <ac:spMkLst>
            <pc:docMk/>
            <pc:sldMk cId="890338640" sldId="338"/>
            <ac:spMk id="5" creationId="{7BB097C4-2CC2-8E6F-4168-B943BFBD360B}"/>
          </ac:spMkLst>
        </pc:spChg>
        <pc:spChg chg="mod">
          <ac:chgData name="Laura Else" userId="b01f9780-485a-4d8f-b6c1-d08f3d721e34" providerId="ADAL" clId="{AE66F953-EA60-442C-8539-C211978A7B77}" dt="2025-01-31T11:04:39.613" v="122" actId="1076"/>
          <ac:spMkLst>
            <pc:docMk/>
            <pc:sldMk cId="890338640" sldId="338"/>
            <ac:spMk id="6" creationId="{ABC036EE-0E83-D447-4444-6DD32BBC451C}"/>
          </ac:spMkLst>
        </pc:spChg>
      </pc:sldChg>
      <pc:sldChg chg="addSp delSp modSp add mod">
        <pc:chgData name="Laura Else" userId="b01f9780-485a-4d8f-b6c1-d08f3d721e34" providerId="ADAL" clId="{AE66F953-EA60-442C-8539-C211978A7B77}" dt="2025-01-31T11:32:51.506" v="407" actId="20577"/>
        <pc:sldMkLst>
          <pc:docMk/>
          <pc:sldMk cId="1518950223" sldId="339"/>
        </pc:sldMkLst>
        <pc:spChg chg="add del">
          <ac:chgData name="Laura Else" userId="b01f9780-485a-4d8f-b6c1-d08f3d721e34" providerId="ADAL" clId="{AE66F953-EA60-442C-8539-C211978A7B77}" dt="2025-01-31T11:06:02.228" v="134" actId="22"/>
          <ac:spMkLst>
            <pc:docMk/>
            <pc:sldMk cId="1518950223" sldId="339"/>
            <ac:spMk id="4" creationId="{6BB87FAD-1D11-A529-8B7F-8F4DF335C7F3}"/>
          </ac:spMkLst>
        </pc:spChg>
        <pc:spChg chg="mod">
          <ac:chgData name="Laura Else" userId="b01f9780-485a-4d8f-b6c1-d08f3d721e34" providerId="ADAL" clId="{AE66F953-EA60-442C-8539-C211978A7B77}" dt="2025-01-31T11:32:51.506" v="407" actId="20577"/>
          <ac:spMkLst>
            <pc:docMk/>
            <pc:sldMk cId="1518950223" sldId="339"/>
            <ac:spMk id="5" creationId="{6056F683-D8F9-0A70-8769-1C329985EBE5}"/>
          </ac:spMkLst>
        </pc:spChg>
        <pc:spChg chg="mod">
          <ac:chgData name="Laura Else" userId="b01f9780-485a-4d8f-b6c1-d08f3d721e34" providerId="ADAL" clId="{AE66F953-EA60-442C-8539-C211978A7B77}" dt="2025-01-31T11:05:04.182" v="126" actId="6549"/>
          <ac:spMkLst>
            <pc:docMk/>
            <pc:sldMk cId="1518950223" sldId="339"/>
            <ac:spMk id="6" creationId="{5CF5D2AE-63D8-7F39-6730-A5774A933AA5}"/>
          </ac:spMkLst>
        </pc:spChg>
      </pc:sldChg>
      <pc:sldChg chg="modSp add del mod">
        <pc:chgData name="Laura Else" userId="b01f9780-485a-4d8f-b6c1-d08f3d721e34" providerId="ADAL" clId="{AE66F953-EA60-442C-8539-C211978A7B77}" dt="2025-01-31T11:04:43.106" v="123" actId="47"/>
        <pc:sldMkLst>
          <pc:docMk/>
          <pc:sldMk cId="1775318410" sldId="339"/>
        </pc:sldMkLst>
        <pc:spChg chg="mod">
          <ac:chgData name="Laura Else" userId="b01f9780-485a-4d8f-b6c1-d08f3d721e34" providerId="ADAL" clId="{AE66F953-EA60-442C-8539-C211978A7B77}" dt="2025-01-31T11:04:19.461" v="115" actId="6549"/>
          <ac:spMkLst>
            <pc:docMk/>
            <pc:sldMk cId="1775318410" sldId="339"/>
            <ac:spMk id="6" creationId="{B63AA5DB-9768-95B4-4261-88C19A8935FB}"/>
          </ac:spMkLst>
        </pc:spChg>
      </pc:sldChg>
      <pc:sldChg chg="modSp add mod">
        <pc:chgData name="Laura Else" userId="b01f9780-485a-4d8f-b6c1-d08f3d721e34" providerId="ADAL" clId="{AE66F953-EA60-442C-8539-C211978A7B77}" dt="2025-01-31T11:33:25.499" v="408" actId="20577"/>
        <pc:sldMkLst>
          <pc:docMk/>
          <pc:sldMk cId="88662628" sldId="340"/>
        </pc:sldMkLst>
        <pc:spChg chg="mod">
          <ac:chgData name="Laura Else" userId="b01f9780-485a-4d8f-b6c1-d08f3d721e34" providerId="ADAL" clId="{AE66F953-EA60-442C-8539-C211978A7B77}" dt="2025-01-31T11:33:25.499" v="408" actId="20577"/>
          <ac:spMkLst>
            <pc:docMk/>
            <pc:sldMk cId="88662628" sldId="340"/>
            <ac:spMk id="5" creationId="{8797B064-67AF-B359-D80B-41FAB3A9A0F2}"/>
          </ac:spMkLst>
        </pc:spChg>
        <pc:spChg chg="mod">
          <ac:chgData name="Laura Else" userId="b01f9780-485a-4d8f-b6c1-d08f3d721e34" providerId="ADAL" clId="{AE66F953-EA60-442C-8539-C211978A7B77}" dt="2025-01-31T11:06:25.357" v="145" actId="20577"/>
          <ac:spMkLst>
            <pc:docMk/>
            <pc:sldMk cId="88662628" sldId="340"/>
            <ac:spMk id="6" creationId="{E8B944C1-5892-B788-7B2E-EC29F43B0510}"/>
          </ac:spMkLst>
        </pc:spChg>
      </pc:sldChg>
      <pc:sldChg chg="add del">
        <pc:chgData name="Laura Else" userId="b01f9780-485a-4d8f-b6c1-d08f3d721e34" providerId="ADAL" clId="{AE66F953-EA60-442C-8539-C211978A7B77}" dt="2025-01-31T11:04:33.321" v="116" actId="47"/>
        <pc:sldMkLst>
          <pc:docMk/>
          <pc:sldMk cId="1006801942" sldId="340"/>
        </pc:sldMkLst>
      </pc:sldChg>
      <pc:sldChg chg="del">
        <pc:chgData name="Laura Else" userId="b01f9780-485a-4d8f-b6c1-d08f3d721e34" providerId="ADAL" clId="{AE66F953-EA60-442C-8539-C211978A7B77}" dt="2025-01-31T10:51:35.657" v="5" actId="2696"/>
        <pc:sldMkLst>
          <pc:docMk/>
          <pc:sldMk cId="2716667060" sldId="340"/>
        </pc:sldMkLst>
      </pc:sldChg>
      <pc:sldChg chg="addSp modSp add mod">
        <pc:chgData name="Laura Else" userId="b01f9780-485a-4d8f-b6c1-d08f3d721e34" providerId="ADAL" clId="{AE66F953-EA60-442C-8539-C211978A7B77}" dt="2025-01-31T11:34:15.800" v="409" actId="20577"/>
        <pc:sldMkLst>
          <pc:docMk/>
          <pc:sldMk cId="1828545363" sldId="341"/>
        </pc:sldMkLst>
        <pc:spChg chg="add mod">
          <ac:chgData name="Laura Else" userId="b01f9780-485a-4d8f-b6c1-d08f3d721e34" providerId="ADAL" clId="{AE66F953-EA60-442C-8539-C211978A7B77}" dt="2025-01-31T11:34:15.800" v="409" actId="20577"/>
          <ac:spMkLst>
            <pc:docMk/>
            <pc:sldMk cId="1828545363" sldId="341"/>
            <ac:spMk id="3" creationId="{411ABBA5-A0A6-7BF8-710C-CF39B7199D58}"/>
          </ac:spMkLst>
        </pc:spChg>
        <pc:spChg chg="mod">
          <ac:chgData name="Laura Else" userId="b01f9780-485a-4d8f-b6c1-d08f3d721e34" providerId="ADAL" clId="{AE66F953-EA60-442C-8539-C211978A7B77}" dt="2025-01-31T11:29:50.854" v="338" actId="403"/>
          <ac:spMkLst>
            <pc:docMk/>
            <pc:sldMk cId="1828545363" sldId="341"/>
            <ac:spMk id="5" creationId="{1140059A-530F-6566-7A66-0F9A533898F5}"/>
          </ac:spMkLst>
        </pc:spChg>
        <pc:spChg chg="mod">
          <ac:chgData name="Laura Else" userId="b01f9780-485a-4d8f-b6c1-d08f3d721e34" providerId="ADAL" clId="{AE66F953-EA60-442C-8539-C211978A7B77}" dt="2025-01-31T11:08:08.317" v="172" actId="20577"/>
          <ac:spMkLst>
            <pc:docMk/>
            <pc:sldMk cId="1828545363" sldId="341"/>
            <ac:spMk id="6" creationId="{EC0D2851-470E-FC7A-8B58-3F0A6E4C3E88}"/>
          </ac:spMkLst>
        </pc:spChg>
      </pc:sldChg>
      <pc:sldChg chg="add del">
        <pc:chgData name="Laura Else" userId="b01f9780-485a-4d8f-b6c1-d08f3d721e34" providerId="ADAL" clId="{AE66F953-EA60-442C-8539-C211978A7B77}" dt="2025-01-31T11:04:34.343" v="117" actId="47"/>
        <pc:sldMkLst>
          <pc:docMk/>
          <pc:sldMk cId="2519959249" sldId="341"/>
        </pc:sldMkLst>
      </pc:sldChg>
      <pc:sldChg chg="modSp add mod">
        <pc:chgData name="Laura Else" userId="b01f9780-485a-4d8f-b6c1-d08f3d721e34" providerId="ADAL" clId="{AE66F953-EA60-442C-8539-C211978A7B77}" dt="2025-01-31T11:35:09.802" v="419" actId="20577"/>
        <pc:sldMkLst>
          <pc:docMk/>
          <pc:sldMk cId="916080806" sldId="342"/>
        </pc:sldMkLst>
        <pc:spChg chg="mod">
          <ac:chgData name="Laura Else" userId="b01f9780-485a-4d8f-b6c1-d08f3d721e34" providerId="ADAL" clId="{AE66F953-EA60-442C-8539-C211978A7B77}" dt="2025-01-31T11:35:09.802" v="419" actId="20577"/>
          <ac:spMkLst>
            <pc:docMk/>
            <pc:sldMk cId="916080806" sldId="342"/>
            <ac:spMk id="5" creationId="{385939F9-35C7-19B7-D1A9-087E988A3127}"/>
          </ac:spMkLst>
        </pc:spChg>
        <pc:spChg chg="mod">
          <ac:chgData name="Laura Else" userId="b01f9780-485a-4d8f-b6c1-d08f3d721e34" providerId="ADAL" clId="{AE66F953-EA60-442C-8539-C211978A7B77}" dt="2025-01-31T11:10:11.086" v="184"/>
          <ac:spMkLst>
            <pc:docMk/>
            <pc:sldMk cId="916080806" sldId="342"/>
            <ac:spMk id="6" creationId="{250EB5AA-08FC-12AE-EF4C-CC4934AADE05}"/>
          </ac:spMkLst>
        </pc:spChg>
      </pc:sldChg>
      <pc:sldChg chg="add del">
        <pc:chgData name="Laura Else" userId="b01f9780-485a-4d8f-b6c1-d08f3d721e34" providerId="ADAL" clId="{AE66F953-EA60-442C-8539-C211978A7B77}" dt="2025-01-31T11:04:34.901" v="118" actId="47"/>
        <pc:sldMkLst>
          <pc:docMk/>
          <pc:sldMk cId="3515336539" sldId="342"/>
        </pc:sldMkLst>
      </pc:sldChg>
      <pc:sldChg chg="add del">
        <pc:chgData name="Laura Else" userId="b01f9780-485a-4d8f-b6c1-d08f3d721e34" providerId="ADAL" clId="{AE66F953-EA60-442C-8539-C211978A7B77}" dt="2025-01-31T11:04:35.183" v="119" actId="47"/>
        <pc:sldMkLst>
          <pc:docMk/>
          <pc:sldMk cId="844750540" sldId="343"/>
        </pc:sldMkLst>
      </pc:sldChg>
      <pc:sldChg chg="addSp delSp modSp add mod">
        <pc:chgData name="Laura Else" userId="b01f9780-485a-4d8f-b6c1-d08f3d721e34" providerId="ADAL" clId="{AE66F953-EA60-442C-8539-C211978A7B77}" dt="2025-01-31T11:35:49.825" v="437" actId="6549"/>
        <pc:sldMkLst>
          <pc:docMk/>
          <pc:sldMk cId="3654325274" sldId="343"/>
        </pc:sldMkLst>
        <pc:spChg chg="add del">
          <ac:chgData name="Laura Else" userId="b01f9780-485a-4d8f-b6c1-d08f3d721e34" providerId="ADAL" clId="{AE66F953-EA60-442C-8539-C211978A7B77}" dt="2025-01-31T11:11:58.880" v="199" actId="22"/>
          <ac:spMkLst>
            <pc:docMk/>
            <pc:sldMk cId="3654325274" sldId="343"/>
            <ac:spMk id="4" creationId="{A45DBAFD-325D-E7D7-A9CF-BE4CB5FC41B7}"/>
          </ac:spMkLst>
        </pc:spChg>
        <pc:spChg chg="mod">
          <ac:chgData name="Laura Else" userId="b01f9780-485a-4d8f-b6c1-d08f3d721e34" providerId="ADAL" clId="{AE66F953-EA60-442C-8539-C211978A7B77}" dt="2025-01-31T11:35:49.825" v="437" actId="6549"/>
          <ac:spMkLst>
            <pc:docMk/>
            <pc:sldMk cId="3654325274" sldId="343"/>
            <ac:spMk id="5" creationId="{8F9F98B8-7865-2C6A-B775-46C6E225D6DB}"/>
          </ac:spMkLst>
        </pc:spChg>
        <pc:spChg chg="mod">
          <ac:chgData name="Laura Else" userId="b01f9780-485a-4d8f-b6c1-d08f3d721e34" providerId="ADAL" clId="{AE66F953-EA60-442C-8539-C211978A7B77}" dt="2025-01-31T11:10:57.076" v="189"/>
          <ac:spMkLst>
            <pc:docMk/>
            <pc:sldMk cId="3654325274" sldId="343"/>
            <ac:spMk id="6" creationId="{55CDB23D-C8AC-FC4E-DF80-E5FE16EDDD80}"/>
          </ac:spMkLst>
        </pc:spChg>
        <pc:spChg chg="add del">
          <ac:chgData name="Laura Else" userId="b01f9780-485a-4d8f-b6c1-d08f3d721e34" providerId="ADAL" clId="{AE66F953-EA60-442C-8539-C211978A7B77}" dt="2025-01-31T11:12:03.023" v="201" actId="22"/>
          <ac:spMkLst>
            <pc:docMk/>
            <pc:sldMk cId="3654325274" sldId="343"/>
            <ac:spMk id="8" creationId="{BA5F8140-A6CC-EA71-E85A-8F93ADAABC4F}"/>
          </ac:spMkLst>
        </pc:spChg>
      </pc:sldChg>
      <pc:sldChg chg="del">
        <pc:chgData name="Laura Else" userId="b01f9780-485a-4d8f-b6c1-d08f3d721e34" providerId="ADAL" clId="{AE66F953-EA60-442C-8539-C211978A7B77}" dt="2025-01-31T10:51:32.926" v="4" actId="2696"/>
        <pc:sldMkLst>
          <pc:docMk/>
          <pc:sldMk cId="617886566" sldId="344"/>
        </pc:sldMkLst>
      </pc:sldChg>
      <pc:sldChg chg="modSp add mod">
        <pc:chgData name="Laura Else" userId="b01f9780-485a-4d8f-b6c1-d08f3d721e34" providerId="ADAL" clId="{AE66F953-EA60-442C-8539-C211978A7B77}" dt="2025-01-31T12:17:42.710" v="844" actId="20577"/>
        <pc:sldMkLst>
          <pc:docMk/>
          <pc:sldMk cId="1847894294" sldId="344"/>
        </pc:sldMkLst>
        <pc:spChg chg="mod">
          <ac:chgData name="Laura Else" userId="b01f9780-485a-4d8f-b6c1-d08f3d721e34" providerId="ADAL" clId="{AE66F953-EA60-442C-8539-C211978A7B77}" dt="2025-01-31T12:17:42.710" v="844" actId="20577"/>
          <ac:spMkLst>
            <pc:docMk/>
            <pc:sldMk cId="1847894294" sldId="344"/>
            <ac:spMk id="5" creationId="{82DB5AFE-CDA8-6603-07F6-77FEB7AED993}"/>
          </ac:spMkLst>
        </pc:spChg>
        <pc:spChg chg="mod">
          <ac:chgData name="Laura Else" userId="b01f9780-485a-4d8f-b6c1-d08f3d721e34" providerId="ADAL" clId="{AE66F953-EA60-442C-8539-C211978A7B77}" dt="2025-01-31T11:12:13.778" v="220" actId="20577"/>
          <ac:spMkLst>
            <pc:docMk/>
            <pc:sldMk cId="1847894294" sldId="344"/>
            <ac:spMk id="6" creationId="{1E7CC0A3-7534-3C45-893C-F6F622AA160A}"/>
          </ac:spMkLst>
        </pc:spChg>
      </pc:sldChg>
      <pc:sldChg chg="add del">
        <pc:chgData name="Laura Else" userId="b01f9780-485a-4d8f-b6c1-d08f3d721e34" providerId="ADAL" clId="{AE66F953-EA60-442C-8539-C211978A7B77}" dt="2025-01-31T11:04:35.519" v="120" actId="47"/>
        <pc:sldMkLst>
          <pc:docMk/>
          <pc:sldMk cId="3233148067" sldId="344"/>
        </pc:sldMkLst>
      </pc:sldChg>
      <pc:sldChg chg="add del">
        <pc:chgData name="Laura Else" userId="b01f9780-485a-4d8f-b6c1-d08f3d721e34" providerId="ADAL" clId="{AE66F953-EA60-442C-8539-C211978A7B77}" dt="2025-01-31T11:04:36.009" v="121" actId="47"/>
        <pc:sldMkLst>
          <pc:docMk/>
          <pc:sldMk cId="2459770824" sldId="345"/>
        </pc:sldMkLst>
      </pc:sldChg>
      <pc:sldChg chg="addSp delSp modSp add mod">
        <pc:chgData name="Laura Else" userId="b01f9780-485a-4d8f-b6c1-d08f3d721e34" providerId="ADAL" clId="{AE66F953-EA60-442C-8539-C211978A7B77}" dt="2025-01-31T11:50:02.398" v="742" actId="20577"/>
        <pc:sldMkLst>
          <pc:docMk/>
          <pc:sldMk cId="3113974507" sldId="345"/>
        </pc:sldMkLst>
        <pc:spChg chg="add del">
          <ac:chgData name="Laura Else" userId="b01f9780-485a-4d8f-b6c1-d08f3d721e34" providerId="ADAL" clId="{AE66F953-EA60-442C-8539-C211978A7B77}" dt="2025-01-31T11:13:12.423" v="241" actId="22"/>
          <ac:spMkLst>
            <pc:docMk/>
            <pc:sldMk cId="3113974507" sldId="345"/>
            <ac:spMk id="4" creationId="{B12A8372-8F18-CE80-FBCB-FE49A9FE03DB}"/>
          </ac:spMkLst>
        </pc:spChg>
        <pc:spChg chg="mod">
          <ac:chgData name="Laura Else" userId="b01f9780-485a-4d8f-b6c1-d08f3d721e34" providerId="ADAL" clId="{AE66F953-EA60-442C-8539-C211978A7B77}" dt="2025-01-31T11:50:02.398" v="742" actId="20577"/>
          <ac:spMkLst>
            <pc:docMk/>
            <pc:sldMk cId="3113974507" sldId="345"/>
            <ac:spMk id="5" creationId="{E9F6381D-367D-4788-B89C-3084D3814C47}"/>
          </ac:spMkLst>
        </pc:spChg>
        <pc:spChg chg="mod">
          <ac:chgData name="Laura Else" userId="b01f9780-485a-4d8f-b6c1-d08f3d721e34" providerId="ADAL" clId="{AE66F953-EA60-442C-8539-C211978A7B77}" dt="2025-01-31T11:12:39.930" v="233" actId="20577"/>
          <ac:spMkLst>
            <pc:docMk/>
            <pc:sldMk cId="3113974507" sldId="345"/>
            <ac:spMk id="6" creationId="{7F387BB6-7F7E-6423-D9F4-39F401BED5DE}"/>
          </ac:spMkLst>
        </pc:spChg>
      </pc:sldChg>
      <pc:sldChg chg="addSp delSp modSp add mod">
        <pc:chgData name="Laura Else" userId="b01f9780-485a-4d8f-b6c1-d08f3d721e34" providerId="ADAL" clId="{AE66F953-EA60-442C-8539-C211978A7B77}" dt="2025-01-31T12:18:28.008" v="845" actId="20577"/>
        <pc:sldMkLst>
          <pc:docMk/>
          <pc:sldMk cId="3480570493" sldId="346"/>
        </pc:sldMkLst>
        <pc:spChg chg="add del">
          <ac:chgData name="Laura Else" userId="b01f9780-485a-4d8f-b6c1-d08f3d721e34" providerId="ADAL" clId="{AE66F953-EA60-442C-8539-C211978A7B77}" dt="2025-01-31T11:14:35.478" v="264" actId="22"/>
          <ac:spMkLst>
            <pc:docMk/>
            <pc:sldMk cId="3480570493" sldId="346"/>
            <ac:spMk id="4" creationId="{84DF5C8A-A79A-9E00-B42E-90999FE713F8}"/>
          </ac:spMkLst>
        </pc:spChg>
        <pc:spChg chg="mod">
          <ac:chgData name="Laura Else" userId="b01f9780-485a-4d8f-b6c1-d08f3d721e34" providerId="ADAL" clId="{AE66F953-EA60-442C-8539-C211978A7B77}" dt="2025-01-31T12:18:28.008" v="845" actId="20577"/>
          <ac:spMkLst>
            <pc:docMk/>
            <pc:sldMk cId="3480570493" sldId="346"/>
            <ac:spMk id="5" creationId="{E2B6772B-FF7D-991E-559E-0982B7A2359C}"/>
          </ac:spMkLst>
        </pc:spChg>
      </pc:sldChg>
      <pc:sldChg chg="del">
        <pc:chgData name="Laura Else" userId="b01f9780-485a-4d8f-b6c1-d08f3d721e34" providerId="ADAL" clId="{AE66F953-EA60-442C-8539-C211978A7B77}" dt="2025-01-31T10:51:30.140" v="3" actId="2696"/>
        <pc:sldMkLst>
          <pc:docMk/>
          <pc:sldMk cId="1267793482" sldId="347"/>
        </pc:sldMkLst>
      </pc:sldChg>
      <pc:sldChg chg="addSp delSp modSp add mod">
        <pc:chgData name="Laura Else" userId="b01f9780-485a-4d8f-b6c1-d08f3d721e34" providerId="ADAL" clId="{AE66F953-EA60-442C-8539-C211978A7B77}" dt="2025-01-31T11:51:10.620" v="752" actId="20577"/>
        <pc:sldMkLst>
          <pc:docMk/>
          <pc:sldMk cId="2842030324" sldId="347"/>
        </pc:sldMkLst>
        <pc:spChg chg="add del">
          <ac:chgData name="Laura Else" userId="b01f9780-485a-4d8f-b6c1-d08f3d721e34" providerId="ADAL" clId="{AE66F953-EA60-442C-8539-C211978A7B77}" dt="2025-01-31T11:14:31.330" v="262" actId="22"/>
          <ac:spMkLst>
            <pc:docMk/>
            <pc:sldMk cId="2842030324" sldId="347"/>
            <ac:spMk id="4" creationId="{6C80672A-F3E4-B00C-6BCA-9CCAAAE8B823}"/>
          </ac:spMkLst>
        </pc:spChg>
        <pc:spChg chg="mod">
          <ac:chgData name="Laura Else" userId="b01f9780-485a-4d8f-b6c1-d08f3d721e34" providerId="ADAL" clId="{AE66F953-EA60-442C-8539-C211978A7B77}" dt="2025-01-31T11:51:10.620" v="752" actId="20577"/>
          <ac:spMkLst>
            <pc:docMk/>
            <pc:sldMk cId="2842030324" sldId="347"/>
            <ac:spMk id="5" creationId="{142C5425-1446-4412-67CC-FB417FB503FD}"/>
          </ac:spMkLst>
        </pc:spChg>
        <pc:spChg chg="mod">
          <ac:chgData name="Laura Else" userId="b01f9780-485a-4d8f-b6c1-d08f3d721e34" providerId="ADAL" clId="{AE66F953-EA60-442C-8539-C211978A7B77}" dt="2025-01-31T11:14:02.569" v="258" actId="20577"/>
          <ac:spMkLst>
            <pc:docMk/>
            <pc:sldMk cId="2842030324" sldId="347"/>
            <ac:spMk id="6" creationId="{7F70BA05-289C-549A-1294-6E3C4887B2C6}"/>
          </ac:spMkLst>
        </pc:spChg>
      </pc:sldChg>
      <pc:sldChg chg="modSp add mod">
        <pc:chgData name="Laura Else" userId="b01f9780-485a-4d8f-b6c1-d08f3d721e34" providerId="ADAL" clId="{AE66F953-EA60-442C-8539-C211978A7B77}" dt="2025-01-31T11:51:37.788" v="764" actId="20577"/>
        <pc:sldMkLst>
          <pc:docMk/>
          <pc:sldMk cId="1077465814" sldId="348"/>
        </pc:sldMkLst>
        <pc:spChg chg="mod">
          <ac:chgData name="Laura Else" userId="b01f9780-485a-4d8f-b6c1-d08f3d721e34" providerId="ADAL" clId="{AE66F953-EA60-442C-8539-C211978A7B77}" dt="2025-01-31T11:51:37.788" v="764" actId="20577"/>
          <ac:spMkLst>
            <pc:docMk/>
            <pc:sldMk cId="1077465814" sldId="348"/>
            <ac:spMk id="5" creationId="{84B8D419-CD22-48E3-1489-08D4EA887AFE}"/>
          </ac:spMkLst>
        </pc:spChg>
        <pc:spChg chg="mod">
          <ac:chgData name="Laura Else" userId="b01f9780-485a-4d8f-b6c1-d08f3d721e34" providerId="ADAL" clId="{AE66F953-EA60-442C-8539-C211978A7B77}" dt="2025-01-31T11:14:58.206" v="269"/>
          <ac:spMkLst>
            <pc:docMk/>
            <pc:sldMk cId="1077465814" sldId="348"/>
            <ac:spMk id="6" creationId="{808FA14F-00DC-3BF0-7E52-8B6F7CE7A4C6}"/>
          </ac:spMkLst>
        </pc:spChg>
      </pc:sldChg>
      <pc:sldChg chg="modSp add mod">
        <pc:chgData name="Laura Else" userId="b01f9780-485a-4d8f-b6c1-d08f3d721e34" providerId="ADAL" clId="{AE66F953-EA60-442C-8539-C211978A7B77}" dt="2025-01-31T11:52:19.653" v="788" actId="20577"/>
        <pc:sldMkLst>
          <pc:docMk/>
          <pc:sldMk cId="497984662" sldId="349"/>
        </pc:sldMkLst>
        <pc:spChg chg="mod">
          <ac:chgData name="Laura Else" userId="b01f9780-485a-4d8f-b6c1-d08f3d721e34" providerId="ADAL" clId="{AE66F953-EA60-442C-8539-C211978A7B77}" dt="2025-01-31T11:52:19.653" v="788" actId="20577"/>
          <ac:spMkLst>
            <pc:docMk/>
            <pc:sldMk cId="497984662" sldId="349"/>
            <ac:spMk id="5" creationId="{62E806E4-AB30-3CA1-92F5-C00D96391F9A}"/>
          </ac:spMkLst>
        </pc:spChg>
        <pc:spChg chg="mod">
          <ac:chgData name="Laura Else" userId="b01f9780-485a-4d8f-b6c1-d08f3d721e34" providerId="ADAL" clId="{AE66F953-EA60-442C-8539-C211978A7B77}" dt="2025-01-31T11:15:20.429" v="278" actId="20577"/>
          <ac:spMkLst>
            <pc:docMk/>
            <pc:sldMk cId="497984662" sldId="349"/>
            <ac:spMk id="6" creationId="{19EC2291-C267-F8FD-644A-763AEA16D617}"/>
          </ac:spMkLst>
        </pc:spChg>
      </pc:sldChg>
      <pc:sldChg chg="modSp add mod">
        <pc:chgData name="Laura Else" userId="b01f9780-485a-4d8f-b6c1-d08f3d721e34" providerId="ADAL" clId="{AE66F953-EA60-442C-8539-C211978A7B77}" dt="2025-01-31T12:20:44.695" v="847" actId="20577"/>
        <pc:sldMkLst>
          <pc:docMk/>
          <pc:sldMk cId="2017045756" sldId="350"/>
        </pc:sldMkLst>
        <pc:spChg chg="mod">
          <ac:chgData name="Laura Else" userId="b01f9780-485a-4d8f-b6c1-d08f3d721e34" providerId="ADAL" clId="{AE66F953-EA60-442C-8539-C211978A7B77}" dt="2025-01-31T12:20:44.695" v="847" actId="20577"/>
          <ac:spMkLst>
            <pc:docMk/>
            <pc:sldMk cId="2017045756" sldId="350"/>
            <ac:spMk id="5" creationId="{5EE71AE7-8B5F-3029-1956-DC7C59F0C526}"/>
          </ac:spMkLst>
        </pc:spChg>
        <pc:spChg chg="mod">
          <ac:chgData name="Laura Else" userId="b01f9780-485a-4d8f-b6c1-d08f3d721e34" providerId="ADAL" clId="{AE66F953-EA60-442C-8539-C211978A7B77}" dt="2025-01-31T11:15:50.908" v="287" actId="20577"/>
          <ac:spMkLst>
            <pc:docMk/>
            <pc:sldMk cId="2017045756" sldId="350"/>
            <ac:spMk id="6" creationId="{BE33F0FD-BD22-A6D4-7791-D32370D408F6}"/>
          </ac:spMkLst>
        </pc:spChg>
      </pc:sldChg>
      <pc:sldChg chg="del">
        <pc:chgData name="Laura Else" userId="b01f9780-485a-4d8f-b6c1-d08f3d721e34" providerId="ADAL" clId="{AE66F953-EA60-442C-8539-C211978A7B77}" dt="2025-01-31T10:51:11.038" v="1" actId="2696"/>
        <pc:sldMkLst>
          <pc:docMk/>
          <pc:sldMk cId="2739873422" sldId="350"/>
        </pc:sldMkLst>
      </pc:sldChg>
      <pc:sldChg chg="addSp delSp modSp add mod">
        <pc:chgData name="Laura Else" userId="b01f9780-485a-4d8f-b6c1-d08f3d721e34" providerId="ADAL" clId="{AE66F953-EA60-442C-8539-C211978A7B77}" dt="2025-01-31T11:52:54.786" v="799" actId="20577"/>
        <pc:sldMkLst>
          <pc:docMk/>
          <pc:sldMk cId="609121962" sldId="351"/>
        </pc:sldMkLst>
        <pc:spChg chg="add del">
          <ac:chgData name="Laura Else" userId="b01f9780-485a-4d8f-b6c1-d08f3d721e34" providerId="ADAL" clId="{AE66F953-EA60-442C-8539-C211978A7B77}" dt="2025-01-31T11:16:42.098" v="294" actId="22"/>
          <ac:spMkLst>
            <pc:docMk/>
            <pc:sldMk cId="609121962" sldId="351"/>
            <ac:spMk id="4" creationId="{EBDAD122-D6E9-DBD7-07EE-E5104C1673DB}"/>
          </ac:spMkLst>
        </pc:spChg>
        <pc:spChg chg="mod">
          <ac:chgData name="Laura Else" userId="b01f9780-485a-4d8f-b6c1-d08f3d721e34" providerId="ADAL" clId="{AE66F953-EA60-442C-8539-C211978A7B77}" dt="2025-01-31T11:52:54.786" v="799" actId="20577"/>
          <ac:spMkLst>
            <pc:docMk/>
            <pc:sldMk cId="609121962" sldId="351"/>
            <ac:spMk id="5" creationId="{79A74457-94D9-2F1E-D5EE-5885E8559C68}"/>
          </ac:spMkLst>
        </pc:spChg>
        <pc:spChg chg="mod">
          <ac:chgData name="Laura Else" userId="b01f9780-485a-4d8f-b6c1-d08f3d721e34" providerId="ADAL" clId="{AE66F953-EA60-442C-8539-C211978A7B77}" dt="2025-01-31T11:16:18.686" v="290"/>
          <ac:spMkLst>
            <pc:docMk/>
            <pc:sldMk cId="609121962" sldId="351"/>
            <ac:spMk id="6" creationId="{FADDC0E7-2DBD-59E6-BCF0-88F489E695E9}"/>
          </ac:spMkLst>
        </pc:spChg>
      </pc:sldChg>
      <pc:sldChg chg="modSp add mod">
        <pc:chgData name="Laura Else" userId="b01f9780-485a-4d8f-b6c1-d08f3d721e34" providerId="ADAL" clId="{AE66F953-EA60-442C-8539-C211978A7B77}" dt="2025-01-31T11:30:47.612" v="349" actId="403"/>
        <pc:sldMkLst>
          <pc:docMk/>
          <pc:sldMk cId="3050021011" sldId="352"/>
        </pc:sldMkLst>
        <pc:spChg chg="mod">
          <ac:chgData name="Laura Else" userId="b01f9780-485a-4d8f-b6c1-d08f3d721e34" providerId="ADAL" clId="{AE66F953-EA60-442C-8539-C211978A7B77}" dt="2025-01-31T11:30:47.612" v="349" actId="403"/>
          <ac:spMkLst>
            <pc:docMk/>
            <pc:sldMk cId="3050021011" sldId="352"/>
            <ac:spMk id="5" creationId="{1859FD1F-D820-A3FC-E11C-6A8A78E2A82D}"/>
          </ac:spMkLst>
        </pc:spChg>
        <pc:spChg chg="mod">
          <ac:chgData name="Laura Else" userId="b01f9780-485a-4d8f-b6c1-d08f3d721e34" providerId="ADAL" clId="{AE66F953-EA60-442C-8539-C211978A7B77}" dt="2025-01-31T11:18:03.996" v="306" actId="20577"/>
          <ac:spMkLst>
            <pc:docMk/>
            <pc:sldMk cId="3050021011" sldId="352"/>
            <ac:spMk id="6" creationId="{FDF891A2-B599-67BA-C591-C57559F45B74}"/>
          </ac:spMkLst>
        </pc:spChg>
      </pc:sldChg>
      <pc:sldChg chg="del">
        <pc:chgData name="Laura Else" userId="b01f9780-485a-4d8f-b6c1-d08f3d721e34" providerId="ADAL" clId="{AE66F953-EA60-442C-8539-C211978A7B77}" dt="2025-01-31T10:51:41.938" v="6" actId="47"/>
        <pc:sldMkLst>
          <pc:docMk/>
          <pc:sldMk cId="3736466115" sldId="352"/>
        </pc:sldMkLst>
      </pc:sldChg>
      <pc:sldChg chg="del">
        <pc:chgData name="Laura Else" userId="b01f9780-485a-4d8f-b6c1-d08f3d721e34" providerId="ADAL" clId="{AE66F953-EA60-442C-8539-C211978A7B77}" dt="2025-01-31T10:51:57.198" v="13" actId="47"/>
        <pc:sldMkLst>
          <pc:docMk/>
          <pc:sldMk cId="3907106004" sldId="353"/>
        </pc:sldMkLst>
      </pc:sldChg>
      <pc:sldChg chg="modSp add mod">
        <pc:chgData name="Laura Else" userId="b01f9780-485a-4d8f-b6c1-d08f3d721e34" providerId="ADAL" clId="{AE66F953-EA60-442C-8539-C211978A7B77}" dt="2025-01-31T12:21:48.955" v="848" actId="6549"/>
        <pc:sldMkLst>
          <pc:docMk/>
          <pc:sldMk cId="3981269416" sldId="353"/>
        </pc:sldMkLst>
        <pc:spChg chg="mod">
          <ac:chgData name="Laura Else" userId="b01f9780-485a-4d8f-b6c1-d08f3d721e34" providerId="ADAL" clId="{AE66F953-EA60-442C-8539-C211978A7B77}" dt="2025-01-31T12:21:48.955" v="848" actId="6549"/>
          <ac:spMkLst>
            <pc:docMk/>
            <pc:sldMk cId="3981269416" sldId="353"/>
            <ac:spMk id="5" creationId="{541F2467-972C-93C3-239F-B3B191C37965}"/>
          </ac:spMkLst>
        </pc:spChg>
      </pc:sldChg>
      <pc:sldChg chg="add del">
        <pc:chgData name="Laura Else" userId="b01f9780-485a-4d8f-b6c1-d08f3d721e34" providerId="ADAL" clId="{AE66F953-EA60-442C-8539-C211978A7B77}" dt="2025-01-31T11:19:09.491" v="314" actId="47"/>
        <pc:sldMkLst>
          <pc:docMk/>
          <pc:sldMk cId="4017251340" sldId="353"/>
        </pc:sldMkLst>
      </pc:sldChg>
      <pc:sldChg chg="del">
        <pc:chgData name="Laura Else" userId="b01f9780-485a-4d8f-b6c1-d08f3d721e34" providerId="ADAL" clId="{AE66F953-EA60-442C-8539-C211978A7B77}" dt="2025-01-31T10:51:55.051" v="12" actId="47"/>
        <pc:sldMkLst>
          <pc:docMk/>
          <pc:sldMk cId="1264800150" sldId="354"/>
        </pc:sldMkLst>
      </pc:sldChg>
      <pc:sldChg chg="modSp del mod">
        <pc:chgData name="Laura Else" userId="b01f9780-485a-4d8f-b6c1-d08f3d721e34" providerId="ADAL" clId="{AE66F953-EA60-442C-8539-C211978A7B77}" dt="2025-01-31T11:58:03.466" v="829" actId="47"/>
        <pc:sldMkLst>
          <pc:docMk/>
          <pc:sldMk cId="2858549230" sldId="354"/>
        </pc:sldMkLst>
        <pc:spChg chg="mod">
          <ac:chgData name="Laura Else" userId="b01f9780-485a-4d8f-b6c1-d08f3d721e34" providerId="ADAL" clId="{AE66F953-EA60-442C-8539-C211978A7B77}" dt="2025-01-31T11:57:46.972" v="826" actId="6549"/>
          <ac:spMkLst>
            <pc:docMk/>
            <pc:sldMk cId="2858549230" sldId="354"/>
            <ac:spMk id="5" creationId="{45CBF496-489F-0CEC-34A4-9894DD0765BB}"/>
          </ac:spMkLst>
        </pc:spChg>
      </pc:sldChg>
      <pc:sldChg chg="del">
        <pc:chgData name="Laura Else" userId="b01f9780-485a-4d8f-b6c1-d08f3d721e34" providerId="ADAL" clId="{AE66F953-EA60-442C-8539-C211978A7B77}" dt="2025-01-31T10:51:18.049" v="2" actId="2696"/>
        <pc:sldMkLst>
          <pc:docMk/>
          <pc:sldMk cId="767037105" sldId="357"/>
        </pc:sldMkLst>
      </pc:sldChg>
      <pc:sldChg chg="del">
        <pc:chgData name="Laura Else" userId="b01f9780-485a-4d8f-b6c1-d08f3d721e34" providerId="ADAL" clId="{AE66F953-EA60-442C-8539-C211978A7B77}" dt="2025-01-31T10:51:47.489" v="8" actId="47"/>
        <pc:sldMkLst>
          <pc:docMk/>
          <pc:sldMk cId="738792398" sldId="358"/>
        </pc:sldMkLst>
      </pc:sldChg>
      <pc:sldMasterChg chg="delSldLayout modSldLayout">
        <pc:chgData name="Laura Else" userId="b01f9780-485a-4d8f-b6c1-d08f3d721e34" providerId="ADAL" clId="{AE66F953-EA60-442C-8539-C211978A7B77}" dt="2025-01-31T10:54:49.778" v="24" actId="20577"/>
        <pc:sldMasterMkLst>
          <pc:docMk/>
          <pc:sldMasterMk cId="0" sldId="2147483648"/>
        </pc:sldMasterMkLst>
        <pc:sldLayoutChg chg="addSp delSp modSp mod">
          <pc:chgData name="Laura Else" userId="b01f9780-485a-4d8f-b6c1-d08f3d721e34" providerId="ADAL" clId="{AE66F953-EA60-442C-8539-C211978A7B77}" dt="2025-01-31T10:54:49.778" v="24" actId="20577"/>
          <pc:sldLayoutMkLst>
            <pc:docMk/>
            <pc:sldMasterMk cId="0" sldId="2147483648"/>
            <pc:sldLayoutMk cId="0" sldId="2147483661"/>
          </pc:sldLayoutMkLst>
          <pc:spChg chg="del">
            <ac:chgData name="Laura Else" userId="b01f9780-485a-4d8f-b6c1-d08f3d721e34" providerId="ADAL" clId="{AE66F953-EA60-442C-8539-C211978A7B77}" dt="2025-01-31T10:54:21.994" v="16" actId="478"/>
            <ac:spMkLst>
              <pc:docMk/>
              <pc:sldMasterMk cId="0" sldId="2147483648"/>
              <pc:sldLayoutMk cId="0" sldId="2147483661"/>
              <ac:spMk id="2" creationId="{99743996-67FA-A18F-65CC-9C88D78A3568}"/>
            </ac:spMkLst>
          </pc:spChg>
          <pc:spChg chg="del">
            <ac:chgData name="Laura Else" userId="b01f9780-485a-4d8f-b6c1-d08f3d721e34" providerId="ADAL" clId="{AE66F953-EA60-442C-8539-C211978A7B77}" dt="2025-01-31T10:54:23.177" v="17" actId="478"/>
            <ac:spMkLst>
              <pc:docMk/>
              <pc:sldMasterMk cId="0" sldId="2147483648"/>
              <pc:sldLayoutMk cId="0" sldId="2147483661"/>
              <ac:spMk id="3" creationId="{77CD5FC4-A329-9C15-465F-36D20BD9E69E}"/>
            </ac:spMkLst>
          </pc:spChg>
          <pc:spChg chg="add mod">
            <ac:chgData name="Laura Else" userId="b01f9780-485a-4d8f-b6c1-d08f3d721e34" providerId="ADAL" clId="{AE66F953-EA60-442C-8539-C211978A7B77}" dt="2025-01-31T10:54:49.778" v="24" actId="20577"/>
            <ac:spMkLst>
              <pc:docMk/>
              <pc:sldMasterMk cId="0" sldId="2147483648"/>
              <pc:sldLayoutMk cId="0" sldId="2147483661"/>
              <ac:spMk id="5" creationId="{16CEA379-AD50-A6FB-28E6-5AE8A72AAD70}"/>
            </ac:spMkLst>
          </pc:spChg>
        </pc:sldLayoutChg>
        <pc:sldLayoutChg chg="del">
          <pc:chgData name="Laura Else" userId="b01f9780-485a-4d8f-b6c1-d08f3d721e34" providerId="ADAL" clId="{AE66F953-EA60-442C-8539-C211978A7B77}" dt="2025-01-31T10:51:11.038" v="1" actId="2696"/>
          <pc:sldLayoutMkLst>
            <pc:docMk/>
            <pc:sldMasterMk cId="0" sldId="2147483648"/>
            <pc:sldLayoutMk cId="1388001878" sldId="21474837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BE3E-CB74-4CF2-9907-EFF9141CB904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5106-EFD6-4D52-B109-F3FFEE628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4320331"/>
            <a:ext cx="5923399" cy="671890"/>
          </a:xfrm>
          <a:prstGeom prst="rect">
            <a:avLst/>
          </a:prstGeom>
        </p:spPr>
        <p:txBody>
          <a:bodyPr/>
          <a:lstStyle>
            <a:lvl1pPr marL="7701" marR="11937" algn="l">
              <a:lnSpc>
                <a:spcPct val="78700"/>
              </a:lnSpc>
              <a:spcBef>
                <a:spcPts val="1731"/>
              </a:spcBef>
              <a:defRPr lang="en-GB" sz="4800" spc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968722E-C849-BC30-17AC-DDB7AF37D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612" y="5746531"/>
            <a:ext cx="6172969" cy="368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7701">
              <a:spcBef>
                <a:spcPts val="64"/>
              </a:spcBef>
              <a:defRPr lang="en-GB" sz="2395" b="1" spc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92075" lvl="0" indent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D1F2C-A4B8-DB04-3360-AC5224405F92}"/>
              </a:ext>
            </a:extLst>
          </p:cNvPr>
          <p:cNvGrpSpPr/>
          <p:nvPr userDrawn="1"/>
        </p:nvGrpSpPr>
        <p:grpSpPr>
          <a:xfrm>
            <a:off x="333372" y="282558"/>
            <a:ext cx="2276029" cy="573672"/>
            <a:chOff x="1508133" y="1037131"/>
            <a:chExt cx="13913100" cy="35070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DB9093-1521-CE2A-69DB-E248FB855630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29F43D-5876-96D3-B3F9-668072E5129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630BC-C7A5-BDB3-4ACA-268E3E750B2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59904B-3CA2-3B42-EE77-8A6773B20FA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AF1CB8-B703-2C49-AFC6-CF4E06A7E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912C48-7B13-828C-11DB-B550F901473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Graphic 13">
              <a:extLst>
                <a:ext uri="{FF2B5EF4-FFF2-40B4-BE49-F238E27FC236}">
                  <a16:creationId xmlns:a16="http://schemas.microsoft.com/office/drawing/2014/main" id="{8D8EB580-B051-5F5C-1D55-188B4EDB90C4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2E742DC-93D9-523E-53B7-125480ABD904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F8BE63A-A7DD-C0E3-C906-B33E467CD516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D115AF-E570-384C-FDC5-73B2ACB07C57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3C30A1-13C6-2329-39EC-E9B63721FB1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8" name="object 6">
            <a:extLst>
              <a:ext uri="{FF2B5EF4-FFF2-40B4-BE49-F238E27FC236}">
                <a16:creationId xmlns:a16="http://schemas.microsoft.com/office/drawing/2014/main" id="{48D348BC-2922-97A4-D6B8-4D154B8BDAB5}"/>
              </a:ext>
            </a:extLst>
          </p:cNvPr>
          <p:cNvGrpSpPr/>
          <p:nvPr userDrawn="1"/>
        </p:nvGrpSpPr>
        <p:grpSpPr>
          <a:xfrm>
            <a:off x="6952617" y="4413"/>
            <a:ext cx="5239189" cy="6853379"/>
            <a:chOff x="11464676" y="7277"/>
            <a:chExt cx="8639810" cy="11301730"/>
          </a:xfrm>
        </p:grpSpPr>
        <p:pic>
          <p:nvPicPr>
            <p:cNvPr id="19" name="object 7">
              <a:extLst>
                <a:ext uri="{FF2B5EF4-FFF2-40B4-BE49-F238E27FC236}">
                  <a16:creationId xmlns:a16="http://schemas.microsoft.com/office/drawing/2014/main" id="{873C0C0B-2742-68F3-BF5A-1C8EDBBF12A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8446" y="7277"/>
              <a:ext cx="8635642" cy="6880397"/>
            </a:xfrm>
            <a:prstGeom prst="rect">
              <a:avLst/>
            </a:prstGeom>
          </p:spPr>
        </p:pic>
        <p:pic>
          <p:nvPicPr>
            <p:cNvPr id="20" name="object 8">
              <a:extLst>
                <a:ext uri="{FF2B5EF4-FFF2-40B4-BE49-F238E27FC236}">
                  <a16:creationId xmlns:a16="http://schemas.microsoft.com/office/drawing/2014/main" id="{BD36C55D-E122-8D61-84D7-B7D0812535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8446" y="6856252"/>
              <a:ext cx="4398431" cy="4452304"/>
            </a:xfrm>
            <a:prstGeom prst="rect">
              <a:avLst/>
            </a:prstGeom>
          </p:spPr>
        </p:pic>
        <p:pic>
          <p:nvPicPr>
            <p:cNvPr id="21" name="object 9">
              <a:extLst>
                <a:ext uri="{FF2B5EF4-FFF2-40B4-BE49-F238E27FC236}">
                  <a16:creationId xmlns:a16="http://schemas.microsoft.com/office/drawing/2014/main" id="{77054294-7D40-836C-9A9F-3E6927466B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9759" y="6856257"/>
              <a:ext cx="4284340" cy="4452298"/>
            </a:xfrm>
            <a:prstGeom prst="rect">
              <a:avLst/>
            </a:prstGeom>
          </p:spPr>
        </p:pic>
        <p:pic>
          <p:nvPicPr>
            <p:cNvPr id="22" name="object 10">
              <a:extLst>
                <a:ext uri="{FF2B5EF4-FFF2-40B4-BE49-F238E27FC236}">
                  <a16:creationId xmlns:a16="http://schemas.microsoft.com/office/drawing/2014/main" id="{EC1BE60C-3715-C0B8-7260-7868371DA1D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4676" y="7076172"/>
              <a:ext cx="4353176" cy="3972936"/>
            </a:xfrm>
            <a:prstGeom prst="rect">
              <a:avLst/>
            </a:prstGeom>
          </p:spPr>
        </p:pic>
      </p:grpSp>
      <p:sp>
        <p:nvSpPr>
          <p:cNvPr id="24" name="object 12">
            <a:extLst>
              <a:ext uri="{FF2B5EF4-FFF2-40B4-BE49-F238E27FC236}">
                <a16:creationId xmlns:a16="http://schemas.microsoft.com/office/drawing/2014/main" id="{D00D38A3-019B-8DDE-7B68-DFED9B350F63}"/>
              </a:ext>
            </a:extLst>
          </p:cNvPr>
          <p:cNvSpPr/>
          <p:nvPr userDrawn="1"/>
        </p:nvSpPr>
        <p:spPr>
          <a:xfrm>
            <a:off x="371611" y="5562600"/>
            <a:ext cx="6172970" cy="0"/>
          </a:xfrm>
          <a:custGeom>
            <a:avLst/>
            <a:gdLst/>
            <a:ahLst/>
            <a:cxnLst/>
            <a:rect l="l" t="t" r="r" b="b"/>
            <a:pathLst>
              <a:path w="10179685">
                <a:moveTo>
                  <a:pt x="0" y="0"/>
                </a:moveTo>
                <a:lnTo>
                  <a:pt x="10179229" y="0"/>
                </a:lnTo>
              </a:path>
            </a:pathLst>
          </a:custGeom>
          <a:ln w="47129">
            <a:solidFill>
              <a:srgbClr val="F7E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2053168E-CE8E-4B25-8B34-0365818CA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612" y="6237014"/>
            <a:ext cx="6172969" cy="24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7701">
              <a:spcBef>
                <a:spcPts val="64"/>
              </a:spcBef>
              <a:defRPr lang="en-GB" sz="1577" spc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92075" lvl="0" indent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C7376FDF-15E9-66A2-8FF0-E9517C08A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2" y="3789075"/>
            <a:ext cx="5837699" cy="368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2075" indent="-92075">
              <a:spcBef>
                <a:spcPts val="64"/>
              </a:spcBef>
              <a:defRPr lang="en-GB" sz="2395" b="1" spc="0" dirty="0">
                <a:solidFill>
                  <a:srgbClr val="B3D3D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0" indent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8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53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ue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836153" y="1"/>
            <a:ext cx="5352783" cy="6868099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64" y="410506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3729" b="1" dirty="0">
                <a:solidFill>
                  <a:srgbClr val="00406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064" y="1948843"/>
            <a:ext cx="5866936" cy="382151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defRPr lang="en-GB" sz="1334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064" y="1604274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3132"/>
              </a:spcBef>
              <a:defRPr lang="en-GB" sz="1486" b="1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6D074C-663D-E9F7-E2F1-1C084DDD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5051" y="349739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BEE55E2-73D8-09EC-57D8-2980D2787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5051" y="74732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F0E4CB4-E675-944B-7677-63361CF96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5052" y="5154168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890977E-53C6-CD1C-7E05-E4650BCCAD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5051" y="547933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334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int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096000" y="1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rgbClr val="99C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46824C-CB13-D44A-01BF-34EB0B6B2539}"/>
              </a:ext>
            </a:extLst>
          </p:cNvPr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chemeClr val="bg1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6" y="1108838"/>
            <a:ext cx="10078593" cy="410599"/>
          </a:xfrm>
          <a:prstGeom prst="rect">
            <a:avLst/>
          </a:prstGeom>
        </p:spPr>
        <p:txBody>
          <a:bodyPr/>
          <a:lstStyle>
            <a:lvl1pPr>
              <a:defRPr lang="en-US" sz="2400" b="0" i="0" spc="-12" dirty="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eal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80D705-94F5-2EBD-CADD-65704BDA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909BA4F-BD03-6E3A-E7FC-756C83EF2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84440-AFDE-A42C-15A8-2435F55F906D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16586463-B9DF-F118-66DA-92057BE4276D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AAE07D68-801C-6EBC-8F2E-5D0F55AA8F68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D6157B78-9005-2B77-EA33-5FB1C4D7719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E3E2B16A-ECFE-CA95-E527-9E10B95B515C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8D6A54AE-12FF-538B-542C-D6D73EE5B43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411308CF-214D-29A4-3EED-B733A2B9C4D5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aphic 13">
              <a:extLst>
                <a:ext uri="{FF2B5EF4-FFF2-40B4-BE49-F238E27FC236}">
                  <a16:creationId xmlns:a16="http://schemas.microsoft.com/office/drawing/2014/main" id="{59AA445A-4C76-4589-6D16-A6697E22BB55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4C0C928E-08BB-8CD7-D108-AA9BFD987507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045EC611-DD0D-6307-C1A9-3F5DC2BD60F9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5549714E-C82E-E741-F719-47C993141B69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33">
              <a:extLst>
                <a:ext uri="{FF2B5EF4-FFF2-40B4-BE49-F238E27FC236}">
                  <a16:creationId xmlns:a16="http://schemas.microsoft.com/office/drawing/2014/main" id="{96B30279-3FB1-725F-155A-69E2A3DAEF74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8378C26-74FC-6593-5E93-1750B2CE7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6CEA379-AD50-A6FB-28E6-5AE8A72AA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630" y="6084836"/>
            <a:ext cx="4010542" cy="393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Hodder and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 Title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2032167"/>
            <a:ext cx="7994501" cy="410599"/>
          </a:xfrm>
          <a:prstGeom prst="rect">
            <a:avLst/>
          </a:prstGeom>
        </p:spPr>
        <p:txBody>
          <a:bodyPr/>
          <a:lstStyle>
            <a:lvl1pPr>
              <a:defRPr lang="en-US" sz="28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2623734"/>
            <a:ext cx="7994501" cy="671890"/>
          </a:xfrm>
          <a:prstGeom prst="rect">
            <a:avLst/>
          </a:prstGeom>
        </p:spPr>
        <p:txBody>
          <a:bodyPr/>
          <a:lstStyle>
            <a:lvl1pPr>
              <a:defRPr lang="en-US" sz="44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Blue Content ">
    <p:bg>
      <p:bgPr>
        <a:solidFill>
          <a:srgbClr val="E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light Blue Content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21797" y="395717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eac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44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Gree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131668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02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n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93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Yellow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F8E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2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500"/>
              </a:lnSpc>
              <a:defRPr lang="en-US" sz="1100" b="0" i="0" spc="-12" baseline="0" dirty="0" smtClean="0">
                <a:solidFill>
                  <a:schemeClr val="bg1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29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435" y="17526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5264602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8288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6670034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s with Pea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194866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34343"/>
            <a:ext cx="2514600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45408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33D7627A-8C94-E077-295E-D5EEEA7C15D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730843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x Panel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06094" y="3976301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an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966C567-214B-EE6D-1EA0-28E3D2A8D6B9}"/>
              </a:ext>
            </a:extLst>
          </p:cNvPr>
          <p:cNvSpPr/>
          <p:nvPr userDrawn="1"/>
        </p:nvSpPr>
        <p:spPr>
          <a:xfrm>
            <a:off x="10568671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6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33F30A5-7174-2DF1-B73B-17B44B6E94CF}"/>
              </a:ext>
            </a:extLst>
          </p:cNvPr>
          <p:cNvGrpSpPr/>
          <p:nvPr userDrawn="1"/>
        </p:nvGrpSpPr>
        <p:grpSpPr>
          <a:xfrm>
            <a:off x="10568668" y="0"/>
            <a:ext cx="1623048" cy="6857615"/>
            <a:chOff x="17427815" y="0"/>
            <a:chExt cx="2676527" cy="113087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3ABEFA7F-6D84-CC23-D577-EED68951E4A2}"/>
                </a:ext>
              </a:extLst>
            </p:cNvPr>
            <p:cNvSpPr/>
            <p:nvPr/>
          </p:nvSpPr>
          <p:spPr>
            <a:xfrm>
              <a:off x="17427815" y="0"/>
              <a:ext cx="2676525" cy="11308715"/>
            </a:xfrm>
            <a:custGeom>
              <a:avLst/>
              <a:gdLst/>
              <a:ahLst/>
              <a:cxnLst/>
              <a:rect l="l" t="t" r="r" b="b"/>
              <a:pathLst>
                <a:path w="2676525" h="11308715">
                  <a:moveTo>
                    <a:pt x="267628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676285" y="11308556"/>
                  </a:lnTo>
                  <a:lnTo>
                    <a:pt x="2676285" y="0"/>
                  </a:lnTo>
                  <a:close/>
                </a:path>
              </a:pathLst>
            </a:custGeom>
            <a:solidFill>
              <a:srgbClr val="006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7088E8B-4B27-2EED-8E24-2BE18D72CAC1}"/>
                </a:ext>
              </a:extLst>
            </p:cNvPr>
            <p:cNvSpPr/>
            <p:nvPr/>
          </p:nvSpPr>
          <p:spPr>
            <a:xfrm>
              <a:off x="17427817" y="5"/>
              <a:ext cx="2676525" cy="3919220"/>
            </a:xfrm>
            <a:custGeom>
              <a:avLst/>
              <a:gdLst/>
              <a:ahLst/>
              <a:cxnLst/>
              <a:rect l="l" t="t" r="r" b="b"/>
              <a:pathLst>
                <a:path w="2676525" h="3919220">
                  <a:moveTo>
                    <a:pt x="189890" y="2625140"/>
                  </a:moveTo>
                  <a:lnTo>
                    <a:pt x="0" y="2625140"/>
                  </a:lnTo>
                  <a:lnTo>
                    <a:pt x="0" y="2704604"/>
                  </a:lnTo>
                  <a:lnTo>
                    <a:pt x="189890" y="2704604"/>
                  </a:lnTo>
                  <a:lnTo>
                    <a:pt x="189890" y="2625140"/>
                  </a:lnTo>
                  <a:close/>
                </a:path>
                <a:path w="2676525" h="3919220">
                  <a:moveTo>
                    <a:pt x="189890" y="1750085"/>
                  </a:moveTo>
                  <a:lnTo>
                    <a:pt x="0" y="1750085"/>
                  </a:lnTo>
                  <a:lnTo>
                    <a:pt x="0" y="1829574"/>
                  </a:lnTo>
                  <a:lnTo>
                    <a:pt x="189890" y="1829574"/>
                  </a:lnTo>
                  <a:lnTo>
                    <a:pt x="189890" y="1750085"/>
                  </a:lnTo>
                  <a:close/>
                </a:path>
                <a:path w="2676525" h="3919220">
                  <a:moveTo>
                    <a:pt x="189890" y="875055"/>
                  </a:moveTo>
                  <a:lnTo>
                    <a:pt x="0" y="875055"/>
                  </a:lnTo>
                  <a:lnTo>
                    <a:pt x="0" y="954532"/>
                  </a:lnTo>
                  <a:lnTo>
                    <a:pt x="189890" y="954532"/>
                  </a:lnTo>
                  <a:lnTo>
                    <a:pt x="189890" y="875055"/>
                  </a:lnTo>
                  <a:close/>
                </a:path>
                <a:path w="2676525" h="3919220">
                  <a:moveTo>
                    <a:pt x="189903" y="0"/>
                  </a:moveTo>
                  <a:lnTo>
                    <a:pt x="0" y="0"/>
                  </a:lnTo>
                  <a:lnTo>
                    <a:pt x="0" y="79489"/>
                  </a:lnTo>
                  <a:lnTo>
                    <a:pt x="189903" y="79489"/>
                  </a:lnTo>
                  <a:lnTo>
                    <a:pt x="189903" y="0"/>
                  </a:lnTo>
                  <a:close/>
                </a:path>
                <a:path w="2676525" h="3919220">
                  <a:moveTo>
                    <a:pt x="378790" y="2964345"/>
                  </a:moveTo>
                  <a:lnTo>
                    <a:pt x="1041" y="2964345"/>
                  </a:lnTo>
                  <a:lnTo>
                    <a:pt x="1041" y="3043771"/>
                  </a:lnTo>
                  <a:lnTo>
                    <a:pt x="378790" y="3043771"/>
                  </a:lnTo>
                  <a:lnTo>
                    <a:pt x="378790" y="2964345"/>
                  </a:lnTo>
                  <a:close/>
                </a:path>
                <a:path w="2676525" h="3919220">
                  <a:moveTo>
                    <a:pt x="378790" y="2089302"/>
                  </a:moveTo>
                  <a:lnTo>
                    <a:pt x="1041" y="2089302"/>
                  </a:lnTo>
                  <a:lnTo>
                    <a:pt x="1041" y="2168728"/>
                  </a:lnTo>
                  <a:lnTo>
                    <a:pt x="378790" y="2168728"/>
                  </a:lnTo>
                  <a:lnTo>
                    <a:pt x="378790" y="2089302"/>
                  </a:lnTo>
                  <a:close/>
                </a:path>
                <a:path w="2676525" h="3919220">
                  <a:moveTo>
                    <a:pt x="378790" y="1214259"/>
                  </a:moveTo>
                  <a:lnTo>
                    <a:pt x="1041" y="1214259"/>
                  </a:lnTo>
                  <a:lnTo>
                    <a:pt x="1041" y="1293685"/>
                  </a:lnTo>
                  <a:lnTo>
                    <a:pt x="378790" y="1293685"/>
                  </a:lnTo>
                  <a:lnTo>
                    <a:pt x="378790" y="1214259"/>
                  </a:lnTo>
                  <a:close/>
                </a:path>
                <a:path w="2676525" h="3919220">
                  <a:moveTo>
                    <a:pt x="378790" y="339217"/>
                  </a:moveTo>
                  <a:lnTo>
                    <a:pt x="1041" y="339217"/>
                  </a:lnTo>
                  <a:lnTo>
                    <a:pt x="1041" y="418642"/>
                  </a:lnTo>
                  <a:lnTo>
                    <a:pt x="378790" y="418642"/>
                  </a:lnTo>
                  <a:lnTo>
                    <a:pt x="378790" y="339217"/>
                  </a:lnTo>
                  <a:close/>
                </a:path>
                <a:path w="2676525" h="3919220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3919220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3919220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391922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3919220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3919220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3919220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391922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3919220">
                  <a:moveTo>
                    <a:pt x="1251445" y="2964345"/>
                  </a:moveTo>
                  <a:lnTo>
                    <a:pt x="873709" y="2964345"/>
                  </a:lnTo>
                  <a:lnTo>
                    <a:pt x="873709" y="3043771"/>
                  </a:lnTo>
                  <a:lnTo>
                    <a:pt x="1251445" y="3043771"/>
                  </a:lnTo>
                  <a:lnTo>
                    <a:pt x="1251445" y="2964345"/>
                  </a:lnTo>
                  <a:close/>
                </a:path>
                <a:path w="2676525" h="3919220">
                  <a:moveTo>
                    <a:pt x="1251445" y="2089302"/>
                  </a:moveTo>
                  <a:lnTo>
                    <a:pt x="873709" y="2089302"/>
                  </a:lnTo>
                  <a:lnTo>
                    <a:pt x="873709" y="2168728"/>
                  </a:lnTo>
                  <a:lnTo>
                    <a:pt x="1251445" y="2168728"/>
                  </a:lnTo>
                  <a:lnTo>
                    <a:pt x="1251445" y="2089302"/>
                  </a:lnTo>
                  <a:close/>
                </a:path>
                <a:path w="2676525" h="3919220">
                  <a:moveTo>
                    <a:pt x="1251445" y="1214259"/>
                  </a:moveTo>
                  <a:lnTo>
                    <a:pt x="873709" y="1214259"/>
                  </a:lnTo>
                  <a:lnTo>
                    <a:pt x="873709" y="1293685"/>
                  </a:lnTo>
                  <a:lnTo>
                    <a:pt x="1251445" y="1293685"/>
                  </a:lnTo>
                  <a:lnTo>
                    <a:pt x="1251445" y="1214259"/>
                  </a:lnTo>
                  <a:close/>
                </a:path>
                <a:path w="2676525" h="3919220">
                  <a:moveTo>
                    <a:pt x="1251445" y="339217"/>
                  </a:moveTo>
                  <a:lnTo>
                    <a:pt x="873709" y="339217"/>
                  </a:lnTo>
                  <a:lnTo>
                    <a:pt x="873709" y="418642"/>
                  </a:lnTo>
                  <a:lnTo>
                    <a:pt x="1251445" y="418642"/>
                  </a:lnTo>
                  <a:lnTo>
                    <a:pt x="1251445" y="339217"/>
                  </a:lnTo>
                  <a:close/>
                </a:path>
                <a:path w="2676525" h="3919220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3919220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3919220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391922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3919220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3919220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3919220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391922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3919220">
                  <a:moveTo>
                    <a:pt x="2124113" y="2964345"/>
                  </a:moveTo>
                  <a:lnTo>
                    <a:pt x="1746364" y="2964345"/>
                  </a:lnTo>
                  <a:lnTo>
                    <a:pt x="1746364" y="3043771"/>
                  </a:lnTo>
                  <a:lnTo>
                    <a:pt x="2124113" y="3043771"/>
                  </a:lnTo>
                  <a:lnTo>
                    <a:pt x="2124113" y="2964345"/>
                  </a:lnTo>
                  <a:close/>
                </a:path>
                <a:path w="2676525" h="3919220">
                  <a:moveTo>
                    <a:pt x="2124113" y="2089302"/>
                  </a:moveTo>
                  <a:lnTo>
                    <a:pt x="1746364" y="2089302"/>
                  </a:lnTo>
                  <a:lnTo>
                    <a:pt x="1746364" y="2168728"/>
                  </a:lnTo>
                  <a:lnTo>
                    <a:pt x="2124113" y="2168728"/>
                  </a:lnTo>
                  <a:lnTo>
                    <a:pt x="2124113" y="2089302"/>
                  </a:lnTo>
                  <a:close/>
                </a:path>
                <a:path w="2676525" h="3919220">
                  <a:moveTo>
                    <a:pt x="2124113" y="1214259"/>
                  </a:moveTo>
                  <a:lnTo>
                    <a:pt x="1746364" y="1214259"/>
                  </a:lnTo>
                  <a:lnTo>
                    <a:pt x="1746364" y="1293685"/>
                  </a:lnTo>
                  <a:lnTo>
                    <a:pt x="2124113" y="1293685"/>
                  </a:lnTo>
                  <a:lnTo>
                    <a:pt x="2124113" y="1214259"/>
                  </a:lnTo>
                  <a:close/>
                </a:path>
                <a:path w="2676525" h="3919220">
                  <a:moveTo>
                    <a:pt x="2124113" y="339217"/>
                  </a:moveTo>
                  <a:lnTo>
                    <a:pt x="1746364" y="339217"/>
                  </a:lnTo>
                  <a:lnTo>
                    <a:pt x="1746364" y="418642"/>
                  </a:lnTo>
                  <a:lnTo>
                    <a:pt x="2124113" y="418642"/>
                  </a:lnTo>
                  <a:lnTo>
                    <a:pt x="2124113" y="339217"/>
                  </a:lnTo>
                  <a:close/>
                </a:path>
                <a:path w="2676525" h="3919220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3919220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3919220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3919220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3919220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3919220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3919220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3919220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3919220">
                  <a:moveTo>
                    <a:pt x="2676271" y="0"/>
                  </a:moveTo>
                  <a:lnTo>
                    <a:pt x="2430170" y="0"/>
                  </a:lnTo>
                  <a:lnTo>
                    <a:pt x="2430170" y="80010"/>
                  </a:lnTo>
                  <a:lnTo>
                    <a:pt x="2430170" y="419100"/>
                  </a:lnTo>
                  <a:lnTo>
                    <a:pt x="2501836" y="419100"/>
                  </a:lnTo>
                  <a:lnTo>
                    <a:pt x="2501836" y="80010"/>
                  </a:lnTo>
                  <a:lnTo>
                    <a:pt x="2676271" y="80010"/>
                  </a:lnTo>
                  <a:lnTo>
                    <a:pt x="2676271" y="0"/>
                  </a:lnTo>
                  <a:close/>
                </a:path>
                <a:path w="2676525" h="3919220">
                  <a:moveTo>
                    <a:pt x="2676283" y="3839375"/>
                  </a:moveTo>
                  <a:lnTo>
                    <a:pt x="2619032" y="3839375"/>
                  </a:lnTo>
                  <a:lnTo>
                    <a:pt x="2619032" y="3918813"/>
                  </a:lnTo>
                  <a:lnTo>
                    <a:pt x="2676283" y="3918813"/>
                  </a:lnTo>
                  <a:lnTo>
                    <a:pt x="2676283" y="3839375"/>
                  </a:lnTo>
                  <a:close/>
                </a:path>
                <a:path w="2676525" h="3919220">
                  <a:moveTo>
                    <a:pt x="2676283" y="2964345"/>
                  </a:moveTo>
                  <a:lnTo>
                    <a:pt x="2619032" y="2964345"/>
                  </a:lnTo>
                  <a:lnTo>
                    <a:pt x="2619032" y="3043771"/>
                  </a:lnTo>
                  <a:lnTo>
                    <a:pt x="2676283" y="3043771"/>
                  </a:lnTo>
                  <a:lnTo>
                    <a:pt x="2676283" y="2964345"/>
                  </a:lnTo>
                  <a:close/>
                </a:path>
                <a:path w="2676525" h="3919220">
                  <a:moveTo>
                    <a:pt x="2676283" y="2089302"/>
                  </a:moveTo>
                  <a:lnTo>
                    <a:pt x="2619032" y="2089302"/>
                  </a:lnTo>
                  <a:lnTo>
                    <a:pt x="2619032" y="2168728"/>
                  </a:lnTo>
                  <a:lnTo>
                    <a:pt x="2676283" y="2168728"/>
                  </a:lnTo>
                  <a:lnTo>
                    <a:pt x="2676283" y="2089302"/>
                  </a:lnTo>
                  <a:close/>
                </a:path>
                <a:path w="2676525" h="3919220">
                  <a:moveTo>
                    <a:pt x="2676283" y="1214259"/>
                  </a:moveTo>
                  <a:lnTo>
                    <a:pt x="2619032" y="1214259"/>
                  </a:lnTo>
                  <a:lnTo>
                    <a:pt x="2619032" y="1293685"/>
                  </a:lnTo>
                  <a:lnTo>
                    <a:pt x="2676283" y="1293685"/>
                  </a:lnTo>
                  <a:lnTo>
                    <a:pt x="2676283" y="1214259"/>
                  </a:lnTo>
                  <a:close/>
                </a:path>
                <a:path w="2676525" h="3919220">
                  <a:moveTo>
                    <a:pt x="2676283" y="339217"/>
                  </a:moveTo>
                  <a:lnTo>
                    <a:pt x="2619032" y="339217"/>
                  </a:lnTo>
                  <a:lnTo>
                    <a:pt x="2619032" y="418642"/>
                  </a:lnTo>
                  <a:lnTo>
                    <a:pt x="2676283" y="418642"/>
                  </a:lnTo>
                  <a:lnTo>
                    <a:pt x="2676283" y="339217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06D248B9-88AC-AB96-F388-FDBA6BB61B7C}"/>
                </a:ext>
              </a:extLst>
            </p:cNvPr>
            <p:cNvSpPr/>
            <p:nvPr/>
          </p:nvSpPr>
          <p:spPr>
            <a:xfrm>
              <a:off x="17427817" y="3500125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179"/>
                  </a:moveTo>
                  <a:lnTo>
                    <a:pt x="0" y="2625179"/>
                  </a:lnTo>
                  <a:lnTo>
                    <a:pt x="0" y="2704668"/>
                  </a:lnTo>
                  <a:lnTo>
                    <a:pt x="189890" y="2704668"/>
                  </a:lnTo>
                  <a:lnTo>
                    <a:pt x="189890" y="2625179"/>
                  </a:lnTo>
                  <a:close/>
                </a:path>
                <a:path w="2676525" h="4258309">
                  <a:moveTo>
                    <a:pt x="189890" y="1750123"/>
                  </a:moveTo>
                  <a:lnTo>
                    <a:pt x="0" y="1750123"/>
                  </a:lnTo>
                  <a:lnTo>
                    <a:pt x="0" y="1829625"/>
                  </a:lnTo>
                  <a:lnTo>
                    <a:pt x="189890" y="1829625"/>
                  </a:lnTo>
                  <a:lnTo>
                    <a:pt x="189890" y="1750123"/>
                  </a:lnTo>
                  <a:close/>
                </a:path>
                <a:path w="2676525" h="4258309">
                  <a:moveTo>
                    <a:pt x="189890" y="875093"/>
                  </a:moveTo>
                  <a:lnTo>
                    <a:pt x="0" y="875093"/>
                  </a:lnTo>
                  <a:lnTo>
                    <a:pt x="0" y="954582"/>
                  </a:lnTo>
                  <a:lnTo>
                    <a:pt x="189890" y="954582"/>
                  </a:lnTo>
                  <a:lnTo>
                    <a:pt x="189890" y="875093"/>
                  </a:lnTo>
                  <a:close/>
                </a:path>
                <a:path w="2676525" h="4258309">
                  <a:moveTo>
                    <a:pt x="189890" y="50"/>
                  </a:moveTo>
                  <a:lnTo>
                    <a:pt x="0" y="50"/>
                  </a:lnTo>
                  <a:lnTo>
                    <a:pt x="0" y="79540"/>
                  </a:lnTo>
                  <a:lnTo>
                    <a:pt x="189890" y="79540"/>
                  </a:lnTo>
                  <a:lnTo>
                    <a:pt x="189890" y="50"/>
                  </a:lnTo>
                  <a:close/>
                </a:path>
                <a:path w="2676525" h="4258309">
                  <a:moveTo>
                    <a:pt x="378790" y="2964383"/>
                  </a:moveTo>
                  <a:lnTo>
                    <a:pt x="1041" y="2964383"/>
                  </a:lnTo>
                  <a:lnTo>
                    <a:pt x="1041" y="3043821"/>
                  </a:lnTo>
                  <a:lnTo>
                    <a:pt x="378790" y="3043821"/>
                  </a:lnTo>
                  <a:lnTo>
                    <a:pt x="378790" y="2964383"/>
                  </a:lnTo>
                  <a:close/>
                </a:path>
                <a:path w="2676525" h="4258309">
                  <a:moveTo>
                    <a:pt x="378790" y="2089340"/>
                  </a:moveTo>
                  <a:lnTo>
                    <a:pt x="1041" y="2089340"/>
                  </a:lnTo>
                  <a:lnTo>
                    <a:pt x="1041" y="2168779"/>
                  </a:lnTo>
                  <a:lnTo>
                    <a:pt x="378790" y="2168779"/>
                  </a:lnTo>
                  <a:lnTo>
                    <a:pt x="378790" y="2089340"/>
                  </a:lnTo>
                  <a:close/>
                </a:path>
                <a:path w="2676525" h="4258309">
                  <a:moveTo>
                    <a:pt x="378790" y="1214297"/>
                  </a:moveTo>
                  <a:lnTo>
                    <a:pt x="1041" y="1214297"/>
                  </a:lnTo>
                  <a:lnTo>
                    <a:pt x="1041" y="1293736"/>
                  </a:lnTo>
                  <a:lnTo>
                    <a:pt x="378790" y="1293736"/>
                  </a:lnTo>
                  <a:lnTo>
                    <a:pt x="378790" y="1214297"/>
                  </a:lnTo>
                  <a:close/>
                </a:path>
                <a:path w="2676525" h="4258309">
                  <a:moveTo>
                    <a:pt x="378790" y="339255"/>
                  </a:moveTo>
                  <a:lnTo>
                    <a:pt x="1041" y="339255"/>
                  </a:lnTo>
                  <a:lnTo>
                    <a:pt x="1041" y="418693"/>
                  </a:lnTo>
                  <a:lnTo>
                    <a:pt x="378790" y="418693"/>
                  </a:lnTo>
                  <a:lnTo>
                    <a:pt x="378790" y="33925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383"/>
                  </a:moveTo>
                  <a:lnTo>
                    <a:pt x="873709" y="2964383"/>
                  </a:lnTo>
                  <a:lnTo>
                    <a:pt x="873709" y="3043821"/>
                  </a:lnTo>
                  <a:lnTo>
                    <a:pt x="1251445" y="3043821"/>
                  </a:lnTo>
                  <a:lnTo>
                    <a:pt x="1251445" y="2964383"/>
                  </a:lnTo>
                  <a:close/>
                </a:path>
                <a:path w="2676525" h="4258309">
                  <a:moveTo>
                    <a:pt x="1251445" y="2089340"/>
                  </a:moveTo>
                  <a:lnTo>
                    <a:pt x="873709" y="2089340"/>
                  </a:lnTo>
                  <a:lnTo>
                    <a:pt x="873709" y="2168779"/>
                  </a:lnTo>
                  <a:lnTo>
                    <a:pt x="1251445" y="2168779"/>
                  </a:lnTo>
                  <a:lnTo>
                    <a:pt x="1251445" y="2089340"/>
                  </a:lnTo>
                  <a:close/>
                </a:path>
                <a:path w="2676525" h="4258309">
                  <a:moveTo>
                    <a:pt x="1251445" y="1214297"/>
                  </a:moveTo>
                  <a:lnTo>
                    <a:pt x="873709" y="1214297"/>
                  </a:lnTo>
                  <a:lnTo>
                    <a:pt x="873709" y="1293736"/>
                  </a:lnTo>
                  <a:lnTo>
                    <a:pt x="1251445" y="1293736"/>
                  </a:lnTo>
                  <a:lnTo>
                    <a:pt x="1251445" y="1214297"/>
                  </a:lnTo>
                  <a:close/>
                </a:path>
                <a:path w="2676525" h="4258309">
                  <a:moveTo>
                    <a:pt x="1251445" y="339255"/>
                  </a:moveTo>
                  <a:lnTo>
                    <a:pt x="873709" y="339255"/>
                  </a:lnTo>
                  <a:lnTo>
                    <a:pt x="873709" y="418693"/>
                  </a:lnTo>
                  <a:lnTo>
                    <a:pt x="1251445" y="418693"/>
                  </a:lnTo>
                  <a:lnTo>
                    <a:pt x="1251445" y="33925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383"/>
                  </a:moveTo>
                  <a:lnTo>
                    <a:pt x="1746364" y="2964383"/>
                  </a:lnTo>
                  <a:lnTo>
                    <a:pt x="1746364" y="3043821"/>
                  </a:lnTo>
                  <a:lnTo>
                    <a:pt x="2124113" y="3043821"/>
                  </a:lnTo>
                  <a:lnTo>
                    <a:pt x="2124113" y="2964383"/>
                  </a:lnTo>
                  <a:close/>
                </a:path>
                <a:path w="2676525" h="4258309">
                  <a:moveTo>
                    <a:pt x="2124113" y="2089340"/>
                  </a:moveTo>
                  <a:lnTo>
                    <a:pt x="1746364" y="2089340"/>
                  </a:lnTo>
                  <a:lnTo>
                    <a:pt x="1746364" y="2168779"/>
                  </a:lnTo>
                  <a:lnTo>
                    <a:pt x="2124113" y="2168779"/>
                  </a:lnTo>
                  <a:lnTo>
                    <a:pt x="2124113" y="2089340"/>
                  </a:lnTo>
                  <a:close/>
                </a:path>
                <a:path w="2676525" h="4258309">
                  <a:moveTo>
                    <a:pt x="2124113" y="1214297"/>
                  </a:moveTo>
                  <a:lnTo>
                    <a:pt x="1746364" y="1214297"/>
                  </a:lnTo>
                  <a:lnTo>
                    <a:pt x="1746364" y="1293736"/>
                  </a:lnTo>
                  <a:lnTo>
                    <a:pt x="2124113" y="1293736"/>
                  </a:lnTo>
                  <a:lnTo>
                    <a:pt x="2124113" y="1214297"/>
                  </a:lnTo>
                  <a:close/>
                </a:path>
                <a:path w="2676525" h="4258309">
                  <a:moveTo>
                    <a:pt x="2124113" y="339255"/>
                  </a:moveTo>
                  <a:lnTo>
                    <a:pt x="1746364" y="339255"/>
                  </a:lnTo>
                  <a:lnTo>
                    <a:pt x="1746364" y="418693"/>
                  </a:lnTo>
                  <a:lnTo>
                    <a:pt x="2124113" y="418693"/>
                  </a:lnTo>
                  <a:lnTo>
                    <a:pt x="2124113" y="33925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26"/>
                  </a:moveTo>
                  <a:lnTo>
                    <a:pt x="2619032" y="3839426"/>
                  </a:lnTo>
                  <a:lnTo>
                    <a:pt x="2619032" y="3918864"/>
                  </a:lnTo>
                  <a:lnTo>
                    <a:pt x="2676283" y="3918864"/>
                  </a:lnTo>
                  <a:lnTo>
                    <a:pt x="2676283" y="3839426"/>
                  </a:lnTo>
                  <a:close/>
                </a:path>
                <a:path w="2676525" h="4258309">
                  <a:moveTo>
                    <a:pt x="2676283" y="2964383"/>
                  </a:moveTo>
                  <a:lnTo>
                    <a:pt x="2619032" y="2964383"/>
                  </a:lnTo>
                  <a:lnTo>
                    <a:pt x="2619032" y="3043821"/>
                  </a:lnTo>
                  <a:lnTo>
                    <a:pt x="2676283" y="3043821"/>
                  </a:lnTo>
                  <a:lnTo>
                    <a:pt x="2676283" y="2964383"/>
                  </a:lnTo>
                  <a:close/>
                </a:path>
                <a:path w="2676525" h="4258309">
                  <a:moveTo>
                    <a:pt x="2676283" y="2089340"/>
                  </a:moveTo>
                  <a:lnTo>
                    <a:pt x="2619032" y="2089340"/>
                  </a:lnTo>
                  <a:lnTo>
                    <a:pt x="2619032" y="2168779"/>
                  </a:lnTo>
                  <a:lnTo>
                    <a:pt x="2676283" y="2168779"/>
                  </a:lnTo>
                  <a:lnTo>
                    <a:pt x="2676283" y="2089340"/>
                  </a:lnTo>
                  <a:close/>
                </a:path>
                <a:path w="2676525" h="4258309">
                  <a:moveTo>
                    <a:pt x="2676283" y="1214297"/>
                  </a:moveTo>
                  <a:lnTo>
                    <a:pt x="2619032" y="1214297"/>
                  </a:lnTo>
                  <a:lnTo>
                    <a:pt x="2619032" y="1293736"/>
                  </a:lnTo>
                  <a:lnTo>
                    <a:pt x="2676283" y="1293736"/>
                  </a:lnTo>
                  <a:lnTo>
                    <a:pt x="2676283" y="1214297"/>
                  </a:lnTo>
                  <a:close/>
                </a:path>
                <a:path w="2676525" h="4258309">
                  <a:moveTo>
                    <a:pt x="2676283" y="339255"/>
                  </a:moveTo>
                  <a:lnTo>
                    <a:pt x="2619032" y="339255"/>
                  </a:lnTo>
                  <a:lnTo>
                    <a:pt x="2619032" y="418693"/>
                  </a:lnTo>
                  <a:lnTo>
                    <a:pt x="2676283" y="418693"/>
                  </a:lnTo>
                  <a:lnTo>
                    <a:pt x="2676283" y="339255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59AE78C-26B5-D2B4-D872-075C62304B72}"/>
                </a:ext>
              </a:extLst>
            </p:cNvPr>
            <p:cNvSpPr/>
            <p:nvPr/>
          </p:nvSpPr>
          <p:spPr>
            <a:xfrm>
              <a:off x="17427817" y="7000246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229"/>
                  </a:moveTo>
                  <a:lnTo>
                    <a:pt x="0" y="2625229"/>
                  </a:lnTo>
                  <a:lnTo>
                    <a:pt x="0" y="2704719"/>
                  </a:lnTo>
                  <a:lnTo>
                    <a:pt x="189890" y="2704719"/>
                  </a:lnTo>
                  <a:lnTo>
                    <a:pt x="189890" y="2625229"/>
                  </a:lnTo>
                  <a:close/>
                </a:path>
                <a:path w="2676525" h="4258309">
                  <a:moveTo>
                    <a:pt x="189890" y="1750174"/>
                  </a:moveTo>
                  <a:lnTo>
                    <a:pt x="0" y="1750174"/>
                  </a:lnTo>
                  <a:lnTo>
                    <a:pt x="0" y="1829663"/>
                  </a:lnTo>
                  <a:lnTo>
                    <a:pt x="189890" y="1829663"/>
                  </a:lnTo>
                  <a:lnTo>
                    <a:pt x="189890" y="1750174"/>
                  </a:lnTo>
                  <a:close/>
                </a:path>
                <a:path w="2676525" h="4258309">
                  <a:moveTo>
                    <a:pt x="189890" y="875144"/>
                  </a:moveTo>
                  <a:lnTo>
                    <a:pt x="0" y="875144"/>
                  </a:lnTo>
                  <a:lnTo>
                    <a:pt x="0" y="954633"/>
                  </a:lnTo>
                  <a:lnTo>
                    <a:pt x="189890" y="954633"/>
                  </a:lnTo>
                  <a:lnTo>
                    <a:pt x="189890" y="875144"/>
                  </a:lnTo>
                  <a:close/>
                </a:path>
                <a:path w="2676525" h="4258309">
                  <a:moveTo>
                    <a:pt x="189890" y="88"/>
                  </a:moveTo>
                  <a:lnTo>
                    <a:pt x="0" y="88"/>
                  </a:lnTo>
                  <a:lnTo>
                    <a:pt x="0" y="79590"/>
                  </a:lnTo>
                  <a:lnTo>
                    <a:pt x="189890" y="79590"/>
                  </a:lnTo>
                  <a:lnTo>
                    <a:pt x="189890" y="88"/>
                  </a:lnTo>
                  <a:close/>
                </a:path>
                <a:path w="2676525" h="4258309">
                  <a:moveTo>
                    <a:pt x="378790" y="2964446"/>
                  </a:moveTo>
                  <a:lnTo>
                    <a:pt x="1041" y="2964446"/>
                  </a:lnTo>
                  <a:lnTo>
                    <a:pt x="1041" y="3043872"/>
                  </a:lnTo>
                  <a:lnTo>
                    <a:pt x="378790" y="3043872"/>
                  </a:lnTo>
                  <a:lnTo>
                    <a:pt x="378790" y="2964446"/>
                  </a:lnTo>
                  <a:close/>
                </a:path>
                <a:path w="2676525" h="4258309">
                  <a:moveTo>
                    <a:pt x="378790" y="2089391"/>
                  </a:moveTo>
                  <a:lnTo>
                    <a:pt x="1041" y="2089391"/>
                  </a:lnTo>
                  <a:lnTo>
                    <a:pt x="1041" y="2168817"/>
                  </a:lnTo>
                  <a:lnTo>
                    <a:pt x="378790" y="2168817"/>
                  </a:lnTo>
                  <a:lnTo>
                    <a:pt x="378790" y="2089391"/>
                  </a:lnTo>
                  <a:close/>
                </a:path>
                <a:path w="2676525" h="4258309">
                  <a:moveTo>
                    <a:pt x="378790" y="1214361"/>
                  </a:moveTo>
                  <a:lnTo>
                    <a:pt x="1041" y="1214361"/>
                  </a:lnTo>
                  <a:lnTo>
                    <a:pt x="1041" y="1293787"/>
                  </a:lnTo>
                  <a:lnTo>
                    <a:pt x="378790" y="1293787"/>
                  </a:lnTo>
                  <a:lnTo>
                    <a:pt x="378790" y="1214361"/>
                  </a:lnTo>
                  <a:close/>
                </a:path>
                <a:path w="2676525" h="4258309">
                  <a:moveTo>
                    <a:pt x="378790" y="339305"/>
                  </a:moveTo>
                  <a:lnTo>
                    <a:pt x="1041" y="339305"/>
                  </a:lnTo>
                  <a:lnTo>
                    <a:pt x="1041" y="418744"/>
                  </a:lnTo>
                  <a:lnTo>
                    <a:pt x="378790" y="418744"/>
                  </a:lnTo>
                  <a:lnTo>
                    <a:pt x="378790" y="33930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446"/>
                  </a:moveTo>
                  <a:lnTo>
                    <a:pt x="873709" y="2964446"/>
                  </a:lnTo>
                  <a:lnTo>
                    <a:pt x="873709" y="3043872"/>
                  </a:lnTo>
                  <a:lnTo>
                    <a:pt x="1251445" y="3043872"/>
                  </a:lnTo>
                  <a:lnTo>
                    <a:pt x="1251445" y="2964446"/>
                  </a:lnTo>
                  <a:close/>
                </a:path>
                <a:path w="2676525" h="4258309">
                  <a:moveTo>
                    <a:pt x="1251445" y="2089391"/>
                  </a:moveTo>
                  <a:lnTo>
                    <a:pt x="873709" y="2089391"/>
                  </a:lnTo>
                  <a:lnTo>
                    <a:pt x="873709" y="2168817"/>
                  </a:lnTo>
                  <a:lnTo>
                    <a:pt x="1251445" y="2168817"/>
                  </a:lnTo>
                  <a:lnTo>
                    <a:pt x="1251445" y="2089391"/>
                  </a:lnTo>
                  <a:close/>
                </a:path>
                <a:path w="2676525" h="4258309">
                  <a:moveTo>
                    <a:pt x="1251445" y="1214361"/>
                  </a:moveTo>
                  <a:lnTo>
                    <a:pt x="873709" y="1214361"/>
                  </a:lnTo>
                  <a:lnTo>
                    <a:pt x="873709" y="1293787"/>
                  </a:lnTo>
                  <a:lnTo>
                    <a:pt x="1251445" y="1293787"/>
                  </a:lnTo>
                  <a:lnTo>
                    <a:pt x="1251445" y="1214361"/>
                  </a:lnTo>
                  <a:close/>
                </a:path>
                <a:path w="2676525" h="4258309">
                  <a:moveTo>
                    <a:pt x="1251445" y="339305"/>
                  </a:moveTo>
                  <a:lnTo>
                    <a:pt x="873709" y="339305"/>
                  </a:lnTo>
                  <a:lnTo>
                    <a:pt x="873709" y="418744"/>
                  </a:lnTo>
                  <a:lnTo>
                    <a:pt x="1251445" y="418744"/>
                  </a:lnTo>
                  <a:lnTo>
                    <a:pt x="1251445" y="33930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3500120"/>
                  </a:moveTo>
                  <a:lnTo>
                    <a:pt x="1557502" y="3500120"/>
                  </a:lnTo>
                  <a:lnTo>
                    <a:pt x="1557502" y="3580130"/>
                  </a:lnTo>
                  <a:lnTo>
                    <a:pt x="1557502" y="3919220"/>
                  </a:lnTo>
                  <a:lnTo>
                    <a:pt x="1629181" y="3919220"/>
                  </a:lnTo>
                  <a:lnTo>
                    <a:pt x="1629181" y="3580130"/>
                  </a:lnTo>
                  <a:lnTo>
                    <a:pt x="1935226" y="3580130"/>
                  </a:lnTo>
                  <a:lnTo>
                    <a:pt x="1935226" y="350012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446"/>
                  </a:moveTo>
                  <a:lnTo>
                    <a:pt x="1746364" y="2964446"/>
                  </a:lnTo>
                  <a:lnTo>
                    <a:pt x="1746364" y="3043872"/>
                  </a:lnTo>
                  <a:lnTo>
                    <a:pt x="2124113" y="3043872"/>
                  </a:lnTo>
                  <a:lnTo>
                    <a:pt x="2124113" y="2964446"/>
                  </a:lnTo>
                  <a:close/>
                </a:path>
                <a:path w="2676525" h="4258309">
                  <a:moveTo>
                    <a:pt x="2124113" y="2089391"/>
                  </a:moveTo>
                  <a:lnTo>
                    <a:pt x="1746364" y="2089391"/>
                  </a:lnTo>
                  <a:lnTo>
                    <a:pt x="1746364" y="2168817"/>
                  </a:lnTo>
                  <a:lnTo>
                    <a:pt x="2124113" y="2168817"/>
                  </a:lnTo>
                  <a:lnTo>
                    <a:pt x="2124113" y="2089391"/>
                  </a:lnTo>
                  <a:close/>
                </a:path>
                <a:path w="2676525" h="4258309">
                  <a:moveTo>
                    <a:pt x="2124113" y="1214361"/>
                  </a:moveTo>
                  <a:lnTo>
                    <a:pt x="1746364" y="1214361"/>
                  </a:lnTo>
                  <a:lnTo>
                    <a:pt x="1746364" y="1293787"/>
                  </a:lnTo>
                  <a:lnTo>
                    <a:pt x="2124113" y="1293787"/>
                  </a:lnTo>
                  <a:lnTo>
                    <a:pt x="2124113" y="1214361"/>
                  </a:lnTo>
                  <a:close/>
                </a:path>
                <a:path w="2676525" h="4258309">
                  <a:moveTo>
                    <a:pt x="2124113" y="339305"/>
                  </a:moveTo>
                  <a:lnTo>
                    <a:pt x="1746364" y="339305"/>
                  </a:lnTo>
                  <a:lnTo>
                    <a:pt x="1746364" y="418744"/>
                  </a:lnTo>
                  <a:lnTo>
                    <a:pt x="2124113" y="418744"/>
                  </a:lnTo>
                  <a:lnTo>
                    <a:pt x="2124113" y="33930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76"/>
                  </a:moveTo>
                  <a:lnTo>
                    <a:pt x="2619032" y="3839476"/>
                  </a:lnTo>
                  <a:lnTo>
                    <a:pt x="2619032" y="3918902"/>
                  </a:lnTo>
                  <a:lnTo>
                    <a:pt x="2676283" y="3918902"/>
                  </a:lnTo>
                  <a:lnTo>
                    <a:pt x="2676283" y="3839476"/>
                  </a:lnTo>
                  <a:close/>
                </a:path>
                <a:path w="2676525" h="4258309">
                  <a:moveTo>
                    <a:pt x="2676283" y="2964446"/>
                  </a:moveTo>
                  <a:lnTo>
                    <a:pt x="2619032" y="2964446"/>
                  </a:lnTo>
                  <a:lnTo>
                    <a:pt x="2619032" y="3043872"/>
                  </a:lnTo>
                  <a:lnTo>
                    <a:pt x="2676283" y="3043872"/>
                  </a:lnTo>
                  <a:lnTo>
                    <a:pt x="2676283" y="2964446"/>
                  </a:lnTo>
                  <a:close/>
                </a:path>
                <a:path w="2676525" h="4258309">
                  <a:moveTo>
                    <a:pt x="2676283" y="2089391"/>
                  </a:moveTo>
                  <a:lnTo>
                    <a:pt x="2619032" y="2089391"/>
                  </a:lnTo>
                  <a:lnTo>
                    <a:pt x="2619032" y="2168817"/>
                  </a:lnTo>
                  <a:lnTo>
                    <a:pt x="2676283" y="2168817"/>
                  </a:lnTo>
                  <a:lnTo>
                    <a:pt x="2676283" y="2089391"/>
                  </a:lnTo>
                  <a:close/>
                </a:path>
                <a:path w="2676525" h="4258309">
                  <a:moveTo>
                    <a:pt x="2676283" y="1214361"/>
                  </a:moveTo>
                  <a:lnTo>
                    <a:pt x="2619032" y="1214361"/>
                  </a:lnTo>
                  <a:lnTo>
                    <a:pt x="2619032" y="1293787"/>
                  </a:lnTo>
                  <a:lnTo>
                    <a:pt x="2676283" y="1293787"/>
                  </a:lnTo>
                  <a:lnTo>
                    <a:pt x="2676283" y="1214361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1AFE31A-7EA5-386E-9DA8-2A483E9CC9FB}"/>
                </a:ext>
              </a:extLst>
            </p:cNvPr>
            <p:cNvSpPr/>
            <p:nvPr/>
          </p:nvSpPr>
          <p:spPr>
            <a:xfrm>
              <a:off x="17427817" y="10500366"/>
              <a:ext cx="2124710" cy="758190"/>
            </a:xfrm>
            <a:custGeom>
              <a:avLst/>
              <a:gdLst/>
              <a:ahLst/>
              <a:cxnLst/>
              <a:rect l="l" t="t" r="r" b="b"/>
              <a:pathLst>
                <a:path w="2124709" h="758190">
                  <a:moveTo>
                    <a:pt x="189890" y="152"/>
                  </a:moveTo>
                  <a:lnTo>
                    <a:pt x="0" y="152"/>
                  </a:lnTo>
                  <a:lnTo>
                    <a:pt x="0" y="79629"/>
                  </a:lnTo>
                  <a:lnTo>
                    <a:pt x="189890" y="79629"/>
                  </a:lnTo>
                  <a:lnTo>
                    <a:pt x="189890" y="152"/>
                  </a:lnTo>
                  <a:close/>
                </a:path>
                <a:path w="2124709" h="758190">
                  <a:moveTo>
                    <a:pt x="378790" y="339356"/>
                  </a:moveTo>
                  <a:lnTo>
                    <a:pt x="1041" y="339356"/>
                  </a:lnTo>
                  <a:lnTo>
                    <a:pt x="1041" y="418782"/>
                  </a:lnTo>
                  <a:lnTo>
                    <a:pt x="378790" y="418782"/>
                  </a:lnTo>
                  <a:lnTo>
                    <a:pt x="378790" y="339356"/>
                  </a:lnTo>
                  <a:close/>
                </a:path>
                <a:path w="2124709" h="75819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124709" h="75819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124709" h="758190">
                  <a:moveTo>
                    <a:pt x="1251445" y="339356"/>
                  </a:moveTo>
                  <a:lnTo>
                    <a:pt x="873709" y="339356"/>
                  </a:lnTo>
                  <a:lnTo>
                    <a:pt x="873709" y="418782"/>
                  </a:lnTo>
                  <a:lnTo>
                    <a:pt x="1251445" y="418782"/>
                  </a:lnTo>
                  <a:lnTo>
                    <a:pt x="1251445" y="339356"/>
                  </a:lnTo>
                  <a:close/>
                </a:path>
                <a:path w="2124709" h="75819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124709" h="75819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124709" h="758190">
                  <a:moveTo>
                    <a:pt x="2124113" y="339356"/>
                  </a:moveTo>
                  <a:lnTo>
                    <a:pt x="1746364" y="339356"/>
                  </a:lnTo>
                  <a:lnTo>
                    <a:pt x="1746364" y="418782"/>
                  </a:lnTo>
                  <a:lnTo>
                    <a:pt x="2124113" y="418782"/>
                  </a:lnTo>
                  <a:lnTo>
                    <a:pt x="2124113" y="339356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and Peach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6F7885D-0472-CC27-44A4-14BE014FC8A8}"/>
              </a:ext>
            </a:extLst>
          </p:cNvPr>
          <p:cNvSpPr/>
          <p:nvPr userDrawn="1"/>
        </p:nvSpPr>
        <p:spPr>
          <a:xfrm>
            <a:off x="10568670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3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CAAFC2B-B021-DB81-C8AB-029AD0F4C4DA}"/>
              </a:ext>
            </a:extLst>
          </p:cNvPr>
          <p:cNvSpPr/>
          <p:nvPr userDrawn="1"/>
        </p:nvSpPr>
        <p:spPr>
          <a:xfrm>
            <a:off x="10568664" y="15221"/>
            <a:ext cx="1623047" cy="2376619"/>
          </a:xfrm>
          <a:custGeom>
            <a:avLst/>
            <a:gdLst/>
            <a:ahLst/>
            <a:cxnLst/>
            <a:rect l="l" t="t" r="r" b="b"/>
            <a:pathLst>
              <a:path w="2676525" h="3919220">
                <a:moveTo>
                  <a:pt x="127088" y="2625140"/>
                </a:moveTo>
                <a:lnTo>
                  <a:pt x="0" y="2625140"/>
                </a:lnTo>
                <a:lnTo>
                  <a:pt x="0" y="2704617"/>
                </a:lnTo>
                <a:lnTo>
                  <a:pt x="127088" y="2704617"/>
                </a:lnTo>
                <a:lnTo>
                  <a:pt x="127088" y="2625140"/>
                </a:lnTo>
                <a:close/>
              </a:path>
              <a:path w="2676525" h="3919220">
                <a:moveTo>
                  <a:pt x="127088" y="1750085"/>
                </a:moveTo>
                <a:lnTo>
                  <a:pt x="0" y="1750085"/>
                </a:lnTo>
                <a:lnTo>
                  <a:pt x="0" y="1829574"/>
                </a:lnTo>
                <a:lnTo>
                  <a:pt x="127088" y="1829574"/>
                </a:lnTo>
                <a:lnTo>
                  <a:pt x="127088" y="1750085"/>
                </a:lnTo>
                <a:close/>
              </a:path>
              <a:path w="2676525" h="3919220">
                <a:moveTo>
                  <a:pt x="127088" y="875042"/>
                </a:moveTo>
                <a:lnTo>
                  <a:pt x="0" y="875042"/>
                </a:lnTo>
                <a:lnTo>
                  <a:pt x="0" y="954532"/>
                </a:lnTo>
                <a:lnTo>
                  <a:pt x="127088" y="954532"/>
                </a:lnTo>
                <a:lnTo>
                  <a:pt x="127088" y="875042"/>
                </a:lnTo>
                <a:close/>
              </a:path>
              <a:path w="2676525" h="3919220">
                <a:moveTo>
                  <a:pt x="127088" y="0"/>
                </a:moveTo>
                <a:lnTo>
                  <a:pt x="0" y="0"/>
                </a:lnTo>
                <a:lnTo>
                  <a:pt x="0" y="79489"/>
                </a:lnTo>
                <a:lnTo>
                  <a:pt x="127088" y="79489"/>
                </a:lnTo>
                <a:lnTo>
                  <a:pt x="127088" y="0"/>
                </a:lnTo>
                <a:close/>
              </a:path>
              <a:path w="2676525" h="3919220">
                <a:moveTo>
                  <a:pt x="315963" y="2964345"/>
                </a:moveTo>
                <a:lnTo>
                  <a:pt x="0" y="2964345"/>
                </a:lnTo>
                <a:lnTo>
                  <a:pt x="0" y="3043771"/>
                </a:lnTo>
                <a:lnTo>
                  <a:pt x="315963" y="3043771"/>
                </a:lnTo>
                <a:lnTo>
                  <a:pt x="315963" y="2964345"/>
                </a:lnTo>
                <a:close/>
              </a:path>
              <a:path w="2676525" h="3919220">
                <a:moveTo>
                  <a:pt x="315963" y="2089302"/>
                </a:moveTo>
                <a:lnTo>
                  <a:pt x="0" y="2089302"/>
                </a:lnTo>
                <a:lnTo>
                  <a:pt x="0" y="2168741"/>
                </a:lnTo>
                <a:lnTo>
                  <a:pt x="315963" y="2168741"/>
                </a:lnTo>
                <a:lnTo>
                  <a:pt x="315963" y="2089302"/>
                </a:lnTo>
                <a:close/>
              </a:path>
              <a:path w="2676525" h="3919220">
                <a:moveTo>
                  <a:pt x="315963" y="1214259"/>
                </a:moveTo>
                <a:lnTo>
                  <a:pt x="0" y="1214259"/>
                </a:lnTo>
                <a:lnTo>
                  <a:pt x="0" y="1293685"/>
                </a:lnTo>
                <a:lnTo>
                  <a:pt x="315963" y="1293685"/>
                </a:lnTo>
                <a:lnTo>
                  <a:pt x="315963" y="1214259"/>
                </a:lnTo>
                <a:close/>
              </a:path>
              <a:path w="2676525" h="3919220">
                <a:moveTo>
                  <a:pt x="315963" y="339217"/>
                </a:moveTo>
                <a:lnTo>
                  <a:pt x="0" y="339217"/>
                </a:lnTo>
                <a:lnTo>
                  <a:pt x="0" y="418642"/>
                </a:lnTo>
                <a:lnTo>
                  <a:pt x="315963" y="418642"/>
                </a:lnTo>
                <a:lnTo>
                  <a:pt x="315963" y="339217"/>
                </a:lnTo>
                <a:close/>
              </a:path>
              <a:path w="2676525" h="3919220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3919220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3919220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391922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3919220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3919220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3919220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391922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3919220">
                <a:moveTo>
                  <a:pt x="1188643" y="2964345"/>
                </a:moveTo>
                <a:lnTo>
                  <a:pt x="810895" y="2964345"/>
                </a:lnTo>
                <a:lnTo>
                  <a:pt x="810895" y="3043771"/>
                </a:lnTo>
                <a:lnTo>
                  <a:pt x="1188643" y="3043771"/>
                </a:lnTo>
                <a:lnTo>
                  <a:pt x="1188643" y="2964345"/>
                </a:lnTo>
                <a:close/>
              </a:path>
              <a:path w="2676525" h="3919220">
                <a:moveTo>
                  <a:pt x="1188643" y="2089302"/>
                </a:moveTo>
                <a:lnTo>
                  <a:pt x="810895" y="2089302"/>
                </a:lnTo>
                <a:lnTo>
                  <a:pt x="810895" y="2168741"/>
                </a:lnTo>
                <a:lnTo>
                  <a:pt x="1188643" y="2168741"/>
                </a:lnTo>
                <a:lnTo>
                  <a:pt x="1188643" y="2089302"/>
                </a:lnTo>
                <a:close/>
              </a:path>
              <a:path w="2676525" h="3919220">
                <a:moveTo>
                  <a:pt x="1188643" y="1214259"/>
                </a:moveTo>
                <a:lnTo>
                  <a:pt x="810895" y="1214259"/>
                </a:lnTo>
                <a:lnTo>
                  <a:pt x="810895" y="1293685"/>
                </a:lnTo>
                <a:lnTo>
                  <a:pt x="1188643" y="1293685"/>
                </a:lnTo>
                <a:lnTo>
                  <a:pt x="1188643" y="1214259"/>
                </a:lnTo>
                <a:close/>
              </a:path>
              <a:path w="2676525" h="3919220">
                <a:moveTo>
                  <a:pt x="1188643" y="339217"/>
                </a:moveTo>
                <a:lnTo>
                  <a:pt x="810895" y="339217"/>
                </a:lnTo>
                <a:lnTo>
                  <a:pt x="810895" y="418642"/>
                </a:lnTo>
                <a:lnTo>
                  <a:pt x="1188643" y="418642"/>
                </a:lnTo>
                <a:lnTo>
                  <a:pt x="1188643" y="339217"/>
                </a:lnTo>
                <a:close/>
              </a:path>
              <a:path w="2676525" h="3919220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3919220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3919220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391922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3919220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3919220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3919220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391922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3919220">
                <a:moveTo>
                  <a:pt x="2061311" y="2964345"/>
                </a:moveTo>
                <a:lnTo>
                  <a:pt x="1683562" y="2964345"/>
                </a:lnTo>
                <a:lnTo>
                  <a:pt x="1683562" y="3043771"/>
                </a:lnTo>
                <a:lnTo>
                  <a:pt x="2061311" y="3043771"/>
                </a:lnTo>
                <a:lnTo>
                  <a:pt x="2061311" y="2964345"/>
                </a:lnTo>
                <a:close/>
              </a:path>
              <a:path w="2676525" h="3919220">
                <a:moveTo>
                  <a:pt x="2061311" y="2089302"/>
                </a:moveTo>
                <a:lnTo>
                  <a:pt x="1683562" y="2089302"/>
                </a:lnTo>
                <a:lnTo>
                  <a:pt x="1683562" y="2168741"/>
                </a:lnTo>
                <a:lnTo>
                  <a:pt x="2061311" y="2168741"/>
                </a:lnTo>
                <a:lnTo>
                  <a:pt x="2061311" y="2089302"/>
                </a:lnTo>
                <a:close/>
              </a:path>
              <a:path w="2676525" h="3919220">
                <a:moveTo>
                  <a:pt x="2061311" y="1214259"/>
                </a:moveTo>
                <a:lnTo>
                  <a:pt x="1683562" y="1214259"/>
                </a:lnTo>
                <a:lnTo>
                  <a:pt x="1683562" y="1293685"/>
                </a:lnTo>
                <a:lnTo>
                  <a:pt x="2061311" y="1293685"/>
                </a:lnTo>
                <a:lnTo>
                  <a:pt x="2061311" y="1214259"/>
                </a:lnTo>
                <a:close/>
              </a:path>
              <a:path w="2676525" h="3919220">
                <a:moveTo>
                  <a:pt x="2061311" y="339217"/>
                </a:moveTo>
                <a:lnTo>
                  <a:pt x="1683562" y="339217"/>
                </a:lnTo>
                <a:lnTo>
                  <a:pt x="1683562" y="418642"/>
                </a:lnTo>
                <a:lnTo>
                  <a:pt x="2061311" y="418642"/>
                </a:lnTo>
                <a:lnTo>
                  <a:pt x="2061311" y="339217"/>
                </a:lnTo>
                <a:close/>
              </a:path>
              <a:path w="2676525" h="3919220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3919220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3919220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3919220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3919220">
                <a:moveTo>
                  <a:pt x="2676283" y="3839387"/>
                </a:moveTo>
                <a:lnTo>
                  <a:pt x="2556218" y="3839387"/>
                </a:lnTo>
                <a:lnTo>
                  <a:pt x="2556218" y="3918826"/>
                </a:lnTo>
                <a:lnTo>
                  <a:pt x="2676283" y="3918826"/>
                </a:lnTo>
                <a:lnTo>
                  <a:pt x="2676283" y="3839387"/>
                </a:lnTo>
                <a:close/>
              </a:path>
              <a:path w="2676525" h="3919220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3919220">
                <a:moveTo>
                  <a:pt x="2676283" y="2964345"/>
                </a:moveTo>
                <a:lnTo>
                  <a:pt x="2556218" y="2964345"/>
                </a:lnTo>
                <a:lnTo>
                  <a:pt x="2556218" y="3043771"/>
                </a:lnTo>
                <a:lnTo>
                  <a:pt x="2676283" y="3043771"/>
                </a:lnTo>
                <a:lnTo>
                  <a:pt x="2676283" y="2964345"/>
                </a:lnTo>
                <a:close/>
              </a:path>
              <a:path w="2676525" h="3919220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3919220">
                <a:moveTo>
                  <a:pt x="2676283" y="2089302"/>
                </a:moveTo>
                <a:lnTo>
                  <a:pt x="2556218" y="2089302"/>
                </a:lnTo>
                <a:lnTo>
                  <a:pt x="2556218" y="2168741"/>
                </a:lnTo>
                <a:lnTo>
                  <a:pt x="2676283" y="2168741"/>
                </a:lnTo>
                <a:lnTo>
                  <a:pt x="2676283" y="2089302"/>
                </a:lnTo>
                <a:close/>
              </a:path>
              <a:path w="2676525" h="3919220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3919220">
                <a:moveTo>
                  <a:pt x="2676283" y="1214259"/>
                </a:moveTo>
                <a:lnTo>
                  <a:pt x="2556218" y="1214259"/>
                </a:lnTo>
                <a:lnTo>
                  <a:pt x="2556218" y="1293685"/>
                </a:lnTo>
                <a:lnTo>
                  <a:pt x="2676283" y="1293685"/>
                </a:lnTo>
                <a:lnTo>
                  <a:pt x="2676283" y="1214259"/>
                </a:lnTo>
                <a:close/>
              </a:path>
              <a:path w="2676525" h="3919220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3919220">
                <a:moveTo>
                  <a:pt x="2676283" y="339217"/>
                </a:moveTo>
                <a:lnTo>
                  <a:pt x="2556218" y="339217"/>
                </a:lnTo>
                <a:lnTo>
                  <a:pt x="2556218" y="418642"/>
                </a:lnTo>
                <a:lnTo>
                  <a:pt x="2676283" y="418642"/>
                </a:lnTo>
                <a:lnTo>
                  <a:pt x="2676283" y="339217"/>
                </a:lnTo>
                <a:close/>
              </a:path>
              <a:path w="2676525" h="3919220">
                <a:moveTo>
                  <a:pt x="2676283" y="0"/>
                </a:moveTo>
                <a:lnTo>
                  <a:pt x="2367356" y="0"/>
                </a:lnTo>
                <a:lnTo>
                  <a:pt x="2367356" y="80010"/>
                </a:lnTo>
                <a:lnTo>
                  <a:pt x="2367356" y="419100"/>
                </a:lnTo>
                <a:lnTo>
                  <a:pt x="2439022" y="419100"/>
                </a:lnTo>
                <a:lnTo>
                  <a:pt x="2439022" y="80010"/>
                </a:lnTo>
                <a:lnTo>
                  <a:pt x="2676283" y="80010"/>
                </a:lnTo>
                <a:lnTo>
                  <a:pt x="2676283" y="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D40ECEDF-D5E3-4C42-A0BC-4E9947ED78E2}"/>
              </a:ext>
            </a:extLst>
          </p:cNvPr>
          <p:cNvSpPr/>
          <p:nvPr userDrawn="1"/>
        </p:nvSpPr>
        <p:spPr>
          <a:xfrm>
            <a:off x="10568664" y="4260173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229"/>
                </a:moveTo>
                <a:lnTo>
                  <a:pt x="0" y="2625229"/>
                </a:lnTo>
                <a:lnTo>
                  <a:pt x="0" y="2704706"/>
                </a:lnTo>
                <a:lnTo>
                  <a:pt x="127088" y="2704706"/>
                </a:lnTo>
                <a:lnTo>
                  <a:pt x="127088" y="2625229"/>
                </a:lnTo>
                <a:close/>
              </a:path>
              <a:path w="2676525" h="4258309">
                <a:moveTo>
                  <a:pt x="127088" y="1750187"/>
                </a:moveTo>
                <a:lnTo>
                  <a:pt x="0" y="1750187"/>
                </a:lnTo>
                <a:lnTo>
                  <a:pt x="0" y="1829676"/>
                </a:lnTo>
                <a:lnTo>
                  <a:pt x="127088" y="1829676"/>
                </a:lnTo>
                <a:lnTo>
                  <a:pt x="127088" y="1750187"/>
                </a:lnTo>
                <a:close/>
              </a:path>
              <a:path w="2676525" h="4258309">
                <a:moveTo>
                  <a:pt x="127088" y="875144"/>
                </a:moveTo>
                <a:lnTo>
                  <a:pt x="0" y="875144"/>
                </a:lnTo>
                <a:lnTo>
                  <a:pt x="0" y="954633"/>
                </a:lnTo>
                <a:lnTo>
                  <a:pt x="127088" y="954633"/>
                </a:lnTo>
                <a:lnTo>
                  <a:pt x="127088" y="875144"/>
                </a:lnTo>
                <a:close/>
              </a:path>
              <a:path w="2676525" h="4258309">
                <a:moveTo>
                  <a:pt x="127088" y="88"/>
                </a:moveTo>
                <a:lnTo>
                  <a:pt x="0" y="88"/>
                </a:lnTo>
                <a:lnTo>
                  <a:pt x="0" y="79590"/>
                </a:lnTo>
                <a:lnTo>
                  <a:pt x="127088" y="79590"/>
                </a:lnTo>
                <a:lnTo>
                  <a:pt x="127088" y="88"/>
                </a:lnTo>
                <a:close/>
              </a:path>
              <a:path w="2676525" h="4258309">
                <a:moveTo>
                  <a:pt x="315963" y="2964446"/>
                </a:moveTo>
                <a:lnTo>
                  <a:pt x="0" y="2964446"/>
                </a:lnTo>
                <a:lnTo>
                  <a:pt x="0" y="3043872"/>
                </a:lnTo>
                <a:lnTo>
                  <a:pt x="315963" y="3043872"/>
                </a:lnTo>
                <a:lnTo>
                  <a:pt x="315963" y="2964446"/>
                </a:lnTo>
                <a:close/>
              </a:path>
              <a:path w="2676525" h="4258309">
                <a:moveTo>
                  <a:pt x="315963" y="2089404"/>
                </a:moveTo>
                <a:lnTo>
                  <a:pt x="0" y="2089404"/>
                </a:lnTo>
                <a:lnTo>
                  <a:pt x="0" y="2168829"/>
                </a:lnTo>
                <a:lnTo>
                  <a:pt x="315963" y="2168829"/>
                </a:lnTo>
                <a:lnTo>
                  <a:pt x="315963" y="2089404"/>
                </a:lnTo>
                <a:close/>
              </a:path>
              <a:path w="2676525" h="4258309">
                <a:moveTo>
                  <a:pt x="315963" y="1214361"/>
                </a:moveTo>
                <a:lnTo>
                  <a:pt x="0" y="1214361"/>
                </a:lnTo>
                <a:lnTo>
                  <a:pt x="0" y="1293787"/>
                </a:lnTo>
                <a:lnTo>
                  <a:pt x="315963" y="1293787"/>
                </a:lnTo>
                <a:lnTo>
                  <a:pt x="315963" y="1214361"/>
                </a:lnTo>
                <a:close/>
              </a:path>
              <a:path w="2676525" h="4258309">
                <a:moveTo>
                  <a:pt x="315963" y="339305"/>
                </a:moveTo>
                <a:lnTo>
                  <a:pt x="0" y="339305"/>
                </a:lnTo>
                <a:lnTo>
                  <a:pt x="0" y="418744"/>
                </a:lnTo>
                <a:lnTo>
                  <a:pt x="315963" y="418744"/>
                </a:lnTo>
                <a:lnTo>
                  <a:pt x="315963" y="339305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446"/>
                </a:moveTo>
                <a:lnTo>
                  <a:pt x="810895" y="2964446"/>
                </a:lnTo>
                <a:lnTo>
                  <a:pt x="810895" y="3043872"/>
                </a:lnTo>
                <a:lnTo>
                  <a:pt x="1188643" y="3043872"/>
                </a:lnTo>
                <a:lnTo>
                  <a:pt x="1188643" y="2964446"/>
                </a:lnTo>
                <a:close/>
              </a:path>
              <a:path w="2676525" h="4258309">
                <a:moveTo>
                  <a:pt x="1188643" y="2089404"/>
                </a:moveTo>
                <a:lnTo>
                  <a:pt x="810895" y="2089404"/>
                </a:lnTo>
                <a:lnTo>
                  <a:pt x="810895" y="2168829"/>
                </a:lnTo>
                <a:lnTo>
                  <a:pt x="1188643" y="2168829"/>
                </a:lnTo>
                <a:lnTo>
                  <a:pt x="1188643" y="2089404"/>
                </a:lnTo>
                <a:close/>
              </a:path>
              <a:path w="2676525" h="4258309">
                <a:moveTo>
                  <a:pt x="1188643" y="1214361"/>
                </a:moveTo>
                <a:lnTo>
                  <a:pt x="810895" y="1214361"/>
                </a:lnTo>
                <a:lnTo>
                  <a:pt x="810895" y="1293787"/>
                </a:lnTo>
                <a:lnTo>
                  <a:pt x="1188643" y="1293787"/>
                </a:lnTo>
                <a:lnTo>
                  <a:pt x="1188643" y="1214361"/>
                </a:lnTo>
                <a:close/>
              </a:path>
              <a:path w="2676525" h="4258309">
                <a:moveTo>
                  <a:pt x="1188643" y="339305"/>
                </a:moveTo>
                <a:lnTo>
                  <a:pt x="810895" y="339305"/>
                </a:lnTo>
                <a:lnTo>
                  <a:pt x="810895" y="418744"/>
                </a:lnTo>
                <a:lnTo>
                  <a:pt x="1188643" y="418744"/>
                </a:lnTo>
                <a:lnTo>
                  <a:pt x="1188643" y="339305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3500120"/>
                </a:moveTo>
                <a:lnTo>
                  <a:pt x="1494701" y="3500120"/>
                </a:lnTo>
                <a:lnTo>
                  <a:pt x="1494701" y="3580130"/>
                </a:lnTo>
                <a:lnTo>
                  <a:pt x="1494701" y="3919220"/>
                </a:lnTo>
                <a:lnTo>
                  <a:pt x="1566354" y="3919220"/>
                </a:lnTo>
                <a:lnTo>
                  <a:pt x="1566354" y="3580130"/>
                </a:lnTo>
                <a:lnTo>
                  <a:pt x="1872399" y="3580130"/>
                </a:lnTo>
                <a:lnTo>
                  <a:pt x="1872399" y="350012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446"/>
                </a:moveTo>
                <a:lnTo>
                  <a:pt x="1683562" y="2964446"/>
                </a:lnTo>
                <a:lnTo>
                  <a:pt x="1683562" y="3043872"/>
                </a:lnTo>
                <a:lnTo>
                  <a:pt x="2061311" y="3043872"/>
                </a:lnTo>
                <a:lnTo>
                  <a:pt x="2061311" y="2964446"/>
                </a:lnTo>
                <a:close/>
              </a:path>
              <a:path w="2676525" h="4258309">
                <a:moveTo>
                  <a:pt x="2061311" y="2089404"/>
                </a:moveTo>
                <a:lnTo>
                  <a:pt x="1683562" y="2089404"/>
                </a:lnTo>
                <a:lnTo>
                  <a:pt x="1683562" y="2168829"/>
                </a:lnTo>
                <a:lnTo>
                  <a:pt x="2061311" y="2168829"/>
                </a:lnTo>
                <a:lnTo>
                  <a:pt x="2061311" y="2089404"/>
                </a:lnTo>
                <a:close/>
              </a:path>
              <a:path w="2676525" h="4258309">
                <a:moveTo>
                  <a:pt x="2061311" y="1214361"/>
                </a:moveTo>
                <a:lnTo>
                  <a:pt x="1683562" y="1214361"/>
                </a:lnTo>
                <a:lnTo>
                  <a:pt x="1683562" y="1293787"/>
                </a:lnTo>
                <a:lnTo>
                  <a:pt x="2061311" y="1293787"/>
                </a:lnTo>
                <a:lnTo>
                  <a:pt x="2061311" y="1214361"/>
                </a:lnTo>
                <a:close/>
              </a:path>
              <a:path w="2676525" h="4258309">
                <a:moveTo>
                  <a:pt x="2061311" y="339305"/>
                </a:moveTo>
                <a:lnTo>
                  <a:pt x="1683562" y="339305"/>
                </a:lnTo>
                <a:lnTo>
                  <a:pt x="1683562" y="418744"/>
                </a:lnTo>
                <a:lnTo>
                  <a:pt x="2061311" y="418744"/>
                </a:lnTo>
                <a:lnTo>
                  <a:pt x="2061311" y="339305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76"/>
                </a:moveTo>
                <a:lnTo>
                  <a:pt x="2556218" y="3839476"/>
                </a:lnTo>
                <a:lnTo>
                  <a:pt x="2556218" y="3918915"/>
                </a:lnTo>
                <a:lnTo>
                  <a:pt x="2676283" y="3918915"/>
                </a:lnTo>
                <a:lnTo>
                  <a:pt x="2676283" y="383947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446"/>
                </a:moveTo>
                <a:lnTo>
                  <a:pt x="2556218" y="2964446"/>
                </a:lnTo>
                <a:lnTo>
                  <a:pt x="2556218" y="3043872"/>
                </a:lnTo>
                <a:lnTo>
                  <a:pt x="2676283" y="3043872"/>
                </a:lnTo>
                <a:lnTo>
                  <a:pt x="2676283" y="2964446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404"/>
                </a:moveTo>
                <a:lnTo>
                  <a:pt x="2556218" y="2089404"/>
                </a:lnTo>
                <a:lnTo>
                  <a:pt x="2556218" y="2168829"/>
                </a:lnTo>
                <a:lnTo>
                  <a:pt x="2676283" y="2168829"/>
                </a:lnTo>
                <a:lnTo>
                  <a:pt x="2676283" y="2089404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361"/>
                </a:moveTo>
                <a:lnTo>
                  <a:pt x="2556218" y="1214361"/>
                </a:lnTo>
                <a:lnTo>
                  <a:pt x="2556218" y="1293787"/>
                </a:lnTo>
                <a:lnTo>
                  <a:pt x="2676283" y="1293787"/>
                </a:lnTo>
                <a:lnTo>
                  <a:pt x="2676283" y="1214361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D07BDA07-EEE0-622A-C7CA-614EF3C4B746}"/>
              </a:ext>
            </a:extLst>
          </p:cNvPr>
          <p:cNvSpPr/>
          <p:nvPr userDrawn="1"/>
        </p:nvSpPr>
        <p:spPr>
          <a:xfrm>
            <a:off x="10568664" y="6382649"/>
            <a:ext cx="1250305" cy="459767"/>
          </a:xfrm>
          <a:custGeom>
            <a:avLst/>
            <a:gdLst/>
            <a:ahLst/>
            <a:cxnLst/>
            <a:rect l="l" t="t" r="r" b="b"/>
            <a:pathLst>
              <a:path w="2061844" h="758190">
                <a:moveTo>
                  <a:pt x="127088" y="152"/>
                </a:moveTo>
                <a:lnTo>
                  <a:pt x="0" y="152"/>
                </a:lnTo>
                <a:lnTo>
                  <a:pt x="0" y="79629"/>
                </a:lnTo>
                <a:lnTo>
                  <a:pt x="127088" y="79629"/>
                </a:lnTo>
                <a:lnTo>
                  <a:pt x="127088" y="152"/>
                </a:lnTo>
                <a:close/>
              </a:path>
              <a:path w="2061844" h="758190">
                <a:moveTo>
                  <a:pt x="315963" y="339356"/>
                </a:moveTo>
                <a:lnTo>
                  <a:pt x="0" y="339356"/>
                </a:lnTo>
                <a:lnTo>
                  <a:pt x="0" y="418795"/>
                </a:lnTo>
                <a:lnTo>
                  <a:pt x="315963" y="418795"/>
                </a:lnTo>
                <a:lnTo>
                  <a:pt x="315963" y="339356"/>
                </a:lnTo>
                <a:close/>
              </a:path>
              <a:path w="2061844" h="75819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061844" h="75819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061844" h="758190">
                <a:moveTo>
                  <a:pt x="1188643" y="339356"/>
                </a:moveTo>
                <a:lnTo>
                  <a:pt x="810895" y="339356"/>
                </a:lnTo>
                <a:lnTo>
                  <a:pt x="810895" y="418795"/>
                </a:lnTo>
                <a:lnTo>
                  <a:pt x="1188643" y="418795"/>
                </a:lnTo>
                <a:lnTo>
                  <a:pt x="1188643" y="339356"/>
                </a:lnTo>
                <a:close/>
              </a:path>
              <a:path w="2061844" h="75819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061844" h="75819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061844" h="758190">
                <a:moveTo>
                  <a:pt x="2061311" y="339356"/>
                </a:moveTo>
                <a:lnTo>
                  <a:pt x="1683562" y="339356"/>
                </a:lnTo>
                <a:lnTo>
                  <a:pt x="1683562" y="418795"/>
                </a:lnTo>
                <a:lnTo>
                  <a:pt x="2061311" y="418795"/>
                </a:lnTo>
                <a:lnTo>
                  <a:pt x="2061311" y="339356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6B437654-AFAA-71FF-85FB-91159F5DC8DB}"/>
              </a:ext>
            </a:extLst>
          </p:cNvPr>
          <p:cNvSpPr/>
          <p:nvPr userDrawn="1"/>
        </p:nvSpPr>
        <p:spPr>
          <a:xfrm>
            <a:off x="10568664" y="2137697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179"/>
                </a:moveTo>
                <a:lnTo>
                  <a:pt x="0" y="2625179"/>
                </a:lnTo>
                <a:lnTo>
                  <a:pt x="0" y="2704668"/>
                </a:lnTo>
                <a:lnTo>
                  <a:pt x="127088" y="2704668"/>
                </a:lnTo>
                <a:lnTo>
                  <a:pt x="127088" y="2625179"/>
                </a:lnTo>
                <a:close/>
              </a:path>
              <a:path w="2676525" h="4258309">
                <a:moveTo>
                  <a:pt x="127088" y="1750136"/>
                </a:moveTo>
                <a:lnTo>
                  <a:pt x="0" y="1750136"/>
                </a:lnTo>
                <a:lnTo>
                  <a:pt x="0" y="1829625"/>
                </a:lnTo>
                <a:lnTo>
                  <a:pt x="127088" y="1829625"/>
                </a:lnTo>
                <a:lnTo>
                  <a:pt x="127088" y="1750136"/>
                </a:lnTo>
                <a:close/>
              </a:path>
              <a:path w="2676525" h="4258309">
                <a:moveTo>
                  <a:pt x="127088" y="875093"/>
                </a:moveTo>
                <a:lnTo>
                  <a:pt x="0" y="875093"/>
                </a:lnTo>
                <a:lnTo>
                  <a:pt x="0" y="954582"/>
                </a:lnTo>
                <a:lnTo>
                  <a:pt x="127088" y="954582"/>
                </a:lnTo>
                <a:lnTo>
                  <a:pt x="127088" y="875093"/>
                </a:lnTo>
                <a:close/>
              </a:path>
              <a:path w="2676525" h="4258309">
                <a:moveTo>
                  <a:pt x="127088" y="50"/>
                </a:moveTo>
                <a:lnTo>
                  <a:pt x="0" y="50"/>
                </a:lnTo>
                <a:lnTo>
                  <a:pt x="0" y="79540"/>
                </a:lnTo>
                <a:lnTo>
                  <a:pt x="127088" y="79540"/>
                </a:lnTo>
                <a:lnTo>
                  <a:pt x="127088" y="50"/>
                </a:lnTo>
                <a:close/>
              </a:path>
              <a:path w="2676525" h="4258309">
                <a:moveTo>
                  <a:pt x="315963" y="2964383"/>
                </a:moveTo>
                <a:lnTo>
                  <a:pt x="0" y="2964383"/>
                </a:lnTo>
                <a:lnTo>
                  <a:pt x="0" y="3043821"/>
                </a:lnTo>
                <a:lnTo>
                  <a:pt x="315963" y="3043821"/>
                </a:lnTo>
                <a:lnTo>
                  <a:pt x="315963" y="2964383"/>
                </a:lnTo>
                <a:close/>
              </a:path>
              <a:path w="2676525" h="4258309">
                <a:moveTo>
                  <a:pt x="315963" y="2089353"/>
                </a:moveTo>
                <a:lnTo>
                  <a:pt x="0" y="2089353"/>
                </a:lnTo>
                <a:lnTo>
                  <a:pt x="0" y="2168791"/>
                </a:lnTo>
                <a:lnTo>
                  <a:pt x="315963" y="2168791"/>
                </a:lnTo>
                <a:lnTo>
                  <a:pt x="315963" y="2089353"/>
                </a:lnTo>
                <a:close/>
              </a:path>
              <a:path w="2676525" h="4258309">
                <a:moveTo>
                  <a:pt x="315963" y="1214297"/>
                </a:moveTo>
                <a:lnTo>
                  <a:pt x="0" y="1214297"/>
                </a:lnTo>
                <a:lnTo>
                  <a:pt x="0" y="1293736"/>
                </a:lnTo>
                <a:lnTo>
                  <a:pt x="315963" y="1293736"/>
                </a:lnTo>
                <a:lnTo>
                  <a:pt x="315963" y="1214297"/>
                </a:lnTo>
                <a:close/>
              </a:path>
              <a:path w="2676525" h="4258309">
                <a:moveTo>
                  <a:pt x="315963" y="339267"/>
                </a:moveTo>
                <a:lnTo>
                  <a:pt x="0" y="339267"/>
                </a:lnTo>
                <a:lnTo>
                  <a:pt x="0" y="418706"/>
                </a:lnTo>
                <a:lnTo>
                  <a:pt x="315963" y="418706"/>
                </a:lnTo>
                <a:lnTo>
                  <a:pt x="315963" y="339267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383"/>
                </a:moveTo>
                <a:lnTo>
                  <a:pt x="810895" y="2964383"/>
                </a:lnTo>
                <a:lnTo>
                  <a:pt x="810895" y="3043821"/>
                </a:lnTo>
                <a:lnTo>
                  <a:pt x="1188643" y="3043821"/>
                </a:lnTo>
                <a:lnTo>
                  <a:pt x="1188643" y="2964383"/>
                </a:lnTo>
                <a:close/>
              </a:path>
              <a:path w="2676525" h="4258309">
                <a:moveTo>
                  <a:pt x="1188643" y="2089353"/>
                </a:moveTo>
                <a:lnTo>
                  <a:pt x="810895" y="2089353"/>
                </a:lnTo>
                <a:lnTo>
                  <a:pt x="810895" y="2168791"/>
                </a:lnTo>
                <a:lnTo>
                  <a:pt x="1188643" y="2168791"/>
                </a:lnTo>
                <a:lnTo>
                  <a:pt x="1188643" y="2089353"/>
                </a:lnTo>
                <a:close/>
              </a:path>
              <a:path w="2676525" h="4258309">
                <a:moveTo>
                  <a:pt x="1188643" y="1214297"/>
                </a:moveTo>
                <a:lnTo>
                  <a:pt x="810895" y="1214297"/>
                </a:lnTo>
                <a:lnTo>
                  <a:pt x="810895" y="1293736"/>
                </a:lnTo>
                <a:lnTo>
                  <a:pt x="1188643" y="1293736"/>
                </a:lnTo>
                <a:lnTo>
                  <a:pt x="1188643" y="1214297"/>
                </a:lnTo>
                <a:close/>
              </a:path>
              <a:path w="2676525" h="4258309">
                <a:moveTo>
                  <a:pt x="1188643" y="339267"/>
                </a:moveTo>
                <a:lnTo>
                  <a:pt x="810895" y="339267"/>
                </a:lnTo>
                <a:lnTo>
                  <a:pt x="810895" y="418706"/>
                </a:lnTo>
                <a:lnTo>
                  <a:pt x="1188643" y="418706"/>
                </a:lnTo>
                <a:lnTo>
                  <a:pt x="1188643" y="339267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383"/>
                </a:moveTo>
                <a:lnTo>
                  <a:pt x="1683562" y="2964383"/>
                </a:lnTo>
                <a:lnTo>
                  <a:pt x="1683562" y="3043821"/>
                </a:lnTo>
                <a:lnTo>
                  <a:pt x="2061311" y="3043821"/>
                </a:lnTo>
                <a:lnTo>
                  <a:pt x="2061311" y="2964383"/>
                </a:lnTo>
                <a:close/>
              </a:path>
              <a:path w="2676525" h="4258309">
                <a:moveTo>
                  <a:pt x="2061311" y="2089353"/>
                </a:moveTo>
                <a:lnTo>
                  <a:pt x="1683562" y="2089353"/>
                </a:lnTo>
                <a:lnTo>
                  <a:pt x="1683562" y="2168791"/>
                </a:lnTo>
                <a:lnTo>
                  <a:pt x="2061311" y="2168791"/>
                </a:lnTo>
                <a:lnTo>
                  <a:pt x="2061311" y="2089353"/>
                </a:lnTo>
                <a:close/>
              </a:path>
              <a:path w="2676525" h="4258309">
                <a:moveTo>
                  <a:pt x="2061311" y="1214297"/>
                </a:moveTo>
                <a:lnTo>
                  <a:pt x="1683562" y="1214297"/>
                </a:lnTo>
                <a:lnTo>
                  <a:pt x="1683562" y="1293736"/>
                </a:lnTo>
                <a:lnTo>
                  <a:pt x="2061311" y="1293736"/>
                </a:lnTo>
                <a:lnTo>
                  <a:pt x="2061311" y="1214297"/>
                </a:lnTo>
                <a:close/>
              </a:path>
              <a:path w="2676525" h="4258309">
                <a:moveTo>
                  <a:pt x="2061311" y="339267"/>
                </a:moveTo>
                <a:lnTo>
                  <a:pt x="1683562" y="339267"/>
                </a:lnTo>
                <a:lnTo>
                  <a:pt x="1683562" y="418706"/>
                </a:lnTo>
                <a:lnTo>
                  <a:pt x="2061311" y="418706"/>
                </a:lnTo>
                <a:lnTo>
                  <a:pt x="2061311" y="339267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26"/>
                </a:moveTo>
                <a:lnTo>
                  <a:pt x="2556218" y="3839426"/>
                </a:lnTo>
                <a:lnTo>
                  <a:pt x="2556218" y="3918864"/>
                </a:lnTo>
                <a:lnTo>
                  <a:pt x="2676283" y="3918864"/>
                </a:lnTo>
                <a:lnTo>
                  <a:pt x="2676283" y="383942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383"/>
                </a:moveTo>
                <a:lnTo>
                  <a:pt x="2556218" y="2964383"/>
                </a:lnTo>
                <a:lnTo>
                  <a:pt x="2556218" y="3043821"/>
                </a:lnTo>
                <a:lnTo>
                  <a:pt x="2676283" y="3043821"/>
                </a:lnTo>
                <a:lnTo>
                  <a:pt x="2676283" y="2964383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353"/>
                </a:moveTo>
                <a:lnTo>
                  <a:pt x="2556218" y="2089353"/>
                </a:lnTo>
                <a:lnTo>
                  <a:pt x="2556218" y="2168791"/>
                </a:lnTo>
                <a:lnTo>
                  <a:pt x="2676283" y="2168791"/>
                </a:lnTo>
                <a:lnTo>
                  <a:pt x="2676283" y="2089353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297"/>
                </a:moveTo>
                <a:lnTo>
                  <a:pt x="2556218" y="1214297"/>
                </a:lnTo>
                <a:lnTo>
                  <a:pt x="2556218" y="1293736"/>
                </a:lnTo>
                <a:lnTo>
                  <a:pt x="2676283" y="1293736"/>
                </a:lnTo>
                <a:lnTo>
                  <a:pt x="2676283" y="1214297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4258309">
                <a:moveTo>
                  <a:pt x="2676283" y="339267"/>
                </a:moveTo>
                <a:lnTo>
                  <a:pt x="2556218" y="339267"/>
                </a:lnTo>
                <a:lnTo>
                  <a:pt x="2556218" y="418706"/>
                </a:lnTo>
                <a:lnTo>
                  <a:pt x="2676283" y="418706"/>
                </a:lnTo>
                <a:lnTo>
                  <a:pt x="2676283" y="339267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and Peach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7339" y="609600"/>
            <a:ext cx="8757322" cy="410599"/>
          </a:xfrm>
          <a:prstGeom prst="rect">
            <a:avLst/>
          </a:prstGeom>
        </p:spPr>
        <p:txBody>
          <a:bodyPr/>
          <a:lstStyle>
            <a:lvl1pPr algn="ctr">
              <a:defRPr kumimoji="0" lang="en-GB" sz="3729" b="1" i="0" u="none" strike="noStrike" kern="0" cap="none" spc="0" normalizeH="0" baseline="0" dirty="0">
                <a:ln>
                  <a:noFill/>
                </a:ln>
                <a:solidFill>
                  <a:srgbClr val="003D6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07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Stri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79AAFF-3E18-1C7B-95F1-921EDC477360}"/>
              </a:ext>
            </a:extLst>
          </p:cNvPr>
          <p:cNvSpPr/>
          <p:nvPr userDrawn="1"/>
        </p:nvSpPr>
        <p:spPr>
          <a:xfrm>
            <a:off x="1482" y="0"/>
            <a:ext cx="2989641" cy="6857615"/>
          </a:xfrm>
          <a:custGeom>
            <a:avLst/>
            <a:gdLst/>
            <a:ahLst/>
            <a:cxnLst/>
            <a:rect l="l" t="t" r="r" b="b"/>
            <a:pathLst>
              <a:path w="4930140" h="11308715">
                <a:moveTo>
                  <a:pt x="4930048" y="0"/>
                </a:moveTo>
                <a:lnTo>
                  <a:pt x="0" y="0"/>
                </a:lnTo>
                <a:lnTo>
                  <a:pt x="0" y="11308189"/>
                </a:lnTo>
                <a:lnTo>
                  <a:pt x="4930048" y="11308189"/>
                </a:lnTo>
                <a:lnTo>
                  <a:pt x="493004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358CFCB-0C9B-3DD1-D1F2-2E0906631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0" y="1760250"/>
            <a:ext cx="3119645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E78EB67-7706-A5E3-D8D7-815DFBEF5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0" y="2661707"/>
            <a:ext cx="3119645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ead Offic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982027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Carmelite</a:t>
            </a:r>
            <a:r>
              <a:rPr lang="en-GB" sz="1182" spc="3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18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House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 marR="3081">
              <a:lnSpc>
                <a:spcPct val="137400"/>
              </a:lnSpc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  <a:r>
              <a:rPr sz="1182" spc="17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Victoria</a:t>
            </a:r>
            <a:r>
              <a:rPr sz="1182" spc="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Embankment </a:t>
            </a:r>
            <a:r>
              <a:rPr sz="1182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London,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EC4Y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1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0DZ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ed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GB"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503370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lang="en-GB"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 address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44577" y="395948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en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361417-8AAA-AED5-48DB-DF3F52502176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464D51-7694-E2B5-CC85-D1184329CAAE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57743C-D8AD-C093-4A92-960B52073B74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845DD2-E812-8F50-CB3C-5E9D16EA81D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8CAC64-29BC-1F25-7AD9-D7CCA7514B75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26CA87-642F-5937-26CF-A3283C669D22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3F2FF0-6D5E-F18A-0570-1379B4B7EEC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A96B3241-8C2A-6255-844A-86F20D4C17B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9E80824-9DD7-D178-3801-02864CD2320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FDEFDB-6D57-225B-7994-6376566D63AF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7DE101-BF1B-6A6D-B085-555559989FA8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ECF4B-0652-4760-DE42-F3B3ED3701A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82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22" r:id="rId8"/>
    <p:sldLayoutId id="2147483725" r:id="rId9"/>
    <p:sldLayoutId id="2147483707" r:id="rId10"/>
    <p:sldLayoutId id="2147483708" r:id="rId11"/>
    <p:sldLayoutId id="2147483724" r:id="rId12"/>
    <p:sldLayoutId id="2147483709" r:id="rId13"/>
    <p:sldLayoutId id="2147483685" r:id="rId14"/>
    <p:sldLayoutId id="2147483710" r:id="rId15"/>
    <p:sldLayoutId id="2147483681" r:id="rId16"/>
    <p:sldLayoutId id="2147483682" r:id="rId17"/>
    <p:sldLayoutId id="2147483711" r:id="rId18"/>
    <p:sldLayoutId id="2147483684" r:id="rId19"/>
    <p:sldLayoutId id="2147483673" r:id="rId20"/>
    <p:sldLayoutId id="2147483706" r:id="rId21"/>
    <p:sldLayoutId id="2147483726" r:id="rId22"/>
    <p:sldLayoutId id="2147483712" r:id="rId23"/>
    <p:sldLayoutId id="2147483727" r:id="rId24"/>
    <p:sldLayoutId id="2147483728" r:id="rId25"/>
    <p:sldLayoutId id="2147483729" r:id="rId26"/>
    <p:sldLayoutId id="2147483713" r:id="rId27"/>
    <p:sldLayoutId id="2147483730" r:id="rId28"/>
    <p:sldLayoutId id="2147483731" r:id="rId29"/>
    <p:sldLayoutId id="2147483732" r:id="rId30"/>
    <p:sldLayoutId id="2147483677" r:id="rId31"/>
    <p:sldLayoutId id="2147483678" r:id="rId32"/>
    <p:sldLayoutId id="2147483679" r:id="rId33"/>
    <p:sldLayoutId id="2147483680" r:id="rId34"/>
    <p:sldLayoutId id="2147483676" r:id="rId35"/>
    <p:sldLayoutId id="2147483714" r:id="rId36"/>
    <p:sldLayoutId id="2147483715" r:id="rId37"/>
    <p:sldLayoutId id="2147483718" r:id="rId38"/>
    <p:sldLayoutId id="2147483734" r:id="rId39"/>
    <p:sldLayoutId id="2147483716" r:id="rId40"/>
    <p:sldLayoutId id="2147483717" r:id="rId41"/>
    <p:sldLayoutId id="2147483733" r:id="rId42"/>
    <p:sldLayoutId id="2147483719" r:id="rId43"/>
    <p:sldLayoutId id="2147483720" r:id="rId44"/>
    <p:sldLayoutId id="2147483721" r:id="rId45"/>
    <p:sldLayoutId id="2147483723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65D8-87F3-32CA-B7FF-E01AF17DF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587" y="2757110"/>
            <a:ext cx="10297892" cy="671890"/>
          </a:xfrm>
        </p:spPr>
        <p:txBody>
          <a:bodyPr/>
          <a:lstStyle/>
          <a:p>
            <a:r>
              <a:rPr lang="en-GB" dirty="0"/>
              <a:t>To what extent did Peter the Great westernise Russia?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0667F-EA9D-F3D9-67FA-2BEBC3212CCE}"/>
              </a:ext>
            </a:extLst>
          </p:cNvPr>
          <p:cNvSpPr txBox="1"/>
          <p:nvPr/>
        </p:nvSpPr>
        <p:spPr>
          <a:xfrm>
            <a:off x="8014070" y="1334498"/>
            <a:ext cx="38504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www.hachettelearning.com/modernhistoryreview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071B11BB-0B55-511B-4A46-A4B2E2CD5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8" r="6852"/>
          <a:stretch/>
        </p:blipFill>
        <p:spPr>
          <a:xfrm>
            <a:off x="7753813" y="678"/>
            <a:ext cx="4438187" cy="140257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E5D13B-F70B-12FC-98A0-CAC0E5E2D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749" y="6410527"/>
            <a:ext cx="4010542" cy="280807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33500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507E0-D289-A5B3-FA05-8CBA0ACD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62EA08-AEBB-CAB9-0272-B3869E6ED0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Government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6772B-FF7D-991E-559E-0982B7A23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b="1" dirty="0"/>
              <a:t>BUT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Definition of autocracy and relationship between ruler and ruled adapted from Swedish model.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Built up centralised bureaucracy, but adapted it to Russia’s needs.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 err="1"/>
              <a:t>Prikazy</a:t>
            </a:r>
            <a:r>
              <a:rPr lang="en-GB" sz="2000" dirty="0"/>
              <a:t> replaced by Colleges, borrowed from Sweden, Denmark and Prussia.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Bureaucracy staffed by ‘all classes’, similar to Sweden.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Table of Ranks had western parallels.</a:t>
            </a:r>
          </a:p>
          <a:p>
            <a:pPr>
              <a:buSzPct val="100000"/>
            </a:pPr>
            <a:endParaRPr lang="en-GB" sz="18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0035CD6-C19B-E614-E89F-BB2251EDFCB8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741F2-8A30-B48B-D6FE-A85B9C140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70BA05-289C-549A-1294-6E3C4887B2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Capital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C5425-1446-4412-67CC-FB417FB50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New capital, creation of St Petersburg.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Aim was to break away from the conservatism of Moscow and have ‘a window on the west’.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Compare new capital with Amsterdam – order and uniformity.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20F271-0A35-3E11-4B22-75C1351934B7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E0918-66DE-236B-5B1A-45A6DB9C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8FA14F-00DC-3BF0-7E52-8B6F7CE7A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Cultural and intellectual life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8D419-CD22-48E3-1489-08D4EA887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First moves towards a Russian newspaper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Beginnings of the theatre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Adoption of Julian calendar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Use of Arabic numerals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Translation of western books into Russian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Foundation of the Academy of Science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However, changes to cultural life impacted only the aristocracy. The masses were immune to foreign influences.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6D4235-9D4D-9713-2611-4362932A09C9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6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A49E0-DB9A-AD0B-A34E-1E9C59677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EC2291-C267-F8FD-644A-763AEA16D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Economy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806E4-AB30-3CA1-92F5-C00D96391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At start of Peter’s reign, the economy was backward.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His impact was limited, despite bringing in foreigners: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Attempted to create a merchant class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Attempted to create trade companies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Some success in the Baltic where shipbuilding industry was established.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92CD218-0DE2-215A-54AB-C75ECBC66D0C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08A21-1AFB-C94A-29C1-6A367D591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33F0FD-BD22-A6D4-7791-D32370D408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Church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71AE7-8B5F-3029-1956-DC7C59F0C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There was no western style ‘Reformation’ or secularisation.</a:t>
            </a:r>
          </a:p>
          <a:p>
            <a:pPr>
              <a:buSzPct val="100000"/>
            </a:pPr>
            <a:endParaRPr lang="en-GB" sz="20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Toleration was allowed, which was the opposite of the West.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Creation of synod was a return to the past.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Did not assume title ‘Head of the Church’.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Monasteries survive.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6A9524A-2BA3-9309-D9F5-BBC950F80ED2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5AA08-1845-04A4-398A-CDA6F76D2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DC0E7-2DBD-59E6-BCF0-88F489E69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Difficulties in Westernising Russia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74457-94D9-2F1E-D5EE-5885E8559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Country had a conservative outlook.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Size and communications.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Time for impact of changes to take effect.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Divisions in society between nobility/intellectual elite and masses.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DCCC4F-F7DC-ECA6-40E1-9A0AD5B59486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F300-C889-2B86-7F91-73E51A26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F891A2-B599-67BA-C591-C57559F45B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9FD1F-D820-A3FC-E11C-6A8A78E2A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Russia was the modern Leviathan state ‘bound in shackles’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Peter may have ‘sloughed off the spiritual culture of Muscovy; but he took to St Petersburg the traditional absolutism of Ivan the Terrible, the old amalgam of despotism and servility; clad it in the terminology of Grotius and Hobbes and enforced it at bayonet point with tens of thousands of western styled muskets’</a:t>
            </a:r>
          </a:p>
          <a:p>
            <a:pPr>
              <a:buSzPct val="100000"/>
            </a:pPr>
            <a:endParaRPr lang="en-GB" sz="18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039F4D9-2A3D-D0CE-4927-7177FFD38AC1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2462-9660-2D76-B327-7A6070A74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2DEA7-125C-4F4B-8CC7-C45CB26EB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F2467-972C-93C3-239F-B3B191C37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System was alien to the West.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Other states thought he had westernised Russia and European historians have maintained that view. 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Europe no longer called the state ‘Muscovy’ but ‘Russia’ – became a European state, Baltic supremacy and settled Polish succession. </a:t>
            </a:r>
          </a:p>
          <a:p>
            <a:pPr>
              <a:buSzPct val="100000"/>
            </a:pPr>
            <a:endParaRPr lang="en-GB" sz="18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BAE1B5-FF4F-AAE4-7BFF-DF9C48C092C7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C036EE-0E83-D447-4444-6DD32BBC45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US" dirty="0"/>
              <a:t>What was meant by </a:t>
            </a:r>
            <a:r>
              <a:rPr lang="en-US" dirty="0" err="1"/>
              <a:t>Westernisation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097C4-2CC2-8E6F-4168-B943BFBD3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023672"/>
            <a:ext cx="9053812" cy="3843727"/>
          </a:xfrm>
        </p:spPr>
        <p:txBody>
          <a:bodyPr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It did not mean turning Russia into a replica of Holland, Sweden or France.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Peter wanted Russia to become ‘herself’ and realise its own potential.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He wanted to renovate Muscovy.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/>
              <a:t>Westernisation</a:t>
            </a:r>
            <a:r>
              <a:rPr lang="en-US" sz="2000" dirty="0"/>
              <a:t> was the means to an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86979DB-8543-45A3-FF8C-5216B0C6E860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E8ADA-1CAD-685B-87EB-F225E5DCA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5D2AE-63D8-7F39-6730-A5774A933A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Was Russia cut off from the West before Peter?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6F683-D8F9-0A70-8769-1C329985E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Russia was always influenced by Poland-Lithuania, which was influenced by the West.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A number of English ships were putting into Archangel.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Books from Poland were read in Russia in the seventeenth century.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There had been consideration of Russia joining the Polish-Lithuanian Union.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Polish culture was fashionable among Russian elite.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Many Russians spoke Polish.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b="1" dirty="0"/>
              <a:t>Russia was not closed to outside influences before Peter’s reign.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855FC23-83F0-C892-F30A-550634A6BDDC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2C35E-7524-B057-6607-E3576714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B944C1-5892-B788-7B2E-EC29F43B05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Peter and Poland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7B064-67AF-B359-D80B-41FAB3A9A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Peter rejected </a:t>
            </a:r>
            <a:r>
              <a:rPr lang="en-GB" sz="2000" dirty="0" err="1"/>
              <a:t>Polonisation</a:t>
            </a:r>
            <a:r>
              <a:rPr lang="en-GB" sz="2000" dirty="0"/>
              <a:t>, which his father and brother had embraced.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Peter’s reign saw the triumph of a Protestant, north-European model of modernisation.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35A32B1-3CF4-D176-9B0E-4B4A9193DF23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3F20E-69BA-0024-85CA-F60893B7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D2851-470E-FC7A-8B58-3F0A6E4C3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Two models for Peter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0059A-530F-6566-7A66-0F9A53389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4455872" cy="375378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Poland-Lithuania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Elected monarchy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Limited royal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representative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local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Civil liberties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4634957-9FA8-D137-66D1-4F6FF79BA49F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1ABBA5-A0A6-7BF8-710C-CF39B7199D58}"/>
              </a:ext>
            </a:extLst>
          </p:cNvPr>
          <p:cNvSpPr txBox="1">
            <a:spLocks/>
          </p:cNvSpPr>
          <p:nvPr/>
        </p:nvSpPr>
        <p:spPr>
          <a:xfrm>
            <a:off x="5188594" y="2113614"/>
            <a:ext cx="4455872" cy="3753786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277246"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 marL="554492"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 marL="831738"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 marL="1108984"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Prussia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Hereditary monarchy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Absolute royal power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Weak representative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Centralised bureaucracy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State encroachment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6254-CFD4-30F6-E01F-30B8467E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0EB5AA-08FC-12AE-EF4C-CC4934AADE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Peter’s view of Westernisation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939F9-35C7-19B7-D1A9-087E988A3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Peter rejects the Polish model.</a:t>
            </a:r>
          </a:p>
          <a:p>
            <a:pPr>
              <a:buSzPct val="100000"/>
            </a:pPr>
            <a:r>
              <a:rPr lang="en-GB" sz="2000" b="1" dirty="0"/>
              <a:t>BUT</a:t>
            </a:r>
          </a:p>
          <a:p>
            <a:pPr>
              <a:buSzPct val="100000"/>
            </a:pPr>
            <a:r>
              <a:rPr lang="en-GB" sz="2000" dirty="0"/>
              <a:t>‘We need Europe for a few decades, then we can turn our backs on her’</a:t>
            </a:r>
          </a:p>
          <a:p>
            <a:pPr>
              <a:buSzPct val="100000"/>
            </a:pPr>
            <a:endParaRPr lang="en-GB" sz="20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Russia was weak and needed to learn from the West how to become powerful and prosperous.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Peter therefore accelerated the application of western techniques.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His aim was to make Russia impregnable and self-sufficient.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The roots of his policies were found in Russia.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60F2D8F-DD7B-FE95-2003-EE8E0A1213FA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7F7A-462A-FFD2-99AE-0303094D5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DB23D-C8AC-FC4E-DF80-E5FE16EDDD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Peter’s embassy to the West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F98B8-7865-2C6A-B775-46C6E225D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This is the clearest example of a tsar breaking from the Muscovite past.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The policies that followed appeared revolutionary because of the energy he applied – he ‘turned a trickle into a torrent’.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6F01765-5870-1B70-AE81-08E7C0859DF0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41A10-E025-D8A4-9C1A-02E4B9710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CC0A3-7534-3C45-893C-F6F622AA1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The armed forces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B5AFE-CDA8-6603-07F6-77FEB7AED9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7" y="1987155"/>
            <a:ext cx="10020093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The Russian armed forces had always been weak. 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Peter created a strong navy and army along western lines: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Russia did not have a coastline before, so there was no Russian precedent for a navy. Peter studied Dutch and English shipyards while on embassy.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Bought old warships from England and the Dutch.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Used foreigners to build up the navy.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Conscription and a standing army, similar to that of western Europe.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Training based on Swedish, French, Prussian and Austrian manuals.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Use of western-style weapons – flintlock and bayonets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SzPct val="100000"/>
            </a:pPr>
            <a:endParaRPr lang="en-GB" sz="20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7FFB7F-8B3E-6CF0-E8D7-C44E0FF6932E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CCD1F-A84A-A4E4-76D5-46A9BDC6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387BB6-7F7E-6423-D9F4-39F401BED5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79949"/>
            <a:ext cx="9892012" cy="410599"/>
          </a:xfrm>
        </p:spPr>
        <p:txBody>
          <a:bodyPr/>
          <a:lstStyle/>
          <a:p>
            <a:r>
              <a:rPr lang="en-GB" dirty="0"/>
              <a:t>Government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6381D-367D-4788-B89C-3084D3814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13614"/>
            <a:ext cx="9053812" cy="3753786"/>
          </a:xfrm>
        </p:spPr>
        <p:txBody>
          <a:bodyPr/>
          <a:lstStyle/>
          <a:p>
            <a:pPr>
              <a:buSzPct val="100000"/>
            </a:pPr>
            <a:r>
              <a:rPr lang="en-GB" sz="2000" dirty="0"/>
              <a:t>Peter’s position did not change – more absolute than any western ruler: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No representative institutions and the nobility lacked tradition of resistance.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There were restrictions on the power of ruler in France, the most absolutist western state – not in Russia.</a:t>
            </a:r>
          </a:p>
          <a:p>
            <a:pPr>
              <a:buSzPct val="100000"/>
            </a:pPr>
            <a:endParaRPr lang="en-GB" sz="2000" dirty="0"/>
          </a:p>
          <a:p>
            <a:pPr>
              <a:buSzPct val="100000"/>
            </a:pPr>
            <a:r>
              <a:rPr lang="en-GB" sz="2000" dirty="0"/>
              <a:t>Peter was the ‘first servant of the state in the service of which all was permitted’.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A7FD14-3422-7B96-0395-7E8F033C6476}"/>
              </a:ext>
            </a:extLst>
          </p:cNvPr>
          <p:cNvSpPr txBox="1">
            <a:spLocks/>
          </p:cNvSpPr>
          <p:nvPr/>
        </p:nvSpPr>
        <p:spPr>
          <a:xfrm>
            <a:off x="113749" y="6577193"/>
            <a:ext cx="4010542" cy="28080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Hodder &amp; Stoughton Limited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chette 2024">
  <a:themeElements>
    <a:clrScheme name="Office">
      <a:dk1>
        <a:sysClr val="windowText" lastClr="000000"/>
      </a:dk1>
      <a:lt1>
        <a:sysClr val="window" lastClr="FFFFFF"/>
      </a:lt1>
      <a:dk2>
        <a:srgbClr val="003C5F"/>
      </a:dk2>
      <a:lt2>
        <a:srgbClr val="EEECE1"/>
      </a:lt2>
      <a:accent1>
        <a:srgbClr val="003C5F"/>
      </a:accent1>
      <a:accent2>
        <a:srgbClr val="7FB6BB"/>
      </a:accent2>
      <a:accent3>
        <a:srgbClr val="B0C589"/>
      </a:accent3>
      <a:accent4>
        <a:srgbClr val="E3B8E0"/>
      </a:accent4>
      <a:accent5>
        <a:srgbClr val="F7EB66"/>
      </a:accent5>
      <a:accent6>
        <a:srgbClr val="F5C7A6"/>
      </a:accent6>
      <a:hlink>
        <a:srgbClr val="0000FF"/>
      </a:hlink>
      <a:folHlink>
        <a:srgbClr val="800080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39016d-7c88-4fb9-957c-e15a92ebbc76" xsi:nil="true"/>
    <lcf76f155ced4ddcb4097134ff3c332f xmlns="e2e1348c-10eb-4d6e-acf9-33f4e22b0f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D21F6B59260D48BB20227C27805F94" ma:contentTypeVersion="12" ma:contentTypeDescription="Create a new document." ma:contentTypeScope="" ma:versionID="fc0fd61a201558faf6ddd1399b522f5a">
  <xsd:schema xmlns:xsd="http://www.w3.org/2001/XMLSchema" xmlns:xs="http://www.w3.org/2001/XMLSchema" xmlns:p="http://schemas.microsoft.com/office/2006/metadata/properties" xmlns:ns2="e2e1348c-10eb-4d6e-acf9-33f4e22b0f81" xmlns:ns3="0839016d-7c88-4fb9-957c-e15a92ebbc76" targetNamespace="http://schemas.microsoft.com/office/2006/metadata/properties" ma:root="true" ma:fieldsID="73ba372955d39b720bcfd11b85e24d47" ns2:_="" ns3:_="">
    <xsd:import namespace="e2e1348c-10eb-4d6e-acf9-33f4e22b0f81"/>
    <xsd:import namespace="0839016d-7c88-4fb9-957c-e15a92ebbc7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1348c-10eb-4d6e-acf9-33f4e22b0f8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9016d-7c88-4fb9-957c-e15a92ebbc7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1ce8633-5920-4ce2-a756-e1d6e2114350}" ma:internalName="TaxCatchAll" ma:showField="CatchAllData" ma:web="0839016d-7c88-4fb9-957c-e15a92ebb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27D21-8894-4817-8BB1-58CAE2349C6B}">
  <ds:schemaRefs>
    <ds:schemaRef ds:uri="http://purl.org/dc/dcmitype/"/>
    <ds:schemaRef ds:uri="e2e1348c-10eb-4d6e-acf9-33f4e22b0f81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839016d-7c88-4fb9-957c-e15a92ebbc76"/>
  </ds:schemaRefs>
</ds:datastoreItem>
</file>

<file path=customXml/itemProps2.xml><?xml version="1.0" encoding="utf-8"?>
<ds:datastoreItem xmlns:ds="http://schemas.openxmlformats.org/officeDocument/2006/customXml" ds:itemID="{3BE9BB6B-0967-4BCB-858A-ED052E3046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9F9C9E-937F-4EB6-A565-2892F74FE6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e1348c-10eb-4d6e-acf9-33f4e22b0f81"/>
    <ds:schemaRef ds:uri="0839016d-7c88-4fb9-957c-e15a92ebb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985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Poppins</vt:lpstr>
      <vt:lpstr>Sofia Pro</vt:lpstr>
      <vt:lpstr>Aptos</vt:lpstr>
      <vt:lpstr>Hachette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Winkley</dc:creator>
  <cp:lastModifiedBy>Laura Else</cp:lastModifiedBy>
  <cp:revision>20</cp:revision>
  <dcterms:created xsi:type="dcterms:W3CDTF">2024-08-30T17:54:49Z</dcterms:created>
  <dcterms:modified xsi:type="dcterms:W3CDTF">2025-01-31T12:21:52Z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0x01010058D21F6B59260D48BB20227C27805F94</vt:lpwstr>
  </property>
  <property fmtid="{D5CDD505-2E9C-101B-9397-08002B2CF9AE}" pid="7" name="MediaServiceImageTags">
    <vt:lpwstr/>
  </property>
</Properties>
</file>