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9"/>
  </p:notesMasterIdLst>
  <p:sldIdLst>
    <p:sldId id="267" r:id="rId2"/>
    <p:sldId id="268" r:id="rId3"/>
    <p:sldId id="272" r:id="rId4"/>
    <p:sldId id="273" r:id="rId5"/>
    <p:sldId id="274" r:id="rId6"/>
    <p:sldId id="275" r:id="rId7"/>
    <p:sldId id="276" r:id="rId8"/>
    <p:sldId id="277" r:id="rId9"/>
    <p:sldId id="278" r:id="rId10"/>
    <p:sldId id="279" r:id="rId11"/>
    <p:sldId id="280" r:id="rId12"/>
    <p:sldId id="281" r:id="rId13"/>
    <p:sldId id="282" r:id="rId14"/>
    <p:sldId id="285" r:id="rId15"/>
    <p:sldId id="286" r:id="rId16"/>
    <p:sldId id="287" r:id="rId17"/>
    <p:sldId id="288" r:id="rId18"/>
  </p:sldIdLst>
  <p:sldSz cx="9144000" cy="5143500" type="screen16x9"/>
  <p:notesSz cx="6858000" cy="9144000"/>
  <p:embeddedFontLst>
    <p:embeddedFont>
      <p:font typeface="Century Gothic" panose="020B0502020202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E2DF31-8906-4E45-B75F-DFA7C46E520E}" v="24" dt="2023-10-02T14:18:25.4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5"/>
    <p:restoredTop sz="94694"/>
  </p:normalViewPr>
  <p:slideViewPr>
    <p:cSldViewPr snapToGrid="0">
      <p:cViewPr varScale="1">
        <p:scale>
          <a:sx n="113" d="100"/>
          <a:sy n="113" d="100"/>
        </p:scale>
        <p:origin x="102" y="4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ryn Allen" userId="8aee23a2-6eb2-4705-b1ff-4ff1ce37e296" providerId="ADAL" clId="{CDE2DF31-8906-4E45-B75F-DFA7C46E520E}"/>
    <pc:docChg chg="undo redo custSel addSld delSld modSld">
      <pc:chgData name="Kathryn Allen" userId="8aee23a2-6eb2-4705-b1ff-4ff1ce37e296" providerId="ADAL" clId="{CDE2DF31-8906-4E45-B75F-DFA7C46E520E}" dt="2023-10-04T14:17:01.080" v="916" actId="404"/>
      <pc:docMkLst>
        <pc:docMk/>
      </pc:docMkLst>
      <pc:sldChg chg="modSp mod">
        <pc:chgData name="Kathryn Allen" userId="8aee23a2-6eb2-4705-b1ff-4ff1ce37e296" providerId="ADAL" clId="{CDE2DF31-8906-4E45-B75F-DFA7C46E520E}" dt="2023-10-02T14:06:02.051" v="30" actId="20577"/>
        <pc:sldMkLst>
          <pc:docMk/>
          <pc:sldMk cId="4129289680" sldId="267"/>
        </pc:sldMkLst>
        <pc:spChg chg="mod">
          <ac:chgData name="Kathryn Allen" userId="8aee23a2-6eb2-4705-b1ff-4ff1ce37e296" providerId="ADAL" clId="{CDE2DF31-8906-4E45-B75F-DFA7C46E520E}" dt="2023-10-02T14:05:49.218" v="18" actId="20577"/>
          <ac:spMkLst>
            <pc:docMk/>
            <pc:sldMk cId="4129289680" sldId="267"/>
            <ac:spMk id="3" creationId="{36DF78C4-48D1-C354-6081-F8B8227DD704}"/>
          </ac:spMkLst>
        </pc:spChg>
        <pc:spChg chg="mod">
          <ac:chgData name="Kathryn Allen" userId="8aee23a2-6eb2-4705-b1ff-4ff1ce37e296" providerId="ADAL" clId="{CDE2DF31-8906-4E45-B75F-DFA7C46E520E}" dt="2023-10-02T14:06:02.051" v="30" actId="20577"/>
          <ac:spMkLst>
            <pc:docMk/>
            <pc:sldMk cId="4129289680" sldId="267"/>
            <ac:spMk id="4" creationId="{DE31ABF5-44D8-D5CD-D749-B5F16138C9B6}"/>
          </ac:spMkLst>
        </pc:spChg>
      </pc:sldChg>
      <pc:sldChg chg="modSp mod">
        <pc:chgData name="Kathryn Allen" userId="8aee23a2-6eb2-4705-b1ff-4ff1ce37e296" providerId="ADAL" clId="{CDE2DF31-8906-4E45-B75F-DFA7C46E520E}" dt="2023-10-02T14:25:09.406" v="736" actId="20577"/>
        <pc:sldMkLst>
          <pc:docMk/>
          <pc:sldMk cId="3778657546" sldId="268"/>
        </pc:sldMkLst>
        <pc:spChg chg="mod">
          <ac:chgData name="Kathryn Allen" userId="8aee23a2-6eb2-4705-b1ff-4ff1ce37e296" providerId="ADAL" clId="{CDE2DF31-8906-4E45-B75F-DFA7C46E520E}" dt="2023-10-02T14:06:10.621" v="31"/>
          <ac:spMkLst>
            <pc:docMk/>
            <pc:sldMk cId="3778657546" sldId="268"/>
            <ac:spMk id="2" creationId="{C5A1DC2B-BAEB-4EB8-8376-D18E26AEEC1B}"/>
          </ac:spMkLst>
        </pc:spChg>
        <pc:spChg chg="mod">
          <ac:chgData name="Kathryn Allen" userId="8aee23a2-6eb2-4705-b1ff-4ff1ce37e296" providerId="ADAL" clId="{CDE2DF31-8906-4E45-B75F-DFA7C46E520E}" dt="2023-10-02T14:25:09.406" v="736" actId="20577"/>
          <ac:spMkLst>
            <pc:docMk/>
            <pc:sldMk cId="3778657546" sldId="268"/>
            <ac:spMk id="3" creationId="{DF244F15-0123-5875-AD4C-13A77716817A}"/>
          </ac:spMkLst>
        </pc:spChg>
      </pc:sldChg>
      <pc:sldChg chg="del">
        <pc:chgData name="Kathryn Allen" userId="8aee23a2-6eb2-4705-b1ff-4ff1ce37e296" providerId="ADAL" clId="{CDE2DF31-8906-4E45-B75F-DFA7C46E520E}" dt="2023-10-02T14:15:34.054" v="364" actId="47"/>
        <pc:sldMkLst>
          <pc:docMk/>
          <pc:sldMk cId="4211663813" sldId="269"/>
        </pc:sldMkLst>
      </pc:sldChg>
      <pc:sldChg chg="add del">
        <pc:chgData name="Kathryn Allen" userId="8aee23a2-6eb2-4705-b1ff-4ff1ce37e296" providerId="ADAL" clId="{CDE2DF31-8906-4E45-B75F-DFA7C46E520E}" dt="2023-10-02T14:15:54.436" v="381" actId="47"/>
        <pc:sldMkLst>
          <pc:docMk/>
          <pc:sldMk cId="1785305377" sldId="270"/>
        </pc:sldMkLst>
      </pc:sldChg>
      <pc:sldChg chg="add del">
        <pc:chgData name="Kathryn Allen" userId="8aee23a2-6eb2-4705-b1ff-4ff1ce37e296" providerId="ADAL" clId="{CDE2DF31-8906-4E45-B75F-DFA7C46E520E}" dt="2023-10-02T14:15:52.777" v="380" actId="47"/>
        <pc:sldMkLst>
          <pc:docMk/>
          <pc:sldMk cId="1400507317" sldId="271"/>
        </pc:sldMkLst>
      </pc:sldChg>
      <pc:sldChg chg="modSp add mod">
        <pc:chgData name="Kathryn Allen" userId="8aee23a2-6eb2-4705-b1ff-4ff1ce37e296" providerId="ADAL" clId="{CDE2DF31-8906-4E45-B75F-DFA7C46E520E}" dt="2023-10-04T14:14:06.403" v="898" actId="20577"/>
        <pc:sldMkLst>
          <pc:docMk/>
          <pc:sldMk cId="3775769271" sldId="272"/>
        </pc:sldMkLst>
        <pc:spChg chg="mod">
          <ac:chgData name="Kathryn Allen" userId="8aee23a2-6eb2-4705-b1ff-4ff1ce37e296" providerId="ADAL" clId="{CDE2DF31-8906-4E45-B75F-DFA7C46E520E}" dt="2023-10-02T14:06:49.471" v="51"/>
          <ac:spMkLst>
            <pc:docMk/>
            <pc:sldMk cId="3775769271" sldId="272"/>
            <ac:spMk id="2" creationId="{C5A1DC2B-BAEB-4EB8-8376-D18E26AEEC1B}"/>
          </ac:spMkLst>
        </pc:spChg>
        <pc:spChg chg="mod">
          <ac:chgData name="Kathryn Allen" userId="8aee23a2-6eb2-4705-b1ff-4ff1ce37e296" providerId="ADAL" clId="{CDE2DF31-8906-4E45-B75F-DFA7C46E520E}" dt="2023-10-04T14:14:06.403" v="898" actId="20577"/>
          <ac:spMkLst>
            <pc:docMk/>
            <pc:sldMk cId="3775769271" sldId="272"/>
            <ac:spMk id="3" creationId="{DF244F15-0123-5875-AD4C-13A77716817A}"/>
          </ac:spMkLst>
        </pc:spChg>
      </pc:sldChg>
      <pc:sldChg chg="modSp add mod">
        <pc:chgData name="Kathryn Allen" userId="8aee23a2-6eb2-4705-b1ff-4ff1ce37e296" providerId="ADAL" clId="{CDE2DF31-8906-4E45-B75F-DFA7C46E520E}" dt="2023-10-02T14:27:01.580" v="801" actId="20577"/>
        <pc:sldMkLst>
          <pc:docMk/>
          <pc:sldMk cId="1393618837" sldId="273"/>
        </pc:sldMkLst>
        <pc:spChg chg="mod">
          <ac:chgData name="Kathryn Allen" userId="8aee23a2-6eb2-4705-b1ff-4ff1ce37e296" providerId="ADAL" clId="{CDE2DF31-8906-4E45-B75F-DFA7C46E520E}" dt="2023-10-02T14:27:01.580" v="801" actId="20577"/>
          <ac:spMkLst>
            <pc:docMk/>
            <pc:sldMk cId="1393618837" sldId="273"/>
            <ac:spMk id="2" creationId="{C5A1DC2B-BAEB-4EB8-8376-D18E26AEEC1B}"/>
          </ac:spMkLst>
        </pc:spChg>
        <pc:spChg chg="mod">
          <ac:chgData name="Kathryn Allen" userId="8aee23a2-6eb2-4705-b1ff-4ff1ce37e296" providerId="ADAL" clId="{CDE2DF31-8906-4E45-B75F-DFA7C46E520E}" dt="2023-10-02T14:11:00.538" v="160" actId="5793"/>
          <ac:spMkLst>
            <pc:docMk/>
            <pc:sldMk cId="1393618837" sldId="273"/>
            <ac:spMk id="3" creationId="{DF244F15-0123-5875-AD4C-13A77716817A}"/>
          </ac:spMkLst>
        </pc:spChg>
      </pc:sldChg>
      <pc:sldChg chg="modSp add mod">
        <pc:chgData name="Kathryn Allen" userId="8aee23a2-6eb2-4705-b1ff-4ff1ce37e296" providerId="ADAL" clId="{CDE2DF31-8906-4E45-B75F-DFA7C46E520E}" dt="2023-10-02T14:27:06.659" v="802"/>
        <pc:sldMkLst>
          <pc:docMk/>
          <pc:sldMk cId="276869870" sldId="274"/>
        </pc:sldMkLst>
        <pc:spChg chg="mod">
          <ac:chgData name="Kathryn Allen" userId="8aee23a2-6eb2-4705-b1ff-4ff1ce37e296" providerId="ADAL" clId="{CDE2DF31-8906-4E45-B75F-DFA7C46E520E}" dt="2023-10-02T14:27:06.659" v="802"/>
          <ac:spMkLst>
            <pc:docMk/>
            <pc:sldMk cId="276869870" sldId="274"/>
            <ac:spMk id="2" creationId="{C5A1DC2B-BAEB-4EB8-8376-D18E26AEEC1B}"/>
          </ac:spMkLst>
        </pc:spChg>
        <pc:spChg chg="mod">
          <ac:chgData name="Kathryn Allen" userId="8aee23a2-6eb2-4705-b1ff-4ff1ce37e296" providerId="ADAL" clId="{CDE2DF31-8906-4E45-B75F-DFA7C46E520E}" dt="2023-10-02T14:09:31.949" v="122"/>
          <ac:spMkLst>
            <pc:docMk/>
            <pc:sldMk cId="276869870" sldId="274"/>
            <ac:spMk id="3" creationId="{DF244F15-0123-5875-AD4C-13A77716817A}"/>
          </ac:spMkLst>
        </pc:spChg>
      </pc:sldChg>
      <pc:sldChg chg="modSp add mod">
        <pc:chgData name="Kathryn Allen" userId="8aee23a2-6eb2-4705-b1ff-4ff1ce37e296" providerId="ADAL" clId="{CDE2DF31-8906-4E45-B75F-DFA7C46E520E}" dt="2023-10-02T14:27:12.867" v="812" actId="20577"/>
        <pc:sldMkLst>
          <pc:docMk/>
          <pc:sldMk cId="3557050047" sldId="275"/>
        </pc:sldMkLst>
        <pc:spChg chg="mod">
          <ac:chgData name="Kathryn Allen" userId="8aee23a2-6eb2-4705-b1ff-4ff1ce37e296" providerId="ADAL" clId="{CDE2DF31-8906-4E45-B75F-DFA7C46E520E}" dt="2023-10-02T14:27:12.867" v="812" actId="20577"/>
          <ac:spMkLst>
            <pc:docMk/>
            <pc:sldMk cId="3557050047" sldId="275"/>
            <ac:spMk id="2" creationId="{C5A1DC2B-BAEB-4EB8-8376-D18E26AEEC1B}"/>
          </ac:spMkLst>
        </pc:spChg>
        <pc:spChg chg="mod">
          <ac:chgData name="Kathryn Allen" userId="8aee23a2-6eb2-4705-b1ff-4ff1ce37e296" providerId="ADAL" clId="{CDE2DF31-8906-4E45-B75F-DFA7C46E520E}" dt="2023-10-02T14:11:53.944" v="233" actId="20577"/>
          <ac:spMkLst>
            <pc:docMk/>
            <pc:sldMk cId="3557050047" sldId="275"/>
            <ac:spMk id="3" creationId="{DF244F15-0123-5875-AD4C-13A77716817A}"/>
          </ac:spMkLst>
        </pc:spChg>
      </pc:sldChg>
      <pc:sldChg chg="modSp add mod">
        <pc:chgData name="Kathryn Allen" userId="8aee23a2-6eb2-4705-b1ff-4ff1ce37e296" providerId="ADAL" clId="{CDE2DF31-8906-4E45-B75F-DFA7C46E520E}" dt="2023-10-04T14:14:04.091" v="896" actId="20577"/>
        <pc:sldMkLst>
          <pc:docMk/>
          <pc:sldMk cId="3667371495" sldId="276"/>
        </pc:sldMkLst>
        <pc:spChg chg="mod">
          <ac:chgData name="Kathryn Allen" userId="8aee23a2-6eb2-4705-b1ff-4ff1ce37e296" providerId="ADAL" clId="{CDE2DF31-8906-4E45-B75F-DFA7C46E520E}" dt="2023-10-02T14:27:16.133" v="813"/>
          <ac:spMkLst>
            <pc:docMk/>
            <pc:sldMk cId="3667371495" sldId="276"/>
            <ac:spMk id="2" creationId="{C5A1DC2B-BAEB-4EB8-8376-D18E26AEEC1B}"/>
          </ac:spMkLst>
        </pc:spChg>
        <pc:spChg chg="mod">
          <ac:chgData name="Kathryn Allen" userId="8aee23a2-6eb2-4705-b1ff-4ff1ce37e296" providerId="ADAL" clId="{CDE2DF31-8906-4E45-B75F-DFA7C46E520E}" dt="2023-10-04T14:14:04.091" v="896" actId="20577"/>
          <ac:spMkLst>
            <pc:docMk/>
            <pc:sldMk cId="3667371495" sldId="276"/>
            <ac:spMk id="3" creationId="{DF244F15-0123-5875-AD4C-13A77716817A}"/>
          </ac:spMkLst>
        </pc:spChg>
      </pc:sldChg>
      <pc:sldChg chg="addSp delSp modSp add mod">
        <pc:chgData name="Kathryn Allen" userId="8aee23a2-6eb2-4705-b1ff-4ff1ce37e296" providerId="ADAL" clId="{CDE2DF31-8906-4E45-B75F-DFA7C46E520E}" dt="2023-10-04T14:14:28.976" v="899" actId="14100"/>
        <pc:sldMkLst>
          <pc:docMk/>
          <pc:sldMk cId="3843074985" sldId="277"/>
        </pc:sldMkLst>
        <pc:spChg chg="mod">
          <ac:chgData name="Kathryn Allen" userId="8aee23a2-6eb2-4705-b1ff-4ff1ce37e296" providerId="ADAL" clId="{CDE2DF31-8906-4E45-B75F-DFA7C46E520E}" dt="2023-10-04T14:14:28.976" v="899" actId="14100"/>
          <ac:spMkLst>
            <pc:docMk/>
            <pc:sldMk cId="3843074985" sldId="277"/>
            <ac:spMk id="2" creationId="{C5A1DC2B-BAEB-4EB8-8376-D18E26AEEC1B}"/>
          </ac:spMkLst>
        </pc:spChg>
        <pc:spChg chg="mod">
          <ac:chgData name="Kathryn Allen" userId="8aee23a2-6eb2-4705-b1ff-4ff1ce37e296" providerId="ADAL" clId="{CDE2DF31-8906-4E45-B75F-DFA7C46E520E}" dt="2023-10-02T14:13:59.654" v="293" actId="14100"/>
          <ac:spMkLst>
            <pc:docMk/>
            <pc:sldMk cId="3843074985" sldId="277"/>
            <ac:spMk id="3" creationId="{DF244F15-0123-5875-AD4C-13A77716817A}"/>
          </ac:spMkLst>
        </pc:spChg>
        <pc:spChg chg="add del">
          <ac:chgData name="Kathryn Allen" userId="8aee23a2-6eb2-4705-b1ff-4ff1ce37e296" providerId="ADAL" clId="{CDE2DF31-8906-4E45-B75F-DFA7C46E520E}" dt="2023-10-02T14:13:38.053" v="282" actId="22"/>
          <ac:spMkLst>
            <pc:docMk/>
            <pc:sldMk cId="3843074985" sldId="277"/>
            <ac:spMk id="6" creationId="{2C405A91-D8ED-F5EF-AA5F-109BA16E8CF8}"/>
          </ac:spMkLst>
        </pc:spChg>
      </pc:sldChg>
      <pc:sldChg chg="modSp add mod">
        <pc:chgData name="Kathryn Allen" userId="8aee23a2-6eb2-4705-b1ff-4ff1ce37e296" providerId="ADAL" clId="{CDE2DF31-8906-4E45-B75F-DFA7C46E520E}" dt="2023-10-02T14:27:25.446" v="826" actId="27636"/>
        <pc:sldMkLst>
          <pc:docMk/>
          <pc:sldMk cId="364928363" sldId="278"/>
        </pc:sldMkLst>
        <pc:spChg chg="mod">
          <ac:chgData name="Kathryn Allen" userId="8aee23a2-6eb2-4705-b1ff-4ff1ce37e296" providerId="ADAL" clId="{CDE2DF31-8906-4E45-B75F-DFA7C46E520E}" dt="2023-10-02T14:27:25.446" v="826" actId="27636"/>
          <ac:spMkLst>
            <pc:docMk/>
            <pc:sldMk cId="364928363" sldId="278"/>
            <ac:spMk id="2" creationId="{C5A1DC2B-BAEB-4EB8-8376-D18E26AEEC1B}"/>
          </ac:spMkLst>
        </pc:spChg>
        <pc:spChg chg="mod">
          <ac:chgData name="Kathryn Allen" userId="8aee23a2-6eb2-4705-b1ff-4ff1ce37e296" providerId="ADAL" clId="{CDE2DF31-8906-4E45-B75F-DFA7C46E520E}" dt="2023-10-02T14:14:37.780" v="331" actId="20577"/>
          <ac:spMkLst>
            <pc:docMk/>
            <pc:sldMk cId="364928363" sldId="278"/>
            <ac:spMk id="3" creationId="{DF244F15-0123-5875-AD4C-13A77716817A}"/>
          </ac:spMkLst>
        </pc:spChg>
      </pc:sldChg>
      <pc:sldChg chg="modSp add mod">
        <pc:chgData name="Kathryn Allen" userId="8aee23a2-6eb2-4705-b1ff-4ff1ce37e296" providerId="ADAL" clId="{CDE2DF31-8906-4E45-B75F-DFA7C46E520E}" dt="2023-10-02T14:27:28.270" v="828" actId="27636"/>
        <pc:sldMkLst>
          <pc:docMk/>
          <pc:sldMk cId="4150833367" sldId="279"/>
        </pc:sldMkLst>
        <pc:spChg chg="mod">
          <ac:chgData name="Kathryn Allen" userId="8aee23a2-6eb2-4705-b1ff-4ff1ce37e296" providerId="ADAL" clId="{CDE2DF31-8906-4E45-B75F-DFA7C46E520E}" dt="2023-10-02T14:27:28.270" v="828" actId="27636"/>
          <ac:spMkLst>
            <pc:docMk/>
            <pc:sldMk cId="4150833367" sldId="279"/>
            <ac:spMk id="2" creationId="{C5A1DC2B-BAEB-4EB8-8376-D18E26AEEC1B}"/>
          </ac:spMkLst>
        </pc:spChg>
        <pc:spChg chg="mod">
          <ac:chgData name="Kathryn Allen" userId="8aee23a2-6eb2-4705-b1ff-4ff1ce37e296" providerId="ADAL" clId="{CDE2DF31-8906-4E45-B75F-DFA7C46E520E}" dt="2023-10-02T14:15:03.147" v="356" actId="27636"/>
          <ac:spMkLst>
            <pc:docMk/>
            <pc:sldMk cId="4150833367" sldId="279"/>
            <ac:spMk id="3" creationId="{DF244F15-0123-5875-AD4C-13A77716817A}"/>
          </ac:spMkLst>
        </pc:spChg>
      </pc:sldChg>
      <pc:sldChg chg="modSp add mod">
        <pc:chgData name="Kathryn Allen" userId="8aee23a2-6eb2-4705-b1ff-4ff1ce37e296" providerId="ADAL" clId="{CDE2DF31-8906-4E45-B75F-DFA7C46E520E}" dt="2023-10-02T14:17:22.002" v="457" actId="20577"/>
        <pc:sldMkLst>
          <pc:docMk/>
          <pc:sldMk cId="2883686995" sldId="280"/>
        </pc:sldMkLst>
        <pc:spChg chg="mod">
          <ac:chgData name="Kathryn Allen" userId="8aee23a2-6eb2-4705-b1ff-4ff1ce37e296" providerId="ADAL" clId="{CDE2DF31-8906-4E45-B75F-DFA7C46E520E}" dt="2023-10-02T14:17:19.316" v="449" actId="20577"/>
          <ac:spMkLst>
            <pc:docMk/>
            <pc:sldMk cId="2883686995" sldId="280"/>
            <ac:spMk id="2" creationId="{C5A1DC2B-BAEB-4EB8-8376-D18E26AEEC1B}"/>
          </ac:spMkLst>
        </pc:spChg>
        <pc:spChg chg="mod">
          <ac:chgData name="Kathryn Allen" userId="8aee23a2-6eb2-4705-b1ff-4ff1ce37e296" providerId="ADAL" clId="{CDE2DF31-8906-4E45-B75F-DFA7C46E520E}" dt="2023-10-02T14:17:22.002" v="457" actId="20577"/>
          <ac:spMkLst>
            <pc:docMk/>
            <pc:sldMk cId="2883686995" sldId="280"/>
            <ac:spMk id="3" creationId="{DF244F15-0123-5875-AD4C-13A77716817A}"/>
          </ac:spMkLst>
        </pc:spChg>
      </pc:sldChg>
      <pc:sldChg chg="modSp add mod">
        <pc:chgData name="Kathryn Allen" userId="8aee23a2-6eb2-4705-b1ff-4ff1ce37e296" providerId="ADAL" clId="{CDE2DF31-8906-4E45-B75F-DFA7C46E520E}" dt="2023-10-02T14:17:31.202" v="466" actId="20577"/>
        <pc:sldMkLst>
          <pc:docMk/>
          <pc:sldMk cId="4228650678" sldId="281"/>
        </pc:sldMkLst>
        <pc:spChg chg="mod">
          <ac:chgData name="Kathryn Allen" userId="8aee23a2-6eb2-4705-b1ff-4ff1ce37e296" providerId="ADAL" clId="{CDE2DF31-8906-4E45-B75F-DFA7C46E520E}" dt="2023-10-02T14:17:28.435" v="459" actId="27636"/>
          <ac:spMkLst>
            <pc:docMk/>
            <pc:sldMk cId="4228650678" sldId="281"/>
            <ac:spMk id="2" creationId="{C5A1DC2B-BAEB-4EB8-8376-D18E26AEEC1B}"/>
          </ac:spMkLst>
        </pc:spChg>
        <pc:spChg chg="mod">
          <ac:chgData name="Kathryn Allen" userId="8aee23a2-6eb2-4705-b1ff-4ff1ce37e296" providerId="ADAL" clId="{CDE2DF31-8906-4E45-B75F-DFA7C46E520E}" dt="2023-10-02T14:17:31.202" v="466" actId="20577"/>
          <ac:spMkLst>
            <pc:docMk/>
            <pc:sldMk cId="4228650678" sldId="281"/>
            <ac:spMk id="3" creationId="{DF244F15-0123-5875-AD4C-13A77716817A}"/>
          </ac:spMkLst>
        </pc:spChg>
      </pc:sldChg>
      <pc:sldChg chg="modSp add mod">
        <pc:chgData name="Kathryn Allen" userId="8aee23a2-6eb2-4705-b1ff-4ff1ce37e296" providerId="ADAL" clId="{CDE2DF31-8906-4E45-B75F-DFA7C46E520E}" dt="2023-10-02T14:21:18.550" v="637" actId="20577"/>
        <pc:sldMkLst>
          <pc:docMk/>
          <pc:sldMk cId="3093680657" sldId="282"/>
        </pc:sldMkLst>
        <pc:spChg chg="mod">
          <ac:chgData name="Kathryn Allen" userId="8aee23a2-6eb2-4705-b1ff-4ff1ce37e296" providerId="ADAL" clId="{CDE2DF31-8906-4E45-B75F-DFA7C46E520E}" dt="2023-10-02T14:18:39.716" v="520" actId="27636"/>
          <ac:spMkLst>
            <pc:docMk/>
            <pc:sldMk cId="3093680657" sldId="282"/>
            <ac:spMk id="2" creationId="{C5A1DC2B-BAEB-4EB8-8376-D18E26AEEC1B}"/>
          </ac:spMkLst>
        </pc:spChg>
        <pc:spChg chg="mod">
          <ac:chgData name="Kathryn Allen" userId="8aee23a2-6eb2-4705-b1ff-4ff1ce37e296" providerId="ADAL" clId="{CDE2DF31-8906-4E45-B75F-DFA7C46E520E}" dt="2023-10-02T14:21:18.550" v="637" actId="20577"/>
          <ac:spMkLst>
            <pc:docMk/>
            <pc:sldMk cId="3093680657" sldId="282"/>
            <ac:spMk id="3" creationId="{DF244F15-0123-5875-AD4C-13A77716817A}"/>
          </ac:spMkLst>
        </pc:spChg>
      </pc:sldChg>
      <pc:sldChg chg="modSp add del mod">
        <pc:chgData name="Kathryn Allen" userId="8aee23a2-6eb2-4705-b1ff-4ff1ce37e296" providerId="ADAL" clId="{CDE2DF31-8906-4E45-B75F-DFA7C46E520E}" dt="2023-10-02T14:20:10.229" v="597" actId="47"/>
        <pc:sldMkLst>
          <pc:docMk/>
          <pc:sldMk cId="2403408840" sldId="283"/>
        </pc:sldMkLst>
        <pc:spChg chg="mod">
          <ac:chgData name="Kathryn Allen" userId="8aee23a2-6eb2-4705-b1ff-4ff1ce37e296" providerId="ADAL" clId="{CDE2DF31-8906-4E45-B75F-DFA7C46E520E}" dt="2023-10-02T14:18:44.805" v="525"/>
          <ac:spMkLst>
            <pc:docMk/>
            <pc:sldMk cId="2403408840" sldId="283"/>
            <ac:spMk id="2" creationId="{C5A1DC2B-BAEB-4EB8-8376-D18E26AEEC1B}"/>
          </ac:spMkLst>
        </pc:spChg>
        <pc:spChg chg="mod">
          <ac:chgData name="Kathryn Allen" userId="8aee23a2-6eb2-4705-b1ff-4ff1ce37e296" providerId="ADAL" clId="{CDE2DF31-8906-4E45-B75F-DFA7C46E520E}" dt="2023-10-02T14:20:04.144" v="592" actId="21"/>
          <ac:spMkLst>
            <pc:docMk/>
            <pc:sldMk cId="2403408840" sldId="283"/>
            <ac:spMk id="3" creationId="{DF244F15-0123-5875-AD4C-13A77716817A}"/>
          </ac:spMkLst>
        </pc:spChg>
      </pc:sldChg>
      <pc:sldChg chg="add del">
        <pc:chgData name="Kathryn Allen" userId="8aee23a2-6eb2-4705-b1ff-4ff1ce37e296" providerId="ADAL" clId="{CDE2DF31-8906-4E45-B75F-DFA7C46E520E}" dt="2023-10-02T14:23:43.994" v="726" actId="47"/>
        <pc:sldMkLst>
          <pc:docMk/>
          <pc:sldMk cId="2809946571" sldId="284"/>
        </pc:sldMkLst>
      </pc:sldChg>
      <pc:sldChg chg="add del">
        <pc:chgData name="Kathryn Allen" userId="8aee23a2-6eb2-4705-b1ff-4ff1ce37e296" providerId="ADAL" clId="{CDE2DF31-8906-4E45-B75F-DFA7C46E520E}" dt="2023-10-02T14:15:50.687" v="379"/>
        <pc:sldMkLst>
          <pc:docMk/>
          <pc:sldMk cId="422115385" sldId="285"/>
        </pc:sldMkLst>
      </pc:sldChg>
      <pc:sldChg chg="modSp add mod">
        <pc:chgData name="Kathryn Allen" userId="8aee23a2-6eb2-4705-b1ff-4ff1ce37e296" providerId="ADAL" clId="{CDE2DF31-8906-4E45-B75F-DFA7C46E520E}" dt="2023-10-02T14:21:13.762" v="636" actId="20577"/>
        <pc:sldMkLst>
          <pc:docMk/>
          <pc:sldMk cId="3797474773" sldId="285"/>
        </pc:sldMkLst>
        <pc:spChg chg="mod">
          <ac:chgData name="Kathryn Allen" userId="8aee23a2-6eb2-4705-b1ff-4ff1ce37e296" providerId="ADAL" clId="{CDE2DF31-8906-4E45-B75F-DFA7C46E520E}" dt="2023-10-02T14:19:38.788" v="582" actId="27636"/>
          <ac:spMkLst>
            <pc:docMk/>
            <pc:sldMk cId="3797474773" sldId="285"/>
            <ac:spMk id="2" creationId="{C5A1DC2B-BAEB-4EB8-8376-D18E26AEEC1B}"/>
          </ac:spMkLst>
        </pc:spChg>
        <pc:spChg chg="mod">
          <ac:chgData name="Kathryn Allen" userId="8aee23a2-6eb2-4705-b1ff-4ff1ce37e296" providerId="ADAL" clId="{CDE2DF31-8906-4E45-B75F-DFA7C46E520E}" dt="2023-10-02T14:21:13.762" v="636" actId="20577"/>
          <ac:spMkLst>
            <pc:docMk/>
            <pc:sldMk cId="3797474773" sldId="285"/>
            <ac:spMk id="3" creationId="{DF244F15-0123-5875-AD4C-13A77716817A}"/>
          </ac:spMkLst>
        </pc:spChg>
      </pc:sldChg>
      <pc:sldChg chg="modSp add mod">
        <pc:chgData name="Kathryn Allen" userId="8aee23a2-6eb2-4705-b1ff-4ff1ce37e296" providerId="ADAL" clId="{CDE2DF31-8906-4E45-B75F-DFA7C46E520E}" dt="2023-10-04T14:16:12.071" v="900" actId="20577"/>
        <pc:sldMkLst>
          <pc:docMk/>
          <pc:sldMk cId="1535519789" sldId="286"/>
        </pc:sldMkLst>
        <pc:spChg chg="mod">
          <ac:chgData name="Kathryn Allen" userId="8aee23a2-6eb2-4705-b1ff-4ff1ce37e296" providerId="ADAL" clId="{CDE2DF31-8906-4E45-B75F-DFA7C46E520E}" dt="2023-10-02T14:20:56.552" v="615" actId="20577"/>
          <ac:spMkLst>
            <pc:docMk/>
            <pc:sldMk cId="1535519789" sldId="286"/>
            <ac:spMk id="2" creationId="{C5A1DC2B-BAEB-4EB8-8376-D18E26AEEC1B}"/>
          </ac:spMkLst>
        </pc:spChg>
        <pc:spChg chg="mod">
          <ac:chgData name="Kathryn Allen" userId="8aee23a2-6eb2-4705-b1ff-4ff1ce37e296" providerId="ADAL" clId="{CDE2DF31-8906-4E45-B75F-DFA7C46E520E}" dt="2023-10-04T14:16:12.071" v="900" actId="20577"/>
          <ac:spMkLst>
            <pc:docMk/>
            <pc:sldMk cId="1535519789" sldId="286"/>
            <ac:spMk id="3" creationId="{DF244F15-0123-5875-AD4C-13A77716817A}"/>
          </ac:spMkLst>
        </pc:spChg>
      </pc:sldChg>
      <pc:sldChg chg="modSp add mod">
        <pc:chgData name="Kathryn Allen" userId="8aee23a2-6eb2-4705-b1ff-4ff1ce37e296" providerId="ADAL" clId="{CDE2DF31-8906-4E45-B75F-DFA7C46E520E}" dt="2023-10-02T14:27:45.684" v="834" actId="20577"/>
        <pc:sldMkLst>
          <pc:docMk/>
          <pc:sldMk cId="4201294719" sldId="287"/>
        </pc:sldMkLst>
        <pc:spChg chg="mod">
          <ac:chgData name="Kathryn Allen" userId="8aee23a2-6eb2-4705-b1ff-4ff1ce37e296" providerId="ADAL" clId="{CDE2DF31-8906-4E45-B75F-DFA7C46E520E}" dt="2023-10-02T14:21:50.300" v="645" actId="27636"/>
          <ac:spMkLst>
            <pc:docMk/>
            <pc:sldMk cId="4201294719" sldId="287"/>
            <ac:spMk id="2" creationId="{C5A1DC2B-BAEB-4EB8-8376-D18E26AEEC1B}"/>
          </ac:spMkLst>
        </pc:spChg>
        <pc:spChg chg="mod">
          <ac:chgData name="Kathryn Allen" userId="8aee23a2-6eb2-4705-b1ff-4ff1ce37e296" providerId="ADAL" clId="{CDE2DF31-8906-4E45-B75F-DFA7C46E520E}" dt="2023-10-02T14:27:45.684" v="834" actId="20577"/>
          <ac:spMkLst>
            <pc:docMk/>
            <pc:sldMk cId="4201294719" sldId="287"/>
            <ac:spMk id="3" creationId="{DF244F15-0123-5875-AD4C-13A77716817A}"/>
          </ac:spMkLst>
        </pc:spChg>
      </pc:sldChg>
      <pc:sldChg chg="modSp add mod">
        <pc:chgData name="Kathryn Allen" userId="8aee23a2-6eb2-4705-b1ff-4ff1ce37e296" providerId="ADAL" clId="{CDE2DF31-8906-4E45-B75F-DFA7C46E520E}" dt="2023-10-04T14:17:01.080" v="916" actId="404"/>
        <pc:sldMkLst>
          <pc:docMk/>
          <pc:sldMk cId="3971238922" sldId="288"/>
        </pc:sldMkLst>
        <pc:spChg chg="mod">
          <ac:chgData name="Kathryn Allen" userId="8aee23a2-6eb2-4705-b1ff-4ff1ce37e296" providerId="ADAL" clId="{CDE2DF31-8906-4E45-B75F-DFA7C46E520E}" dt="2023-10-02T14:22:54.485" v="686" actId="27636"/>
          <ac:spMkLst>
            <pc:docMk/>
            <pc:sldMk cId="3971238922" sldId="288"/>
            <ac:spMk id="2" creationId="{C5A1DC2B-BAEB-4EB8-8376-D18E26AEEC1B}"/>
          </ac:spMkLst>
        </pc:spChg>
        <pc:spChg chg="mod">
          <ac:chgData name="Kathryn Allen" userId="8aee23a2-6eb2-4705-b1ff-4ff1ce37e296" providerId="ADAL" clId="{CDE2DF31-8906-4E45-B75F-DFA7C46E520E}" dt="2023-10-04T14:17:01.080" v="916" actId="404"/>
          <ac:spMkLst>
            <pc:docMk/>
            <pc:sldMk cId="3971238922" sldId="288"/>
            <ac:spMk id="3" creationId="{DF244F15-0123-5875-AD4C-13A77716817A}"/>
          </ac:spMkLst>
        </pc:spChg>
      </pc:sldChg>
      <pc:sldChg chg="add del">
        <pc:chgData name="Kathryn Allen" userId="8aee23a2-6eb2-4705-b1ff-4ff1ce37e296" providerId="ADAL" clId="{CDE2DF31-8906-4E45-B75F-DFA7C46E520E}" dt="2023-10-02T14:23:42.488" v="725" actId="47"/>
        <pc:sldMkLst>
          <pc:docMk/>
          <pc:sldMk cId="436209840" sldId="289"/>
        </pc:sldMkLst>
      </pc:sldChg>
      <pc:sldChg chg="add del">
        <pc:chgData name="Kathryn Allen" userId="8aee23a2-6eb2-4705-b1ff-4ff1ce37e296" providerId="ADAL" clId="{CDE2DF31-8906-4E45-B75F-DFA7C46E520E}" dt="2023-10-02T14:23:50.161" v="728" actId="47"/>
        <pc:sldMkLst>
          <pc:docMk/>
          <pc:sldMk cId="373584712" sldId="290"/>
        </pc:sldMkLst>
      </pc:sldChg>
      <pc:sldChg chg="add del">
        <pc:chgData name="Kathryn Allen" userId="8aee23a2-6eb2-4705-b1ff-4ff1ce37e296" providerId="ADAL" clId="{CDE2DF31-8906-4E45-B75F-DFA7C46E520E}" dt="2023-10-02T14:23:44.729" v="727" actId="47"/>
        <pc:sldMkLst>
          <pc:docMk/>
          <pc:sldMk cId="3006980084" sldId="291"/>
        </pc:sldMkLst>
      </pc:sldChg>
      <pc:sldMasterChg chg="addSldLayout delSldLayout">
        <pc:chgData name="Kathryn Allen" userId="8aee23a2-6eb2-4705-b1ff-4ff1ce37e296" providerId="ADAL" clId="{CDE2DF31-8906-4E45-B75F-DFA7C46E520E}" dt="2023-10-02T14:15:54.436" v="381" actId="47"/>
        <pc:sldMasterMkLst>
          <pc:docMk/>
          <pc:sldMasterMk cId="0" sldId="2147483659"/>
        </pc:sldMasterMkLst>
        <pc:sldLayoutChg chg="del">
          <pc:chgData name="Kathryn Allen" userId="8aee23a2-6eb2-4705-b1ff-4ff1ce37e296" providerId="ADAL" clId="{CDE2DF31-8906-4E45-B75F-DFA7C46E520E}" dt="2023-10-02T14:15:34.054" v="364" actId="47"/>
          <pc:sldLayoutMkLst>
            <pc:docMk/>
            <pc:sldMasterMk cId="0" sldId="2147483659"/>
            <pc:sldLayoutMk cId="0" sldId="2147483650"/>
          </pc:sldLayoutMkLst>
        </pc:sldLayoutChg>
        <pc:sldLayoutChg chg="add del">
          <pc:chgData name="Kathryn Allen" userId="8aee23a2-6eb2-4705-b1ff-4ff1ce37e296" providerId="ADAL" clId="{CDE2DF31-8906-4E45-B75F-DFA7C46E520E}" dt="2023-10-02T14:15:54.436" v="381" actId="47"/>
          <pc:sldLayoutMkLst>
            <pc:docMk/>
            <pc:sldMasterMk cId="0" sldId="2147483659"/>
            <pc:sldLayoutMk cId="0" sldId="2147483651"/>
          </pc:sldLayoutMkLst>
        </pc:sldLayoutChg>
        <pc:sldLayoutChg chg="add del">
          <pc:chgData name="Kathryn Allen" userId="8aee23a2-6eb2-4705-b1ff-4ff1ce37e296" providerId="ADAL" clId="{CDE2DF31-8906-4E45-B75F-DFA7C46E520E}" dt="2023-10-02T14:15:52.777" v="380" actId="47"/>
          <pc:sldLayoutMkLst>
            <pc:docMk/>
            <pc:sldMasterMk cId="0" sldId="2147483659"/>
            <pc:sldLayoutMk cId="0" sldId="214748365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54;p13">
            <a:extLst>
              <a:ext uri="{FF2B5EF4-FFF2-40B4-BE49-F238E27FC236}">
                <a16:creationId xmlns:a16="http://schemas.microsoft.com/office/drawing/2014/main" id="{A95FB342-B6D9-2F2E-839A-901CC94BD7EB}"/>
              </a:ext>
            </a:extLst>
          </p:cNvPr>
          <p:cNvPicPr preferRelativeResize="0"/>
          <p:nvPr userDrawn="1"/>
        </p:nvPicPr>
        <p:blipFill rotWithShape="1">
          <a:blip r:embed="rId2">
            <a:alphaModFix/>
          </a:blip>
          <a:srcRect/>
          <a:stretch/>
        </p:blipFill>
        <p:spPr>
          <a:xfrm>
            <a:off x="0" y="-1"/>
            <a:ext cx="9143997" cy="5148000"/>
          </a:xfrm>
          <a:prstGeom prst="rect">
            <a:avLst/>
          </a:prstGeom>
          <a:noFill/>
          <a:ln>
            <a:noFill/>
          </a:ln>
        </p:spPr>
      </p:pic>
      <p:cxnSp>
        <p:nvCxnSpPr>
          <p:cNvPr id="5" name="Google Shape;57;p13">
            <a:extLst>
              <a:ext uri="{FF2B5EF4-FFF2-40B4-BE49-F238E27FC236}">
                <a16:creationId xmlns:a16="http://schemas.microsoft.com/office/drawing/2014/main" id="{D6731BF7-DE20-5D01-CBA5-CBADB8319E35}"/>
              </a:ext>
            </a:extLst>
          </p:cNvPr>
          <p:cNvCxnSpPr/>
          <p:nvPr userDrawn="1"/>
        </p:nvCxnSpPr>
        <p:spPr>
          <a:xfrm>
            <a:off x="1527300" y="2603932"/>
            <a:ext cx="6089400" cy="0"/>
          </a:xfrm>
          <a:prstGeom prst="straightConnector1">
            <a:avLst/>
          </a:prstGeom>
          <a:noFill/>
          <a:ln w="9525" cap="flat" cmpd="sng">
            <a:solidFill>
              <a:schemeClr val="lt1"/>
            </a:solidFill>
            <a:prstDash val="solid"/>
            <a:round/>
            <a:headEnd type="none" w="med" len="med"/>
            <a:tailEnd type="none" w="med" len="med"/>
          </a:ln>
        </p:spPr>
      </p:cxnSp>
      <p:sp>
        <p:nvSpPr>
          <p:cNvPr id="4" name="Text Placeholder 3">
            <a:extLst>
              <a:ext uri="{FF2B5EF4-FFF2-40B4-BE49-F238E27FC236}">
                <a16:creationId xmlns:a16="http://schemas.microsoft.com/office/drawing/2014/main" id="{1A095240-99B7-9A09-2ECC-16289F9B4B65}"/>
              </a:ext>
            </a:extLst>
          </p:cNvPr>
          <p:cNvSpPr>
            <a:spLocks noGrp="1"/>
          </p:cNvSpPr>
          <p:nvPr>
            <p:ph type="body" sz="quarter" idx="13" hasCustomPrompt="1"/>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r>
              <a:rPr lang="en-US" dirty="0"/>
              <a:t>© Hodder &amp; Stoughton Limited 2023</a:t>
            </a:r>
          </a:p>
        </p:txBody>
      </p:sp>
      <p:sp>
        <p:nvSpPr>
          <p:cNvPr id="14" name="TextBox 13">
            <a:extLst>
              <a:ext uri="{FF2B5EF4-FFF2-40B4-BE49-F238E27FC236}">
                <a16:creationId xmlns:a16="http://schemas.microsoft.com/office/drawing/2014/main" id="{0A47EC61-AA05-2C34-5519-B2CAE4288674}"/>
              </a:ext>
            </a:extLst>
          </p:cNvPr>
          <p:cNvSpPr txBox="1"/>
          <p:nvPr userDrawn="1"/>
        </p:nvSpPr>
        <p:spPr>
          <a:xfrm>
            <a:off x="4866684" y="1333819"/>
            <a:ext cx="3949800" cy="215444"/>
          </a:xfrm>
          <a:prstGeom prst="rect">
            <a:avLst/>
          </a:prstGeom>
          <a:noFill/>
        </p:spPr>
        <p:txBody>
          <a:bodyPr wrap="none" lIns="0" tIns="0" rIns="0" bIns="0" rtlCol="0">
            <a:spAutoFit/>
          </a:bodyPr>
          <a:lstStyle/>
          <a:p>
            <a:pPr algn="r"/>
            <a:r>
              <a:rPr lang="en-US" sz="1400" dirty="0" err="1">
                <a:solidFill>
                  <a:schemeClr val="bg1"/>
                </a:solidFill>
                <a:latin typeface="Arial"/>
                <a:cs typeface="Arial"/>
              </a:rPr>
              <a:t>www.hoddereducation.co.uk</a:t>
            </a:r>
            <a:r>
              <a:rPr lang="en-US" sz="1400" dirty="0">
                <a:solidFill>
                  <a:schemeClr val="bg1"/>
                </a:solidFill>
                <a:latin typeface="Arial"/>
                <a:cs typeface="Arial"/>
              </a:rPr>
              <a:t>/</a:t>
            </a:r>
            <a:r>
              <a:rPr lang="en-US" sz="1400" dirty="0" err="1">
                <a:solidFill>
                  <a:schemeClr val="bg1"/>
                </a:solidFill>
                <a:latin typeface="Arial"/>
                <a:cs typeface="Arial"/>
              </a:rPr>
              <a:t>modernhistoryreview</a:t>
            </a:r>
            <a:endParaRPr lang="en-US" sz="1400" dirty="0">
              <a:solidFill>
                <a:schemeClr val="bg1"/>
              </a:solidFill>
              <a:latin typeface="Arial"/>
              <a:cs typeface="Arial"/>
            </a:endParaRPr>
          </a:p>
        </p:txBody>
      </p:sp>
      <p:pic>
        <p:nvPicPr>
          <p:cNvPr id="27" name="Picture 26" descr="A black and white logo&#10;&#10;Description automatically generated">
            <a:extLst>
              <a:ext uri="{FF2B5EF4-FFF2-40B4-BE49-F238E27FC236}">
                <a16:creationId xmlns:a16="http://schemas.microsoft.com/office/drawing/2014/main" id="{3A3BC55E-EB9E-12B2-9786-ACC0F196F98D}"/>
              </a:ext>
            </a:extLst>
          </p:cNvPr>
          <p:cNvPicPr>
            <a:picLocks noChangeAspect="1"/>
          </p:cNvPicPr>
          <p:nvPr userDrawn="1"/>
        </p:nvPicPr>
        <p:blipFill rotWithShape="1">
          <a:blip r:embed="rId3"/>
          <a:srcRect t="11898" r="6852"/>
          <a:stretch/>
        </p:blipFill>
        <p:spPr>
          <a:xfrm>
            <a:off x="4705813" y="-1"/>
            <a:ext cx="4438187" cy="140257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Blank Text Slide Bullets">
    <p:spTree>
      <p:nvGrpSpPr>
        <p:cNvPr id="1" name="Shape 13"/>
        <p:cNvGrpSpPr/>
        <p:nvPr/>
      </p:nvGrpSpPr>
      <p:grpSpPr>
        <a:xfrm>
          <a:off x="0" y="0"/>
          <a:ext cx="0" cy="0"/>
          <a:chOff x="0" y="0"/>
          <a:chExt cx="0" cy="0"/>
        </a:xfrm>
      </p:grpSpPr>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63;p14">
            <a:extLst>
              <a:ext uri="{FF2B5EF4-FFF2-40B4-BE49-F238E27FC236}">
                <a16:creationId xmlns:a16="http://schemas.microsoft.com/office/drawing/2014/main" id="{A4C73DEE-413E-DD97-BDA8-BC47EDDEB2FD}"/>
              </a:ext>
            </a:extLst>
          </p:cNvPr>
          <p:cNvPicPr preferRelativeResize="0"/>
          <p:nvPr userDrawn="1"/>
        </p:nvPicPr>
        <p:blipFill rotWithShape="1">
          <a:blip r:embed="rId2">
            <a:alphaModFix/>
          </a:blip>
          <a:srcRect/>
          <a:stretch/>
        </p:blipFill>
        <p:spPr>
          <a:xfrm>
            <a:off x="0" y="0"/>
            <a:ext cx="9143997" cy="5143499"/>
          </a:xfrm>
          <a:prstGeom prst="rect">
            <a:avLst/>
          </a:prstGeom>
          <a:noFill/>
          <a:ln>
            <a:noFill/>
          </a:ln>
        </p:spPr>
      </p:pic>
      <p:sp>
        <p:nvSpPr>
          <p:cNvPr id="7" name="Text Placeholder 6">
            <a:extLst>
              <a:ext uri="{FF2B5EF4-FFF2-40B4-BE49-F238E27FC236}">
                <a16:creationId xmlns:a16="http://schemas.microsoft.com/office/drawing/2014/main" id="{F4D124CE-C508-381D-133D-84E46E54978F}"/>
              </a:ext>
            </a:extLst>
          </p:cNvPr>
          <p:cNvSpPr>
            <a:spLocks noGrp="1"/>
          </p:cNvSpPr>
          <p:nvPr>
            <p:ph type="body" sz="quarter" idx="13"/>
          </p:nvPr>
        </p:nvSpPr>
        <p:spPr>
          <a:xfrm>
            <a:off x="430409" y="349908"/>
            <a:ext cx="6148388" cy="666750"/>
          </a:xfrm>
        </p:spPr>
        <p:txBody>
          <a:bodyPr/>
          <a:lstStyle>
            <a:lvl1pPr marL="114300" indent="0">
              <a:buNone/>
              <a:defRPr sz="2800" b="1" i="0">
                <a:solidFill>
                  <a:schemeClr val="tx1"/>
                </a:solidFill>
                <a:latin typeface="Century Gothic" panose="020B0502020202020204" pitchFamily="34" charset="0"/>
              </a:defRPr>
            </a:lvl1pPr>
          </a:lstStyle>
          <a:p>
            <a:pPr lvl="0"/>
            <a:r>
              <a:rPr lang="en-GB" dirty="0"/>
              <a:t>Click to edit Master text styles</a:t>
            </a:r>
          </a:p>
        </p:txBody>
      </p:sp>
      <p:sp>
        <p:nvSpPr>
          <p:cNvPr id="9" name="Text Placeholder 8">
            <a:extLst>
              <a:ext uri="{FF2B5EF4-FFF2-40B4-BE49-F238E27FC236}">
                <a16:creationId xmlns:a16="http://schemas.microsoft.com/office/drawing/2014/main" id="{24335249-6174-EFA7-649A-D3598FC4EAD2}"/>
              </a:ext>
            </a:extLst>
          </p:cNvPr>
          <p:cNvSpPr>
            <a:spLocks noGrp="1"/>
          </p:cNvSpPr>
          <p:nvPr>
            <p:ph type="body" sz="quarter" idx="14"/>
          </p:nvPr>
        </p:nvSpPr>
        <p:spPr>
          <a:xfrm>
            <a:off x="430213" y="1122363"/>
            <a:ext cx="8297862" cy="2601912"/>
          </a:xfrm>
        </p:spPr>
        <p:txBody>
          <a:bodyPr/>
          <a:lstStyle>
            <a:lvl1pPr>
              <a:defRPr>
                <a:solidFill>
                  <a:schemeClr val="tx1"/>
                </a:solidFill>
              </a:defRPr>
            </a:lvl1pPr>
          </a:lstStyle>
          <a:p>
            <a:pPr lvl="0"/>
            <a:r>
              <a:rPr lang="en-GB" dirty="0"/>
              <a:t>Click to edit Master text styles</a:t>
            </a:r>
          </a:p>
        </p:txBody>
      </p:sp>
      <p:sp>
        <p:nvSpPr>
          <p:cNvPr id="4" name="Text Placeholder 3">
            <a:extLst>
              <a:ext uri="{FF2B5EF4-FFF2-40B4-BE49-F238E27FC236}">
                <a16:creationId xmlns:a16="http://schemas.microsoft.com/office/drawing/2014/main" id="{8A71B827-F968-F173-D01D-E1A28B3EF734}"/>
              </a:ext>
            </a:extLst>
          </p:cNvPr>
          <p:cNvSpPr>
            <a:spLocks noGrp="1"/>
          </p:cNvSpPr>
          <p:nvPr>
            <p:ph type="body" sz="quarter" idx="15"/>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5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r>
              <a:rPr lang="en-GB" dirty="0"/>
              <a:t>Title Text</a:t>
            </a:r>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200" b="1"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E56F7-D8DC-28F0-35CB-93E35459B7C2}"/>
              </a:ext>
            </a:extLst>
          </p:cNvPr>
          <p:cNvSpPr>
            <a:spLocks noGrp="1"/>
          </p:cNvSpPr>
          <p:nvPr>
            <p:ph type="body" sz="quarter" idx="13"/>
          </p:nvPr>
        </p:nvSpPr>
        <p:spPr/>
        <p:txBody>
          <a:bodyPr/>
          <a:lstStyle/>
          <a:p>
            <a:endParaRPr lang="en-US" dirty="0"/>
          </a:p>
        </p:txBody>
      </p:sp>
      <p:sp>
        <p:nvSpPr>
          <p:cNvPr id="3" name="Google Shape;55;p13">
            <a:extLst>
              <a:ext uri="{FF2B5EF4-FFF2-40B4-BE49-F238E27FC236}">
                <a16:creationId xmlns:a16="http://schemas.microsoft.com/office/drawing/2014/main" id="{36DF78C4-48D1-C354-6081-F8B8227DD704}"/>
              </a:ext>
            </a:extLst>
          </p:cNvPr>
          <p:cNvSpPr txBox="1"/>
          <p:nvPr/>
        </p:nvSpPr>
        <p:spPr>
          <a:xfrm>
            <a:off x="1167600" y="1803175"/>
            <a:ext cx="6808800" cy="708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3400" b="1" dirty="0">
                <a:solidFill>
                  <a:schemeClr val="lt1"/>
                </a:solidFill>
                <a:latin typeface="Century Gothic"/>
                <a:ea typeface="Century Gothic"/>
                <a:cs typeface="Century Gothic"/>
                <a:sym typeface="Century Gothic"/>
              </a:rPr>
              <a:t>The East Anglia witch hunts</a:t>
            </a:r>
            <a:endParaRPr sz="3400" b="1" dirty="0">
              <a:solidFill>
                <a:schemeClr val="lt1"/>
              </a:solidFill>
              <a:latin typeface="Century Gothic"/>
              <a:ea typeface="Century Gothic"/>
              <a:cs typeface="Century Gothic"/>
              <a:sym typeface="Century Gothic"/>
            </a:endParaRPr>
          </a:p>
        </p:txBody>
      </p:sp>
      <p:sp>
        <p:nvSpPr>
          <p:cNvPr id="4" name="Google Shape;56;p13">
            <a:extLst>
              <a:ext uri="{FF2B5EF4-FFF2-40B4-BE49-F238E27FC236}">
                <a16:creationId xmlns:a16="http://schemas.microsoft.com/office/drawing/2014/main" id="{DE31ABF5-44D8-D5CD-D749-B5F16138C9B6}"/>
              </a:ext>
            </a:extLst>
          </p:cNvPr>
          <p:cNvSpPr txBox="1"/>
          <p:nvPr/>
        </p:nvSpPr>
        <p:spPr>
          <a:xfrm>
            <a:off x="1167600" y="2719547"/>
            <a:ext cx="6808800" cy="141574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a:p>
            <a:pPr marL="0" lvl="0" indent="0" algn="ctr" rtl="0">
              <a:spcBef>
                <a:spcPts val="0"/>
              </a:spcBef>
              <a:spcAft>
                <a:spcPts val="0"/>
              </a:spcAft>
              <a:buNone/>
            </a:pPr>
            <a:r>
              <a:rPr lang="en-GB" sz="2000" dirty="0">
                <a:solidFill>
                  <a:schemeClr val="lt1"/>
                </a:solidFill>
                <a:latin typeface="Century Gothic"/>
                <a:ea typeface="Century Gothic"/>
                <a:cs typeface="Century Gothic"/>
                <a:sym typeface="Century Gothic"/>
              </a:rPr>
              <a:t>The causes of the witch hunts and the motives of Hopkins and </a:t>
            </a:r>
            <a:r>
              <a:rPr lang="en-GB" sz="2000" dirty="0" err="1">
                <a:solidFill>
                  <a:schemeClr val="lt1"/>
                </a:solidFill>
                <a:latin typeface="Century Gothic"/>
                <a:ea typeface="Century Gothic"/>
                <a:cs typeface="Century Gothic"/>
                <a:sym typeface="Century Gothic"/>
              </a:rPr>
              <a:t>Stearne</a:t>
            </a:r>
            <a:endParaRPr lang="en-GB" sz="2000" dirty="0">
              <a:solidFill>
                <a:schemeClr val="lt1"/>
              </a:solidFill>
              <a:latin typeface="Century Gothic"/>
              <a:ea typeface="Century Gothic"/>
              <a:cs typeface="Century Gothic"/>
              <a:sym typeface="Century Gothic"/>
            </a:endParaRPr>
          </a:p>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129289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62500" lnSpcReduction="20000"/>
          </a:bodyPr>
          <a:lstStyle/>
          <a:p>
            <a:r>
              <a:rPr lang="en-GB" sz="2800" dirty="0"/>
              <a:t>Causes of the East Anglian witch hunts: religious</a:t>
            </a:r>
            <a:endParaRPr lang="en-US" sz="2800" dirty="0"/>
          </a:p>
          <a:p>
            <a:endParaRPr lang="en-US" sz="2400" dirty="0"/>
          </a:p>
          <a:p>
            <a:endParaRPr lang="en-US" sz="2800" dirty="0"/>
          </a:p>
          <a:p>
            <a:endParaRPr lang="en-US" dirty="0"/>
          </a:p>
          <a:p>
            <a:endParaRPr lang="en-US" sz="2800" dirty="0"/>
          </a:p>
          <a:p>
            <a:endParaRPr lang="en-US"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r>
              <a:rPr lang="en-GB" dirty="0"/>
              <a:t>Most places where prosecutions took place were noted for ‘godly enthusiasm’</a:t>
            </a:r>
          </a:p>
          <a:p>
            <a:r>
              <a:rPr lang="en-GB" dirty="0"/>
              <a:t>Most of the villages had seen the destruction of church images in 1643–44</a:t>
            </a:r>
          </a:p>
          <a:p>
            <a:r>
              <a:rPr lang="en-GB" dirty="0"/>
              <a:t>There had been a shift towards hard-line Puritanism and a purge of clergy thought not to be reliable</a:t>
            </a:r>
          </a:p>
          <a:p>
            <a:r>
              <a:rPr lang="en-GB" dirty="0"/>
              <a:t>Witch-hunting and persecution of Catholics were linked</a:t>
            </a:r>
          </a:p>
          <a:p>
            <a:r>
              <a:rPr lang="en-GB" dirty="0"/>
              <a:t>Desire among Puritans to create a godly commonwealth</a:t>
            </a:r>
          </a:p>
          <a:p>
            <a:r>
              <a:rPr lang="en-GB" dirty="0"/>
              <a:t>Route followed that of the ‘Iconoclast General’, William Dowsing</a:t>
            </a:r>
          </a:p>
          <a:p>
            <a:r>
              <a:rPr lang="en-GB" dirty="0"/>
              <a:t>East Anglia was a Puritan stronghold</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4150833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85000" lnSpcReduction="10000"/>
          </a:bodyPr>
          <a:lstStyle/>
          <a:p>
            <a:r>
              <a:rPr lang="en-US" dirty="0"/>
              <a:t>Motives of Hopkins and </a:t>
            </a:r>
            <a:r>
              <a:rPr lang="en-US" dirty="0" err="1"/>
              <a:t>Stearne</a:t>
            </a:r>
            <a:r>
              <a:rPr lang="en-US" dirty="0"/>
              <a:t>: greed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114300" indent="0">
              <a:buNone/>
            </a:pPr>
            <a:r>
              <a:rPr lang="en-GB" dirty="0"/>
              <a:t>‘The usual explanation for the prosecutions is that they were stirred up by Hopkins and </a:t>
            </a:r>
            <a:r>
              <a:rPr lang="en-GB" dirty="0" err="1"/>
              <a:t>Stearne</a:t>
            </a:r>
            <a:r>
              <a:rPr lang="en-GB" dirty="0"/>
              <a:t>. The usual motive ascribed to them is greed. They were certainly paid for their witch-hunting, but the suggestion that they started looking for witches because they were impoverished appears to have no factual basis.’ </a:t>
            </a:r>
          </a:p>
          <a:p>
            <a:pPr marL="114300" indent="0">
              <a:buNone/>
            </a:pPr>
            <a:r>
              <a:rPr lang="en-GB" dirty="0"/>
              <a:t>Macfarlane, A. (1978) </a:t>
            </a:r>
            <a:r>
              <a:rPr lang="en-GB" i="1" dirty="0"/>
              <a:t>Witchcraft in Tudor and Stuart England</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88368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85000" lnSpcReduction="10000"/>
          </a:bodyPr>
          <a:lstStyle/>
          <a:p>
            <a:r>
              <a:rPr lang="en-US" dirty="0"/>
              <a:t>Motives of Hopkins and </a:t>
            </a:r>
            <a:r>
              <a:rPr lang="en-US" dirty="0" err="1"/>
              <a:t>Stearne</a:t>
            </a:r>
            <a:r>
              <a:rPr lang="en-US" dirty="0"/>
              <a:t>: greed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endParaRPr lang="en-US" dirty="0"/>
          </a:p>
          <a:p>
            <a:r>
              <a:rPr lang="en-US" dirty="0"/>
              <a:t>Ipswich had to raise a special tax to pay for them in 1645</a:t>
            </a:r>
          </a:p>
          <a:p>
            <a:r>
              <a:rPr lang="en-US" dirty="0"/>
              <a:t>Aldeburgh witch-hunt cost 1/7 of its annual expenses</a:t>
            </a:r>
          </a:p>
          <a:p>
            <a:r>
              <a:rPr lang="en-US" dirty="0"/>
              <a:t>Hopkins fee at Aldeburgh was £8</a:t>
            </a:r>
          </a:p>
          <a:p>
            <a:r>
              <a:rPr lang="en-US" dirty="0"/>
              <a:t>Had the potential to earn more in a week than most did in a year</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4228650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77500" lnSpcReduction="20000"/>
          </a:bodyPr>
          <a:lstStyle/>
          <a:p>
            <a:r>
              <a:rPr lang="en-US" dirty="0"/>
              <a:t>Motives of Hopkins and </a:t>
            </a:r>
            <a:r>
              <a:rPr lang="en-US" dirty="0" err="1"/>
              <a:t>Stearne</a:t>
            </a:r>
            <a:r>
              <a:rPr lang="en-US" dirty="0"/>
              <a:t>: religion</a:t>
            </a:r>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pPr marL="114300" indent="0">
              <a:buNone/>
            </a:pPr>
            <a:r>
              <a:rPr lang="en-GB" dirty="0"/>
              <a:t>‘Although it is easy to imagine he was sly and sarcastic, there is no reason to think him insincere in his convictions: a Calvinist belief in his own predestined salvation, and a loathing of witchcraft and idolatry as cancers at the heart of Christian society.’</a:t>
            </a:r>
          </a:p>
          <a:p>
            <a:pPr marL="114300" indent="0">
              <a:buNone/>
            </a:pPr>
            <a:r>
              <a:rPr lang="en-GB" dirty="0"/>
              <a:t>Gaskill, M. (2005) </a:t>
            </a:r>
            <a:r>
              <a:rPr lang="en-GB" i="1" dirty="0"/>
              <a:t>Witchfinders: A Seventeenth Century English Tragedy</a:t>
            </a:r>
          </a:p>
          <a:p>
            <a:pPr marL="114300" indent="0">
              <a:buNone/>
            </a:pPr>
            <a:endParaRPr lang="en-GB" i="1" dirty="0"/>
          </a:p>
          <a:p>
            <a:r>
              <a:rPr lang="en-GB" dirty="0"/>
              <a:t>Hopkins was the younger son of a Puritan clergyman</a:t>
            </a:r>
          </a:p>
          <a:p>
            <a:r>
              <a:rPr lang="en-GB" dirty="0"/>
              <a:t>Hopkins was a devout Puritan so would see this as part of the battle between good and evil</a:t>
            </a:r>
          </a:p>
          <a:p>
            <a:pPr marL="114300" indent="0">
              <a:buNone/>
            </a:pPr>
            <a:endParaRPr lang="en-US" i="1"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093680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70000" lnSpcReduction="20000"/>
          </a:bodyPr>
          <a:lstStyle/>
          <a:p>
            <a:r>
              <a:rPr lang="en-US" dirty="0"/>
              <a:t>Motives of Hopkins and </a:t>
            </a:r>
            <a:r>
              <a:rPr lang="en-US" dirty="0" err="1"/>
              <a:t>Stearne</a:t>
            </a:r>
            <a:r>
              <a:rPr lang="en-US" dirty="0"/>
              <a:t>: public duty</a:t>
            </a:r>
          </a:p>
          <a:p>
            <a:endParaRPr lang="en-US" dirty="0"/>
          </a:p>
          <a:p>
            <a:endParaRPr lang="en-US" dirty="0"/>
          </a:p>
          <a:p>
            <a:endParaRPr lang="en-US"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114300" indent="0">
              <a:buNone/>
            </a:pPr>
            <a:r>
              <a:rPr lang="en-GB" dirty="0"/>
              <a:t>‘The real spur to their activity, at least in Essex, seems to have been a combination of curiosity, bewilderment, and anxiety, with a desire to exercise power and perform a useful public duty.’</a:t>
            </a:r>
          </a:p>
          <a:p>
            <a:pPr marL="114300" indent="0">
              <a:buNone/>
            </a:pPr>
            <a:r>
              <a:rPr lang="en-GB" dirty="0"/>
              <a:t>Macfarlane, A. (1978) </a:t>
            </a:r>
            <a:r>
              <a:rPr lang="en-GB" i="1" dirty="0"/>
              <a:t>Witchcraft in Tudor and Stuart England</a:t>
            </a:r>
          </a:p>
          <a:p>
            <a:endParaRPr lang="en-US" dirty="0"/>
          </a:p>
          <a:p>
            <a:r>
              <a:rPr lang="en-GB" dirty="0"/>
              <a:t>There was considerable concern in East Anglia about witches</a:t>
            </a:r>
          </a:p>
          <a:p>
            <a:r>
              <a:rPr lang="en-GB" dirty="0"/>
              <a:t>They only went to towns to which they were invited</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797474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70000" lnSpcReduction="20000"/>
          </a:bodyPr>
          <a:lstStyle/>
          <a:p>
            <a:r>
              <a:rPr lang="en-US" dirty="0"/>
              <a:t>Motives of Hopkins and </a:t>
            </a:r>
            <a:r>
              <a:rPr lang="en-US" dirty="0" err="1"/>
              <a:t>Stearne</a:t>
            </a:r>
            <a:r>
              <a:rPr lang="en-US" dirty="0"/>
              <a:t>: personal fear</a:t>
            </a:r>
          </a:p>
          <a:p>
            <a:endParaRPr lang="en-US" dirty="0"/>
          </a:p>
          <a:p>
            <a:endParaRPr lang="en-US" dirty="0"/>
          </a:p>
          <a:p>
            <a:endParaRPr lang="en-US" dirty="0"/>
          </a:p>
          <a:p>
            <a:endParaRPr lang="en-US"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a:bodyPr>
          <a:lstStyle/>
          <a:p>
            <a:pPr marL="114300" indent="0">
              <a:buNone/>
            </a:pPr>
            <a:r>
              <a:rPr lang="en-GB" dirty="0"/>
              <a:t>‘Though Hopkins claims to have been, with Sterane, in personal danger, the impression that this was in the background: more striking was their feeling of surprise, mingles with horror, at the conspiracy which they had discovered.’</a:t>
            </a:r>
          </a:p>
          <a:p>
            <a:pPr marL="114300" indent="0">
              <a:buNone/>
            </a:pPr>
            <a:r>
              <a:rPr lang="en-GB" dirty="0"/>
              <a:t>Macfarlane, A. (1978) Witchcraft in Tudor and Stuart England, 1978</a:t>
            </a:r>
          </a:p>
          <a:p>
            <a:endParaRPr lang="en-US" dirty="0"/>
          </a:p>
          <a:p>
            <a:r>
              <a:rPr lang="en-GB" dirty="0"/>
              <a:t>Hopkins was concerned by noises he heard outside his bedroom and had caught snatches of conversations between the Manningtree witches</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535519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55000" lnSpcReduction="20000"/>
          </a:bodyPr>
          <a:lstStyle/>
          <a:p>
            <a:r>
              <a:rPr lang="en-US" dirty="0"/>
              <a:t>Were the East Anglian Witch hunts driven from above or below?</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pPr marL="114300" indent="0">
              <a:buNone/>
            </a:pPr>
            <a:r>
              <a:rPr lang="en-GB" dirty="0"/>
              <a:t>Driven from above:</a:t>
            </a:r>
          </a:p>
          <a:p>
            <a:endParaRPr lang="en-GB" dirty="0"/>
          </a:p>
          <a:p>
            <a:pPr marL="114300" indent="0">
              <a:buNone/>
            </a:pPr>
            <a:r>
              <a:rPr lang="en-GB" dirty="0"/>
              <a:t>‘The only English prosecutions which were obviously stimulated from above, in the continental manner, were the work of professional witch-finder Matthew Hopkins, and his associate John </a:t>
            </a:r>
            <a:r>
              <a:rPr lang="en-GB" dirty="0" err="1"/>
              <a:t>Stearne</a:t>
            </a:r>
            <a:r>
              <a:rPr lang="en-GB" dirty="0"/>
              <a:t>.’</a:t>
            </a:r>
          </a:p>
          <a:p>
            <a:pPr marL="114300" indent="0">
              <a:buNone/>
            </a:pPr>
            <a:r>
              <a:rPr lang="en-GB" dirty="0"/>
              <a:t>Thomas, K. (1978) </a:t>
            </a:r>
            <a:r>
              <a:rPr lang="en-GB" i="1" dirty="0"/>
              <a:t>Religion and the Decline of Magic</a:t>
            </a:r>
          </a:p>
          <a:p>
            <a:pPr marL="114300" indent="0">
              <a:buNone/>
            </a:pPr>
            <a:endParaRPr lang="en-GB" i="1" dirty="0"/>
          </a:p>
          <a:p>
            <a:r>
              <a:rPr lang="en-US" dirty="0"/>
              <a:t>It was Hopkins’ experience in Manningtree that led to his involvement</a:t>
            </a:r>
          </a:p>
          <a:p>
            <a:r>
              <a:rPr lang="en-US" dirty="0"/>
              <a:t>Hopkins and </a:t>
            </a:r>
            <a:r>
              <a:rPr lang="en-US" dirty="0" err="1"/>
              <a:t>Stearne</a:t>
            </a:r>
            <a:r>
              <a:rPr lang="en-US" dirty="0"/>
              <a:t> were supported by the local magistrate Harbottle </a:t>
            </a:r>
            <a:r>
              <a:rPr lang="en-US" dirty="0" err="1"/>
              <a:t>Grimston</a:t>
            </a:r>
            <a:endParaRPr lang="en-US" dirty="0"/>
          </a:p>
          <a:p>
            <a:pPr marL="114300" indent="0">
              <a:buNone/>
            </a:pPr>
            <a:endParaRPr lang="en-GB" i="1"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4201294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55000" lnSpcReduction="20000"/>
          </a:bodyPr>
          <a:lstStyle/>
          <a:p>
            <a:r>
              <a:rPr lang="en-US" dirty="0"/>
              <a:t>Were the East Anglian Witch hunts driven from above or below?</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409" y="1113897"/>
            <a:ext cx="8297862" cy="2601912"/>
          </a:xfrm>
        </p:spPr>
        <p:txBody>
          <a:bodyPr>
            <a:normAutofit fontScale="25000" lnSpcReduction="20000"/>
          </a:bodyPr>
          <a:lstStyle/>
          <a:p>
            <a:pPr marL="114300" indent="0">
              <a:buNone/>
            </a:pPr>
            <a:r>
              <a:rPr lang="en-GB" sz="5600" dirty="0"/>
              <a:t>Driven from below:</a:t>
            </a:r>
          </a:p>
          <a:p>
            <a:pPr marL="114300" indent="0">
              <a:buNone/>
            </a:pPr>
            <a:endParaRPr lang="en-GB" sz="5600" dirty="0"/>
          </a:p>
          <a:p>
            <a:pPr marL="114300" indent="0">
              <a:buNone/>
            </a:pPr>
            <a:r>
              <a:rPr lang="en-GB" sz="5600" dirty="0"/>
              <a:t>‘All the time Hopkins and </a:t>
            </a:r>
            <a:r>
              <a:rPr lang="en-GB" sz="5600" dirty="0" err="1"/>
              <a:t>Stearne</a:t>
            </a:r>
            <a:r>
              <a:rPr lang="en-GB" sz="5600" dirty="0"/>
              <a:t> were building on pre-existing and localised tensions and could not have succeeded without wider support from below […] The pressure for the trials could not have been exerted by a small group of witch-finders; they were distributed more widely’</a:t>
            </a:r>
          </a:p>
          <a:p>
            <a:pPr marL="114300" indent="0">
              <a:buNone/>
            </a:pPr>
            <a:r>
              <a:rPr lang="en-GB" sz="5600" dirty="0"/>
              <a:t>Macfarlane, A. (1970) </a:t>
            </a:r>
            <a:r>
              <a:rPr lang="en-GB" sz="5600" i="1" dirty="0"/>
              <a:t>Witchcraft in Tudor and Stuart England</a:t>
            </a:r>
          </a:p>
          <a:p>
            <a:pPr marL="114300" indent="0">
              <a:buNone/>
            </a:pPr>
            <a:endParaRPr lang="en-GB" sz="5600" i="1" dirty="0"/>
          </a:p>
          <a:p>
            <a:r>
              <a:rPr lang="en-US" sz="5600" dirty="0"/>
              <a:t>They were invited to numerous parishes</a:t>
            </a:r>
          </a:p>
          <a:p>
            <a:r>
              <a:rPr lang="en-US" sz="5600" dirty="0"/>
              <a:t>They went only to towns where they were welcome</a:t>
            </a:r>
          </a:p>
          <a:p>
            <a:r>
              <a:rPr lang="en-US" sz="5600" dirty="0"/>
              <a:t>It was for searchers and watchers appointed by the parish to decide whether there were grounds for prosecution</a:t>
            </a:r>
          </a:p>
          <a:p>
            <a:pPr marL="114300" indent="0">
              <a:buNone/>
            </a:pPr>
            <a:endParaRPr lang="en-GB" i="1"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9712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Witch hunts in England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r>
              <a:rPr lang="en-GB" dirty="0"/>
              <a:t>Probably no more than 500 witches executed in England between 1500 and 1700. This was much less than in continental Europe</a:t>
            </a:r>
          </a:p>
          <a:p>
            <a:endParaRPr lang="en-GB" dirty="0"/>
          </a:p>
          <a:p>
            <a:r>
              <a:rPr lang="en-GB" dirty="0"/>
              <a:t>The only mass hunt was in East Anglia between 1645 and 1647. It was led by Matthew Hopkins and John </a:t>
            </a:r>
            <a:r>
              <a:rPr lang="en-GB" dirty="0" err="1"/>
              <a:t>Stearne</a:t>
            </a:r>
            <a:endParaRPr lang="en-GB" dirty="0"/>
          </a:p>
          <a:p>
            <a:endParaRPr lang="en-GB" dirty="0"/>
          </a:p>
          <a:p>
            <a:r>
              <a:rPr lang="en-GB" dirty="0"/>
              <a:t>Witchcraft in England was ‘an endemic, rather than an epidemic problem, where witch trials were sporadic and few, and where the acquittal rate was high’ (James Sharpe 2002)</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77865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Witch hunts in England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r>
              <a:rPr lang="en-GB" dirty="0"/>
              <a:t>Largely rural – most people lived in the countryside</a:t>
            </a:r>
          </a:p>
          <a:p>
            <a:r>
              <a:rPr lang="en-GB" dirty="0"/>
              <a:t>Most trials were the result of accusations by neighbours. This suggests that rural communities were not harmonious. </a:t>
            </a:r>
          </a:p>
          <a:p>
            <a:r>
              <a:rPr lang="en-GB" dirty="0"/>
              <a:t>Troublemakers in villages were punished – using the ducking stool – usually offenders were seen as ‘scolds’, defined as ‘a troublesome and angry woman who, by her brawling and wrangling amongst her neighbours, doth break the public peace and beget, cherish and increase public discord’. </a:t>
            </a:r>
          </a:p>
          <a:p>
            <a:r>
              <a:rPr lang="en-GB" dirty="0"/>
              <a:t>Close association between scolds and witchcraft</a:t>
            </a:r>
          </a:p>
          <a:p>
            <a:pPr marL="114300" indent="0">
              <a:buNone/>
            </a:pPr>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77576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Autofit/>
          </a:bodyPr>
          <a:lstStyle/>
          <a:p>
            <a:r>
              <a:rPr lang="en-GB" sz="1800" dirty="0"/>
              <a:t>Causes of the East Anglian witch hunts: economic</a:t>
            </a:r>
            <a:endParaRPr lang="en-US" sz="1800"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pPr marL="114300" indent="0">
              <a:buNone/>
            </a:pPr>
            <a:endParaRPr lang="en-GB" dirty="0"/>
          </a:p>
          <a:p>
            <a:pPr marL="114300" indent="0">
              <a:buNone/>
            </a:pPr>
            <a:r>
              <a:rPr lang="en-GB" dirty="0"/>
              <a:t>‘The mid 1640s were a disastrous time for farmers. Wet summers combined with freezing winters led to regular crop failures. In 1646 the summer was exceptionally wet, with disease affecting livestock and crops […] In an air of such confusion and misery it was easy to blame witches for people’s misfortune.’</a:t>
            </a:r>
          </a:p>
          <a:p>
            <a:endParaRPr lang="en-GB" dirty="0"/>
          </a:p>
          <a:p>
            <a:pPr marL="114300" indent="0">
              <a:buNone/>
            </a:pPr>
            <a:r>
              <a:rPr lang="en-GB" dirty="0"/>
              <a:t>Bullock, O. (2016) </a:t>
            </a:r>
            <a:r>
              <a:rPr lang="en-GB" i="1" dirty="0"/>
              <a:t>The Witch Craze in Britain, Europe and North America c1580-c1750</a:t>
            </a:r>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393618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Autofit/>
          </a:bodyPr>
          <a:lstStyle/>
          <a:p>
            <a:r>
              <a:rPr lang="en-GB" sz="1800" dirty="0"/>
              <a:t>Causes of the East Anglian witch hunts: economic</a:t>
            </a:r>
            <a:endParaRPr lang="en-US" sz="1800"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There were high levels of taxation</a:t>
            </a:r>
          </a:p>
          <a:p>
            <a:r>
              <a:rPr lang="en-GB" dirty="0"/>
              <a:t>Inflation had resulted in poverty</a:t>
            </a:r>
          </a:p>
          <a:p>
            <a:r>
              <a:rPr lang="en-GB" dirty="0"/>
              <a:t>Crop failure in the 1640s, wet summers and cold winters</a:t>
            </a:r>
          </a:p>
          <a:p>
            <a:r>
              <a:rPr lang="en-GB" dirty="0"/>
              <a:t>Changing land use, enclosure and rich acquired more land</a:t>
            </a:r>
          </a:p>
          <a:p>
            <a:r>
              <a:rPr lang="en-GB" dirty="0"/>
              <a:t>Easy at a time of crisis to spread rumours of witchcraft and blame those on the edge of society and the village</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7686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Autofit/>
          </a:bodyPr>
          <a:lstStyle/>
          <a:p>
            <a:r>
              <a:rPr lang="en-GB" sz="2000" dirty="0"/>
              <a:t>Causes of the East Anglian witch hunts: political</a:t>
            </a:r>
            <a:endParaRPr lang="en-US" sz="2000" dirty="0"/>
          </a:p>
          <a:p>
            <a:endParaRPr lang="en-US" sz="1800"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endParaRPr lang="en-GB" dirty="0"/>
          </a:p>
          <a:p>
            <a:pPr marL="114300" indent="0">
              <a:buNone/>
            </a:pPr>
            <a:r>
              <a:rPr lang="en-GB" dirty="0"/>
              <a:t>‘Local administration was concerned with keeping the war effort going. Local justices of the peace who might otherwise have helped diffuse witchcraft accusations at an early stage were preoccupied.’</a:t>
            </a:r>
          </a:p>
          <a:p>
            <a:pPr marL="114300" indent="0">
              <a:buNone/>
            </a:pPr>
            <a:r>
              <a:rPr lang="en-GB" dirty="0"/>
              <a:t>Sharpe, J. (2019) </a:t>
            </a:r>
            <a:r>
              <a:rPr lang="en-GB" i="1" dirty="0"/>
              <a:t>Witchcraft in Early Modern England</a:t>
            </a:r>
            <a:endParaRPr lang="en-GB" dirty="0"/>
          </a:p>
          <a:p>
            <a:pPr marL="114300" indent="0">
              <a:buNone/>
            </a:pPr>
            <a:endParaRPr lang="en-GB" dirty="0"/>
          </a:p>
          <a:p>
            <a:pPr marL="114300" indent="0">
              <a:buNone/>
            </a:pPr>
            <a:r>
              <a:rPr lang="en-GB" dirty="0"/>
              <a:t>‘By early 1645 the eastern counties of England were in a state of crisis. The outcome of the Civil War was far from certain. It seemed possible that royalist forces might advance into East Anglia.’</a:t>
            </a:r>
          </a:p>
          <a:p>
            <a:pPr marL="114300" indent="0">
              <a:buNone/>
            </a:pPr>
            <a:r>
              <a:rPr lang="en-GB" dirty="0"/>
              <a:t>Farmer, A. (2016)</a:t>
            </a:r>
            <a:r>
              <a:rPr lang="en-GB" i="1" dirty="0"/>
              <a:t>The </a:t>
            </a:r>
            <a:r>
              <a:rPr lang="en-GB" i="1" dirty="0" err="1"/>
              <a:t>Witchcraze</a:t>
            </a:r>
            <a:r>
              <a:rPr lang="en-GB" i="1" dirty="0"/>
              <a:t> of the 16th and 17th Centuries</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557050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70000" lnSpcReduction="20000"/>
          </a:bodyPr>
          <a:lstStyle/>
          <a:p>
            <a:r>
              <a:rPr lang="en-GB" sz="2800" dirty="0"/>
              <a:t>Causes of the East Anglian witch hunts: political</a:t>
            </a:r>
            <a:endParaRPr lang="en-US" sz="2800" dirty="0"/>
          </a:p>
          <a:p>
            <a:endParaRPr lang="en-US" sz="2400" dirty="0"/>
          </a:p>
          <a:p>
            <a:endParaRPr lang="en-US" sz="2800"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a:bodyPr>
          <a:lstStyle/>
          <a:p>
            <a:r>
              <a:rPr lang="en-GB" dirty="0"/>
              <a:t>There had been a breakdown in local authority (the local judicial system)</a:t>
            </a:r>
          </a:p>
          <a:p>
            <a:r>
              <a:rPr lang="en-GB" dirty="0"/>
              <a:t>Reaction against decline of prosecutions under Charles I</a:t>
            </a:r>
          </a:p>
          <a:p>
            <a:r>
              <a:rPr lang="en-GB" dirty="0"/>
              <a:t>Assize system had broken down as too dangerous for judges to leave London, magistrates had less experience</a:t>
            </a:r>
          </a:p>
          <a:p>
            <a:r>
              <a:rPr lang="en-GB" dirty="0"/>
              <a:t>Authority of local gentry undermined by war</a:t>
            </a:r>
          </a:p>
          <a:p>
            <a:r>
              <a:rPr lang="en-GB" dirty="0"/>
              <a:t>Collapse of central authority due to war</a:t>
            </a:r>
          </a:p>
          <a:p>
            <a:r>
              <a:rPr lang="en-GB" dirty="0"/>
              <a:t>Civil War created a tense atmosphere and people looked for individuals to blame, witches were an ideal scapegoat</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66737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309058" cy="666750"/>
          </a:xfrm>
        </p:spPr>
        <p:txBody>
          <a:bodyPr>
            <a:normAutofit fontScale="25000" lnSpcReduction="20000"/>
          </a:bodyPr>
          <a:lstStyle/>
          <a:p>
            <a:r>
              <a:rPr lang="en-US" sz="6200" dirty="0"/>
              <a:t>Causes of the East Anglian witch hunts: The English Civil Wars</a:t>
            </a:r>
          </a:p>
          <a:p>
            <a:r>
              <a:rPr lang="en-US" dirty="0"/>
              <a:t> </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762000"/>
            <a:ext cx="8297862" cy="2962275"/>
          </a:xfrm>
        </p:spPr>
        <p:txBody>
          <a:bodyPr/>
          <a:lstStyle/>
          <a:p>
            <a:pPr marL="114300" indent="0">
              <a:buNone/>
            </a:pPr>
            <a:endParaRPr lang="en-GB" dirty="0"/>
          </a:p>
          <a:p>
            <a:r>
              <a:rPr lang="en-GB" dirty="0"/>
              <a:t>The outcome of the war in 1645 was uncertain</a:t>
            </a:r>
          </a:p>
          <a:p>
            <a:r>
              <a:rPr lang="en-GB" dirty="0"/>
              <a:t>Fears Royalist army might advance into East Anglia</a:t>
            </a:r>
          </a:p>
          <a:p>
            <a:r>
              <a:rPr lang="en-GB" dirty="0"/>
              <a:t>Civil War had led to high levels of taxation</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843074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62500" lnSpcReduction="20000"/>
          </a:bodyPr>
          <a:lstStyle/>
          <a:p>
            <a:r>
              <a:rPr lang="en-GB" sz="2800" dirty="0"/>
              <a:t>Causes of the East Anglian witch hunts: religious</a:t>
            </a:r>
            <a:endParaRPr lang="en-US" sz="2800" dirty="0"/>
          </a:p>
          <a:p>
            <a:endParaRPr lang="en-US" sz="2400" dirty="0"/>
          </a:p>
          <a:p>
            <a:endParaRPr lang="en-US" sz="2800"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pPr marL="114300" indent="0">
              <a:buNone/>
            </a:pPr>
            <a:r>
              <a:rPr lang="en-US" dirty="0"/>
              <a:t>‘The sense that victory on the battlefield depended on godliness at home made hunting witches feel like part of the war effort.’</a:t>
            </a:r>
          </a:p>
          <a:p>
            <a:pPr marL="0" indent="0">
              <a:buNone/>
            </a:pPr>
            <a:endParaRPr lang="en-US" dirty="0"/>
          </a:p>
          <a:p>
            <a:pPr marL="0" indent="0">
              <a:buNone/>
            </a:pPr>
            <a:r>
              <a:rPr lang="en-US" dirty="0"/>
              <a:t>Gaskill, M. (2005) </a:t>
            </a:r>
            <a:r>
              <a:rPr lang="en-US" i="1" dirty="0"/>
              <a:t>Witchfinders: A Seventeenth-century English Tragedy</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6492836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1280</Words>
  <Application>Microsoft Office PowerPoint</Application>
  <PresentationFormat>On-screen Show (16:9)</PresentationFormat>
  <Paragraphs>112</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Century Gothic</vt: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Kathryn Allen</cp:lastModifiedBy>
  <cp:revision>10</cp:revision>
  <dcterms:modified xsi:type="dcterms:W3CDTF">2023-10-04T14:17:02Z</dcterms:modified>
</cp:coreProperties>
</file>