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67" r:id="rId2"/>
    <p:sldId id="268"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Lst>
  <p:sldSz cx="9144000" cy="5143500" type="screen16x9"/>
  <p:notesSz cx="6858000" cy="9144000"/>
  <p:embeddedFontLst>
    <p:embeddedFont>
      <p:font typeface="Century Gothic" panose="020B0502020202020204"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290102-84CC-485F-9B7C-EEC431807FF6}" v="19" dt="2023-08-16T13:40:18.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5"/>
    <p:restoredTop sz="94694"/>
  </p:normalViewPr>
  <p:slideViewPr>
    <p:cSldViewPr snapToGrid="0">
      <p:cViewPr varScale="1">
        <p:scale>
          <a:sx n="113" d="100"/>
          <a:sy n="113" d="100"/>
        </p:scale>
        <p:origin x="102" y="4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ryn Allen" userId="8aee23a2-6eb2-4705-b1ff-4ff1ce37e296" providerId="ADAL" clId="{20290102-84CC-485F-9B7C-EEC431807FF6}"/>
    <pc:docChg chg="undo redo custSel addSld delSld modSld">
      <pc:chgData name="Kathryn Allen" userId="8aee23a2-6eb2-4705-b1ff-4ff1ce37e296" providerId="ADAL" clId="{20290102-84CC-485F-9B7C-EEC431807FF6}" dt="2023-08-16T13:41:36.992" v="277"/>
      <pc:docMkLst>
        <pc:docMk/>
      </pc:docMkLst>
      <pc:sldChg chg="modSp mod">
        <pc:chgData name="Kathryn Allen" userId="8aee23a2-6eb2-4705-b1ff-4ff1ce37e296" providerId="ADAL" clId="{20290102-84CC-485F-9B7C-EEC431807FF6}" dt="2023-08-16T13:41:36.992" v="277"/>
        <pc:sldMkLst>
          <pc:docMk/>
          <pc:sldMk cId="4129289680" sldId="267"/>
        </pc:sldMkLst>
        <pc:spChg chg="mod">
          <ac:chgData name="Kathryn Allen" userId="8aee23a2-6eb2-4705-b1ff-4ff1ce37e296" providerId="ADAL" clId="{20290102-84CC-485F-9B7C-EEC431807FF6}" dt="2023-08-16T13:41:36.992" v="277"/>
          <ac:spMkLst>
            <pc:docMk/>
            <pc:sldMk cId="4129289680" sldId="267"/>
            <ac:spMk id="2" creationId="{AD7E56F7-D8DC-28F0-35CB-93E35459B7C2}"/>
          </ac:spMkLst>
        </pc:spChg>
        <pc:spChg chg="mod">
          <ac:chgData name="Kathryn Allen" userId="8aee23a2-6eb2-4705-b1ff-4ff1ce37e296" providerId="ADAL" clId="{20290102-84CC-485F-9B7C-EEC431807FF6}" dt="2023-08-16T13:30:43.462" v="14" actId="255"/>
          <ac:spMkLst>
            <pc:docMk/>
            <pc:sldMk cId="4129289680" sldId="267"/>
            <ac:spMk id="3" creationId="{36DF78C4-48D1-C354-6081-F8B8227DD704}"/>
          </ac:spMkLst>
        </pc:spChg>
        <pc:spChg chg="mod">
          <ac:chgData name="Kathryn Allen" userId="8aee23a2-6eb2-4705-b1ff-4ff1ce37e296" providerId="ADAL" clId="{20290102-84CC-485F-9B7C-EEC431807FF6}" dt="2023-08-16T13:30:50.444" v="18"/>
          <ac:spMkLst>
            <pc:docMk/>
            <pc:sldMk cId="4129289680" sldId="267"/>
            <ac:spMk id="4" creationId="{DE31ABF5-44D8-D5CD-D749-B5F16138C9B6}"/>
          </ac:spMkLst>
        </pc:spChg>
      </pc:sldChg>
      <pc:sldChg chg="modSp mod">
        <pc:chgData name="Kathryn Allen" userId="8aee23a2-6eb2-4705-b1ff-4ff1ce37e296" providerId="ADAL" clId="{20290102-84CC-485F-9B7C-EEC431807FF6}" dt="2023-08-16T13:41:30.995" v="276"/>
        <pc:sldMkLst>
          <pc:docMk/>
          <pc:sldMk cId="3778657546" sldId="268"/>
        </pc:sldMkLst>
        <pc:spChg chg="mod">
          <ac:chgData name="Kathryn Allen" userId="8aee23a2-6eb2-4705-b1ff-4ff1ce37e296" providerId="ADAL" clId="{20290102-84CC-485F-9B7C-EEC431807FF6}" dt="2023-08-16T13:31:24.949" v="41"/>
          <ac:spMkLst>
            <pc:docMk/>
            <pc:sldMk cId="3778657546" sldId="268"/>
            <ac:spMk id="2" creationId="{C5A1DC2B-BAEB-4EB8-8376-D18E26AEEC1B}"/>
          </ac:spMkLst>
        </pc:spChg>
        <pc:spChg chg="mod">
          <ac:chgData name="Kathryn Allen" userId="8aee23a2-6eb2-4705-b1ff-4ff1ce37e296" providerId="ADAL" clId="{20290102-84CC-485F-9B7C-EEC431807FF6}" dt="2023-08-16T13:31:29.340" v="44"/>
          <ac:spMkLst>
            <pc:docMk/>
            <pc:sldMk cId="3778657546" sldId="268"/>
            <ac:spMk id="3" creationId="{DF244F15-0123-5875-AD4C-13A77716817A}"/>
          </ac:spMkLst>
        </pc:spChg>
        <pc:spChg chg="mod">
          <ac:chgData name="Kathryn Allen" userId="8aee23a2-6eb2-4705-b1ff-4ff1ce37e296" providerId="ADAL" clId="{20290102-84CC-485F-9B7C-EEC431807FF6}" dt="2023-08-16T13:41:30.995" v="276"/>
          <ac:spMkLst>
            <pc:docMk/>
            <pc:sldMk cId="3778657546" sldId="268"/>
            <ac:spMk id="4" creationId="{9B69BD83-15A1-8B2C-7DF6-2C94ED20B0D6}"/>
          </ac:spMkLst>
        </pc:spChg>
      </pc:sldChg>
      <pc:sldChg chg="del">
        <pc:chgData name="Kathryn Allen" userId="8aee23a2-6eb2-4705-b1ff-4ff1ce37e296" providerId="ADAL" clId="{20290102-84CC-485F-9B7C-EEC431807FF6}" dt="2023-08-16T13:31:07.415" v="19" actId="47"/>
        <pc:sldMkLst>
          <pc:docMk/>
          <pc:sldMk cId="4211663813" sldId="269"/>
        </pc:sldMkLst>
      </pc:sldChg>
      <pc:sldChg chg="del">
        <pc:chgData name="Kathryn Allen" userId="8aee23a2-6eb2-4705-b1ff-4ff1ce37e296" providerId="ADAL" clId="{20290102-84CC-485F-9B7C-EEC431807FF6}" dt="2023-08-16T13:31:09.945" v="20" actId="47"/>
        <pc:sldMkLst>
          <pc:docMk/>
          <pc:sldMk cId="1785305377" sldId="270"/>
        </pc:sldMkLst>
      </pc:sldChg>
      <pc:sldChg chg="del">
        <pc:chgData name="Kathryn Allen" userId="8aee23a2-6eb2-4705-b1ff-4ff1ce37e296" providerId="ADAL" clId="{20290102-84CC-485F-9B7C-EEC431807FF6}" dt="2023-08-16T13:40:17.009" v="223" actId="47"/>
        <pc:sldMkLst>
          <pc:docMk/>
          <pc:sldMk cId="1400507317" sldId="271"/>
        </pc:sldMkLst>
      </pc:sldChg>
      <pc:sldChg chg="modSp add mod">
        <pc:chgData name="Kathryn Allen" userId="8aee23a2-6eb2-4705-b1ff-4ff1ce37e296" providerId="ADAL" clId="{20290102-84CC-485F-9B7C-EEC431807FF6}" dt="2023-08-16T13:41:29.660" v="275"/>
        <pc:sldMkLst>
          <pc:docMk/>
          <pc:sldMk cId="2670962067" sldId="272"/>
        </pc:sldMkLst>
        <pc:spChg chg="mod">
          <ac:chgData name="Kathryn Allen" userId="8aee23a2-6eb2-4705-b1ff-4ff1ce37e296" providerId="ADAL" clId="{20290102-84CC-485F-9B7C-EEC431807FF6}" dt="2023-08-16T13:31:38.488" v="47"/>
          <ac:spMkLst>
            <pc:docMk/>
            <pc:sldMk cId="2670962067" sldId="272"/>
            <ac:spMk id="2" creationId="{C5A1DC2B-BAEB-4EB8-8376-D18E26AEEC1B}"/>
          </ac:spMkLst>
        </pc:spChg>
        <pc:spChg chg="mod">
          <ac:chgData name="Kathryn Allen" userId="8aee23a2-6eb2-4705-b1ff-4ff1ce37e296" providerId="ADAL" clId="{20290102-84CC-485F-9B7C-EEC431807FF6}" dt="2023-08-16T13:31:45.172" v="53" actId="5793"/>
          <ac:spMkLst>
            <pc:docMk/>
            <pc:sldMk cId="2670962067" sldId="272"/>
            <ac:spMk id="3" creationId="{DF244F15-0123-5875-AD4C-13A77716817A}"/>
          </ac:spMkLst>
        </pc:spChg>
        <pc:spChg chg="mod">
          <ac:chgData name="Kathryn Allen" userId="8aee23a2-6eb2-4705-b1ff-4ff1ce37e296" providerId="ADAL" clId="{20290102-84CC-485F-9B7C-EEC431807FF6}" dt="2023-08-16T13:41:29.660" v="275"/>
          <ac:spMkLst>
            <pc:docMk/>
            <pc:sldMk cId="2670962067" sldId="272"/>
            <ac:spMk id="4" creationId="{9B69BD83-15A1-8B2C-7DF6-2C94ED20B0D6}"/>
          </ac:spMkLst>
        </pc:spChg>
      </pc:sldChg>
      <pc:sldChg chg="modSp add mod">
        <pc:chgData name="Kathryn Allen" userId="8aee23a2-6eb2-4705-b1ff-4ff1ce37e296" providerId="ADAL" clId="{20290102-84CC-485F-9B7C-EEC431807FF6}" dt="2023-08-16T13:41:28.376" v="274"/>
        <pc:sldMkLst>
          <pc:docMk/>
          <pc:sldMk cId="2689872959" sldId="273"/>
        </pc:sldMkLst>
        <pc:spChg chg="mod">
          <ac:chgData name="Kathryn Allen" userId="8aee23a2-6eb2-4705-b1ff-4ff1ce37e296" providerId="ADAL" clId="{20290102-84CC-485F-9B7C-EEC431807FF6}" dt="2023-08-16T13:31:54.700" v="55" actId="27636"/>
          <ac:spMkLst>
            <pc:docMk/>
            <pc:sldMk cId="2689872959" sldId="273"/>
            <ac:spMk id="2" creationId="{C5A1DC2B-BAEB-4EB8-8376-D18E26AEEC1B}"/>
          </ac:spMkLst>
        </pc:spChg>
        <pc:spChg chg="mod">
          <ac:chgData name="Kathryn Allen" userId="8aee23a2-6eb2-4705-b1ff-4ff1ce37e296" providerId="ADAL" clId="{20290102-84CC-485F-9B7C-EEC431807FF6}" dt="2023-08-16T13:32:14.759" v="68" actId="20577"/>
          <ac:spMkLst>
            <pc:docMk/>
            <pc:sldMk cId="2689872959" sldId="273"/>
            <ac:spMk id="3" creationId="{DF244F15-0123-5875-AD4C-13A77716817A}"/>
          </ac:spMkLst>
        </pc:spChg>
        <pc:spChg chg="mod">
          <ac:chgData name="Kathryn Allen" userId="8aee23a2-6eb2-4705-b1ff-4ff1ce37e296" providerId="ADAL" clId="{20290102-84CC-485F-9B7C-EEC431807FF6}" dt="2023-08-16T13:41:28.376" v="274"/>
          <ac:spMkLst>
            <pc:docMk/>
            <pc:sldMk cId="2689872959" sldId="273"/>
            <ac:spMk id="4" creationId="{9B69BD83-15A1-8B2C-7DF6-2C94ED20B0D6}"/>
          </ac:spMkLst>
        </pc:spChg>
      </pc:sldChg>
      <pc:sldChg chg="modSp add mod">
        <pc:chgData name="Kathryn Allen" userId="8aee23a2-6eb2-4705-b1ff-4ff1ce37e296" providerId="ADAL" clId="{20290102-84CC-485F-9B7C-EEC431807FF6}" dt="2023-08-16T13:41:27.238" v="273"/>
        <pc:sldMkLst>
          <pc:docMk/>
          <pc:sldMk cId="575048241" sldId="274"/>
        </pc:sldMkLst>
        <pc:spChg chg="mod">
          <ac:chgData name="Kathryn Allen" userId="8aee23a2-6eb2-4705-b1ff-4ff1ce37e296" providerId="ADAL" clId="{20290102-84CC-485F-9B7C-EEC431807FF6}" dt="2023-08-16T13:32:29.515" v="73" actId="27636"/>
          <ac:spMkLst>
            <pc:docMk/>
            <pc:sldMk cId="575048241" sldId="274"/>
            <ac:spMk id="2" creationId="{C5A1DC2B-BAEB-4EB8-8376-D18E26AEEC1B}"/>
          </ac:spMkLst>
        </pc:spChg>
        <pc:spChg chg="mod">
          <ac:chgData name="Kathryn Allen" userId="8aee23a2-6eb2-4705-b1ff-4ff1ce37e296" providerId="ADAL" clId="{20290102-84CC-485F-9B7C-EEC431807FF6}" dt="2023-08-16T13:32:33.548" v="76"/>
          <ac:spMkLst>
            <pc:docMk/>
            <pc:sldMk cId="575048241" sldId="274"/>
            <ac:spMk id="3" creationId="{DF244F15-0123-5875-AD4C-13A77716817A}"/>
          </ac:spMkLst>
        </pc:spChg>
        <pc:spChg chg="mod">
          <ac:chgData name="Kathryn Allen" userId="8aee23a2-6eb2-4705-b1ff-4ff1ce37e296" providerId="ADAL" clId="{20290102-84CC-485F-9B7C-EEC431807FF6}" dt="2023-08-16T13:41:27.238" v="273"/>
          <ac:spMkLst>
            <pc:docMk/>
            <pc:sldMk cId="575048241" sldId="274"/>
            <ac:spMk id="4" creationId="{9B69BD83-15A1-8B2C-7DF6-2C94ED20B0D6}"/>
          </ac:spMkLst>
        </pc:spChg>
      </pc:sldChg>
      <pc:sldChg chg="modSp add mod">
        <pc:chgData name="Kathryn Allen" userId="8aee23a2-6eb2-4705-b1ff-4ff1ce37e296" providerId="ADAL" clId="{20290102-84CC-485F-9B7C-EEC431807FF6}" dt="2023-08-16T13:41:26.036" v="272"/>
        <pc:sldMkLst>
          <pc:docMk/>
          <pc:sldMk cId="3823716268" sldId="275"/>
        </pc:sldMkLst>
        <pc:spChg chg="mod">
          <ac:chgData name="Kathryn Allen" userId="8aee23a2-6eb2-4705-b1ff-4ff1ce37e296" providerId="ADAL" clId="{20290102-84CC-485F-9B7C-EEC431807FF6}" dt="2023-08-16T13:32:41.100" v="79"/>
          <ac:spMkLst>
            <pc:docMk/>
            <pc:sldMk cId="3823716268" sldId="275"/>
            <ac:spMk id="2" creationId="{C5A1DC2B-BAEB-4EB8-8376-D18E26AEEC1B}"/>
          </ac:spMkLst>
        </pc:spChg>
        <pc:spChg chg="mod">
          <ac:chgData name="Kathryn Allen" userId="8aee23a2-6eb2-4705-b1ff-4ff1ce37e296" providerId="ADAL" clId="{20290102-84CC-485F-9B7C-EEC431807FF6}" dt="2023-08-16T13:32:46.791" v="85" actId="5793"/>
          <ac:spMkLst>
            <pc:docMk/>
            <pc:sldMk cId="3823716268" sldId="275"/>
            <ac:spMk id="3" creationId="{DF244F15-0123-5875-AD4C-13A77716817A}"/>
          </ac:spMkLst>
        </pc:spChg>
        <pc:spChg chg="mod">
          <ac:chgData name="Kathryn Allen" userId="8aee23a2-6eb2-4705-b1ff-4ff1ce37e296" providerId="ADAL" clId="{20290102-84CC-485F-9B7C-EEC431807FF6}" dt="2023-08-16T13:41:26.036" v="272"/>
          <ac:spMkLst>
            <pc:docMk/>
            <pc:sldMk cId="3823716268" sldId="275"/>
            <ac:spMk id="4" creationId="{9B69BD83-15A1-8B2C-7DF6-2C94ED20B0D6}"/>
          </ac:spMkLst>
        </pc:spChg>
      </pc:sldChg>
      <pc:sldChg chg="modSp add mod">
        <pc:chgData name="Kathryn Allen" userId="8aee23a2-6eb2-4705-b1ff-4ff1ce37e296" providerId="ADAL" clId="{20290102-84CC-485F-9B7C-EEC431807FF6}" dt="2023-08-16T13:41:23.196" v="271"/>
        <pc:sldMkLst>
          <pc:docMk/>
          <pc:sldMk cId="94195148" sldId="276"/>
        </pc:sldMkLst>
        <pc:spChg chg="mod">
          <ac:chgData name="Kathryn Allen" userId="8aee23a2-6eb2-4705-b1ff-4ff1ce37e296" providerId="ADAL" clId="{20290102-84CC-485F-9B7C-EEC431807FF6}" dt="2023-08-16T13:32:53.302" v="87" actId="27636"/>
          <ac:spMkLst>
            <pc:docMk/>
            <pc:sldMk cId="94195148" sldId="276"/>
            <ac:spMk id="2" creationId="{C5A1DC2B-BAEB-4EB8-8376-D18E26AEEC1B}"/>
          </ac:spMkLst>
        </pc:spChg>
        <pc:spChg chg="mod">
          <ac:chgData name="Kathryn Allen" userId="8aee23a2-6eb2-4705-b1ff-4ff1ce37e296" providerId="ADAL" clId="{20290102-84CC-485F-9B7C-EEC431807FF6}" dt="2023-08-16T13:33:04.945" v="95" actId="5793"/>
          <ac:spMkLst>
            <pc:docMk/>
            <pc:sldMk cId="94195148" sldId="276"/>
            <ac:spMk id="3" creationId="{DF244F15-0123-5875-AD4C-13A77716817A}"/>
          </ac:spMkLst>
        </pc:spChg>
        <pc:spChg chg="mod">
          <ac:chgData name="Kathryn Allen" userId="8aee23a2-6eb2-4705-b1ff-4ff1ce37e296" providerId="ADAL" clId="{20290102-84CC-485F-9B7C-EEC431807FF6}" dt="2023-08-16T13:41:23.196" v="271"/>
          <ac:spMkLst>
            <pc:docMk/>
            <pc:sldMk cId="94195148" sldId="276"/>
            <ac:spMk id="4" creationId="{9B69BD83-15A1-8B2C-7DF6-2C94ED20B0D6}"/>
          </ac:spMkLst>
        </pc:spChg>
      </pc:sldChg>
      <pc:sldChg chg="modSp add mod">
        <pc:chgData name="Kathryn Allen" userId="8aee23a2-6eb2-4705-b1ff-4ff1ce37e296" providerId="ADAL" clId="{20290102-84CC-485F-9B7C-EEC431807FF6}" dt="2023-08-16T13:41:21.893" v="270"/>
        <pc:sldMkLst>
          <pc:docMk/>
          <pc:sldMk cId="1350688961" sldId="277"/>
        </pc:sldMkLst>
        <pc:spChg chg="mod">
          <ac:chgData name="Kathryn Allen" userId="8aee23a2-6eb2-4705-b1ff-4ff1ce37e296" providerId="ADAL" clId="{20290102-84CC-485F-9B7C-EEC431807FF6}" dt="2023-08-16T13:33:12.651" v="96"/>
          <ac:spMkLst>
            <pc:docMk/>
            <pc:sldMk cId="1350688961" sldId="277"/>
            <ac:spMk id="2" creationId="{C5A1DC2B-BAEB-4EB8-8376-D18E26AEEC1B}"/>
          </ac:spMkLst>
        </pc:spChg>
        <pc:spChg chg="mod">
          <ac:chgData name="Kathryn Allen" userId="8aee23a2-6eb2-4705-b1ff-4ff1ce37e296" providerId="ADAL" clId="{20290102-84CC-485F-9B7C-EEC431807FF6}" dt="2023-08-16T13:33:15.702" v="100" actId="27636"/>
          <ac:spMkLst>
            <pc:docMk/>
            <pc:sldMk cId="1350688961" sldId="277"/>
            <ac:spMk id="3" creationId="{DF244F15-0123-5875-AD4C-13A77716817A}"/>
          </ac:spMkLst>
        </pc:spChg>
        <pc:spChg chg="mod">
          <ac:chgData name="Kathryn Allen" userId="8aee23a2-6eb2-4705-b1ff-4ff1ce37e296" providerId="ADAL" clId="{20290102-84CC-485F-9B7C-EEC431807FF6}" dt="2023-08-16T13:41:21.893" v="270"/>
          <ac:spMkLst>
            <pc:docMk/>
            <pc:sldMk cId="1350688961" sldId="277"/>
            <ac:spMk id="4" creationId="{9B69BD83-15A1-8B2C-7DF6-2C94ED20B0D6}"/>
          </ac:spMkLst>
        </pc:spChg>
      </pc:sldChg>
      <pc:sldChg chg="modSp add mod">
        <pc:chgData name="Kathryn Allen" userId="8aee23a2-6eb2-4705-b1ff-4ff1ce37e296" providerId="ADAL" clId="{20290102-84CC-485F-9B7C-EEC431807FF6}" dt="2023-08-16T13:41:20.507" v="269"/>
        <pc:sldMkLst>
          <pc:docMk/>
          <pc:sldMk cId="748611681" sldId="278"/>
        </pc:sldMkLst>
        <pc:spChg chg="mod">
          <ac:chgData name="Kathryn Allen" userId="8aee23a2-6eb2-4705-b1ff-4ff1ce37e296" providerId="ADAL" clId="{20290102-84CC-485F-9B7C-EEC431807FF6}" dt="2023-08-16T13:33:22.778" v="101"/>
          <ac:spMkLst>
            <pc:docMk/>
            <pc:sldMk cId="748611681" sldId="278"/>
            <ac:spMk id="2" creationId="{C5A1DC2B-BAEB-4EB8-8376-D18E26AEEC1B}"/>
          </ac:spMkLst>
        </pc:spChg>
        <pc:spChg chg="mod">
          <ac:chgData name="Kathryn Allen" userId="8aee23a2-6eb2-4705-b1ff-4ff1ce37e296" providerId="ADAL" clId="{20290102-84CC-485F-9B7C-EEC431807FF6}" dt="2023-08-16T13:33:30.565" v="110" actId="27636"/>
          <ac:spMkLst>
            <pc:docMk/>
            <pc:sldMk cId="748611681" sldId="278"/>
            <ac:spMk id="3" creationId="{DF244F15-0123-5875-AD4C-13A77716817A}"/>
          </ac:spMkLst>
        </pc:spChg>
        <pc:spChg chg="mod">
          <ac:chgData name="Kathryn Allen" userId="8aee23a2-6eb2-4705-b1ff-4ff1ce37e296" providerId="ADAL" clId="{20290102-84CC-485F-9B7C-EEC431807FF6}" dt="2023-08-16T13:41:20.507" v="269"/>
          <ac:spMkLst>
            <pc:docMk/>
            <pc:sldMk cId="748611681" sldId="278"/>
            <ac:spMk id="4" creationId="{9B69BD83-15A1-8B2C-7DF6-2C94ED20B0D6}"/>
          </ac:spMkLst>
        </pc:spChg>
      </pc:sldChg>
      <pc:sldChg chg="modSp add mod">
        <pc:chgData name="Kathryn Allen" userId="8aee23a2-6eb2-4705-b1ff-4ff1ce37e296" providerId="ADAL" clId="{20290102-84CC-485F-9B7C-EEC431807FF6}" dt="2023-08-16T13:41:19.218" v="268"/>
        <pc:sldMkLst>
          <pc:docMk/>
          <pc:sldMk cId="441565618" sldId="279"/>
        </pc:sldMkLst>
        <pc:spChg chg="mod">
          <ac:chgData name="Kathryn Allen" userId="8aee23a2-6eb2-4705-b1ff-4ff1ce37e296" providerId="ADAL" clId="{20290102-84CC-485F-9B7C-EEC431807FF6}" dt="2023-08-16T13:36:39.754" v="114"/>
          <ac:spMkLst>
            <pc:docMk/>
            <pc:sldMk cId="441565618" sldId="279"/>
            <ac:spMk id="2" creationId="{C5A1DC2B-BAEB-4EB8-8376-D18E26AEEC1B}"/>
          </ac:spMkLst>
        </pc:spChg>
        <pc:spChg chg="mod">
          <ac:chgData name="Kathryn Allen" userId="8aee23a2-6eb2-4705-b1ff-4ff1ce37e296" providerId="ADAL" clId="{20290102-84CC-485F-9B7C-EEC431807FF6}" dt="2023-08-16T13:36:45.151" v="123" actId="27636"/>
          <ac:spMkLst>
            <pc:docMk/>
            <pc:sldMk cId="441565618" sldId="279"/>
            <ac:spMk id="3" creationId="{DF244F15-0123-5875-AD4C-13A77716817A}"/>
          </ac:spMkLst>
        </pc:spChg>
        <pc:spChg chg="mod">
          <ac:chgData name="Kathryn Allen" userId="8aee23a2-6eb2-4705-b1ff-4ff1ce37e296" providerId="ADAL" clId="{20290102-84CC-485F-9B7C-EEC431807FF6}" dt="2023-08-16T13:41:19.218" v="268"/>
          <ac:spMkLst>
            <pc:docMk/>
            <pc:sldMk cId="441565618" sldId="279"/>
            <ac:spMk id="4" creationId="{9B69BD83-15A1-8B2C-7DF6-2C94ED20B0D6}"/>
          </ac:spMkLst>
        </pc:spChg>
      </pc:sldChg>
      <pc:sldChg chg="modSp add mod">
        <pc:chgData name="Kathryn Allen" userId="8aee23a2-6eb2-4705-b1ff-4ff1ce37e296" providerId="ADAL" clId="{20290102-84CC-485F-9B7C-EEC431807FF6}" dt="2023-08-16T13:41:18.052" v="267"/>
        <pc:sldMkLst>
          <pc:docMk/>
          <pc:sldMk cId="1314907393" sldId="280"/>
        </pc:sldMkLst>
        <pc:spChg chg="mod">
          <ac:chgData name="Kathryn Allen" userId="8aee23a2-6eb2-4705-b1ff-4ff1ce37e296" providerId="ADAL" clId="{20290102-84CC-485F-9B7C-EEC431807FF6}" dt="2023-08-16T13:36:57.389" v="124"/>
          <ac:spMkLst>
            <pc:docMk/>
            <pc:sldMk cId="1314907393" sldId="280"/>
            <ac:spMk id="2" creationId="{C5A1DC2B-BAEB-4EB8-8376-D18E26AEEC1B}"/>
          </ac:spMkLst>
        </pc:spChg>
        <pc:spChg chg="mod">
          <ac:chgData name="Kathryn Allen" userId="8aee23a2-6eb2-4705-b1ff-4ff1ce37e296" providerId="ADAL" clId="{20290102-84CC-485F-9B7C-EEC431807FF6}" dt="2023-08-16T13:37:00.776" v="127"/>
          <ac:spMkLst>
            <pc:docMk/>
            <pc:sldMk cId="1314907393" sldId="280"/>
            <ac:spMk id="3" creationId="{DF244F15-0123-5875-AD4C-13A77716817A}"/>
          </ac:spMkLst>
        </pc:spChg>
        <pc:spChg chg="mod">
          <ac:chgData name="Kathryn Allen" userId="8aee23a2-6eb2-4705-b1ff-4ff1ce37e296" providerId="ADAL" clId="{20290102-84CC-485F-9B7C-EEC431807FF6}" dt="2023-08-16T13:41:18.052" v="267"/>
          <ac:spMkLst>
            <pc:docMk/>
            <pc:sldMk cId="1314907393" sldId="280"/>
            <ac:spMk id="4" creationId="{9B69BD83-15A1-8B2C-7DF6-2C94ED20B0D6}"/>
          </ac:spMkLst>
        </pc:spChg>
      </pc:sldChg>
      <pc:sldChg chg="modSp add mod">
        <pc:chgData name="Kathryn Allen" userId="8aee23a2-6eb2-4705-b1ff-4ff1ce37e296" providerId="ADAL" clId="{20290102-84CC-485F-9B7C-EEC431807FF6}" dt="2023-08-16T13:41:17.098" v="266"/>
        <pc:sldMkLst>
          <pc:docMk/>
          <pc:sldMk cId="45748869" sldId="281"/>
        </pc:sldMkLst>
        <pc:spChg chg="mod">
          <ac:chgData name="Kathryn Allen" userId="8aee23a2-6eb2-4705-b1ff-4ff1ce37e296" providerId="ADAL" clId="{20290102-84CC-485F-9B7C-EEC431807FF6}" dt="2023-08-16T13:37:12.007" v="132" actId="27636"/>
          <ac:spMkLst>
            <pc:docMk/>
            <pc:sldMk cId="45748869" sldId="281"/>
            <ac:spMk id="2" creationId="{C5A1DC2B-BAEB-4EB8-8376-D18E26AEEC1B}"/>
          </ac:spMkLst>
        </pc:spChg>
        <pc:spChg chg="mod">
          <ac:chgData name="Kathryn Allen" userId="8aee23a2-6eb2-4705-b1ff-4ff1ce37e296" providerId="ADAL" clId="{20290102-84CC-485F-9B7C-EEC431807FF6}" dt="2023-08-16T13:37:40.043" v="147" actId="27636"/>
          <ac:spMkLst>
            <pc:docMk/>
            <pc:sldMk cId="45748869" sldId="281"/>
            <ac:spMk id="3" creationId="{DF244F15-0123-5875-AD4C-13A77716817A}"/>
          </ac:spMkLst>
        </pc:spChg>
        <pc:spChg chg="mod">
          <ac:chgData name="Kathryn Allen" userId="8aee23a2-6eb2-4705-b1ff-4ff1ce37e296" providerId="ADAL" clId="{20290102-84CC-485F-9B7C-EEC431807FF6}" dt="2023-08-16T13:41:17.098" v="266"/>
          <ac:spMkLst>
            <pc:docMk/>
            <pc:sldMk cId="45748869" sldId="281"/>
            <ac:spMk id="4" creationId="{9B69BD83-15A1-8B2C-7DF6-2C94ED20B0D6}"/>
          </ac:spMkLst>
        </pc:spChg>
      </pc:sldChg>
      <pc:sldChg chg="modSp add mod">
        <pc:chgData name="Kathryn Allen" userId="8aee23a2-6eb2-4705-b1ff-4ff1ce37e296" providerId="ADAL" clId="{20290102-84CC-485F-9B7C-EEC431807FF6}" dt="2023-08-16T13:41:16.127" v="265"/>
        <pc:sldMkLst>
          <pc:docMk/>
          <pc:sldMk cId="1359237753" sldId="282"/>
        </pc:sldMkLst>
        <pc:spChg chg="mod">
          <ac:chgData name="Kathryn Allen" userId="8aee23a2-6eb2-4705-b1ff-4ff1ce37e296" providerId="ADAL" clId="{20290102-84CC-485F-9B7C-EEC431807FF6}" dt="2023-08-16T13:37:50.113" v="152" actId="27636"/>
          <ac:spMkLst>
            <pc:docMk/>
            <pc:sldMk cId="1359237753" sldId="282"/>
            <ac:spMk id="2" creationId="{C5A1DC2B-BAEB-4EB8-8376-D18E26AEEC1B}"/>
          </ac:spMkLst>
        </pc:spChg>
        <pc:spChg chg="mod">
          <ac:chgData name="Kathryn Allen" userId="8aee23a2-6eb2-4705-b1ff-4ff1ce37e296" providerId="ADAL" clId="{20290102-84CC-485F-9B7C-EEC431807FF6}" dt="2023-08-16T13:38:01.218" v="160" actId="313"/>
          <ac:spMkLst>
            <pc:docMk/>
            <pc:sldMk cId="1359237753" sldId="282"/>
            <ac:spMk id="3" creationId="{DF244F15-0123-5875-AD4C-13A77716817A}"/>
          </ac:spMkLst>
        </pc:spChg>
        <pc:spChg chg="mod">
          <ac:chgData name="Kathryn Allen" userId="8aee23a2-6eb2-4705-b1ff-4ff1ce37e296" providerId="ADAL" clId="{20290102-84CC-485F-9B7C-EEC431807FF6}" dt="2023-08-16T13:41:16.127" v="265"/>
          <ac:spMkLst>
            <pc:docMk/>
            <pc:sldMk cId="1359237753" sldId="282"/>
            <ac:spMk id="4" creationId="{9B69BD83-15A1-8B2C-7DF6-2C94ED20B0D6}"/>
          </ac:spMkLst>
        </pc:spChg>
      </pc:sldChg>
      <pc:sldChg chg="modSp add mod">
        <pc:chgData name="Kathryn Allen" userId="8aee23a2-6eb2-4705-b1ff-4ff1ce37e296" providerId="ADAL" clId="{20290102-84CC-485F-9B7C-EEC431807FF6}" dt="2023-08-16T13:41:13.742" v="264"/>
        <pc:sldMkLst>
          <pc:docMk/>
          <pc:sldMk cId="2856173566" sldId="283"/>
        </pc:sldMkLst>
        <pc:spChg chg="mod">
          <ac:chgData name="Kathryn Allen" userId="8aee23a2-6eb2-4705-b1ff-4ff1ce37e296" providerId="ADAL" clId="{20290102-84CC-485F-9B7C-EEC431807FF6}" dt="2023-08-16T13:38:19.331" v="163"/>
          <ac:spMkLst>
            <pc:docMk/>
            <pc:sldMk cId="2856173566" sldId="283"/>
            <ac:spMk id="2" creationId="{C5A1DC2B-BAEB-4EB8-8376-D18E26AEEC1B}"/>
          </ac:spMkLst>
        </pc:spChg>
        <pc:spChg chg="mod">
          <ac:chgData name="Kathryn Allen" userId="8aee23a2-6eb2-4705-b1ff-4ff1ce37e296" providerId="ADAL" clId="{20290102-84CC-485F-9B7C-EEC431807FF6}" dt="2023-08-16T13:38:26.873" v="170" actId="5793"/>
          <ac:spMkLst>
            <pc:docMk/>
            <pc:sldMk cId="2856173566" sldId="283"/>
            <ac:spMk id="3" creationId="{DF244F15-0123-5875-AD4C-13A77716817A}"/>
          </ac:spMkLst>
        </pc:spChg>
        <pc:spChg chg="mod">
          <ac:chgData name="Kathryn Allen" userId="8aee23a2-6eb2-4705-b1ff-4ff1ce37e296" providerId="ADAL" clId="{20290102-84CC-485F-9B7C-EEC431807FF6}" dt="2023-08-16T13:41:13.742" v="264"/>
          <ac:spMkLst>
            <pc:docMk/>
            <pc:sldMk cId="2856173566" sldId="283"/>
            <ac:spMk id="4" creationId="{9B69BD83-15A1-8B2C-7DF6-2C94ED20B0D6}"/>
          </ac:spMkLst>
        </pc:spChg>
      </pc:sldChg>
      <pc:sldChg chg="modSp add mod">
        <pc:chgData name="Kathryn Allen" userId="8aee23a2-6eb2-4705-b1ff-4ff1ce37e296" providerId="ADAL" clId="{20290102-84CC-485F-9B7C-EEC431807FF6}" dt="2023-08-16T13:41:12.386" v="263"/>
        <pc:sldMkLst>
          <pc:docMk/>
          <pc:sldMk cId="3603262775" sldId="284"/>
        </pc:sldMkLst>
        <pc:spChg chg="mod">
          <ac:chgData name="Kathryn Allen" userId="8aee23a2-6eb2-4705-b1ff-4ff1ce37e296" providerId="ADAL" clId="{20290102-84CC-485F-9B7C-EEC431807FF6}" dt="2023-08-16T13:38:36.584" v="175" actId="27636"/>
          <ac:spMkLst>
            <pc:docMk/>
            <pc:sldMk cId="3603262775" sldId="284"/>
            <ac:spMk id="2" creationId="{C5A1DC2B-BAEB-4EB8-8376-D18E26AEEC1B}"/>
          </ac:spMkLst>
        </pc:spChg>
        <pc:spChg chg="mod">
          <ac:chgData name="Kathryn Allen" userId="8aee23a2-6eb2-4705-b1ff-4ff1ce37e296" providerId="ADAL" clId="{20290102-84CC-485F-9B7C-EEC431807FF6}" dt="2023-08-16T13:38:40.011" v="178"/>
          <ac:spMkLst>
            <pc:docMk/>
            <pc:sldMk cId="3603262775" sldId="284"/>
            <ac:spMk id="3" creationId="{DF244F15-0123-5875-AD4C-13A77716817A}"/>
          </ac:spMkLst>
        </pc:spChg>
        <pc:spChg chg="mod">
          <ac:chgData name="Kathryn Allen" userId="8aee23a2-6eb2-4705-b1ff-4ff1ce37e296" providerId="ADAL" clId="{20290102-84CC-485F-9B7C-EEC431807FF6}" dt="2023-08-16T13:41:12.386" v="263"/>
          <ac:spMkLst>
            <pc:docMk/>
            <pc:sldMk cId="3603262775" sldId="284"/>
            <ac:spMk id="4" creationId="{9B69BD83-15A1-8B2C-7DF6-2C94ED20B0D6}"/>
          </ac:spMkLst>
        </pc:spChg>
      </pc:sldChg>
      <pc:sldChg chg="modSp add mod">
        <pc:chgData name="Kathryn Allen" userId="8aee23a2-6eb2-4705-b1ff-4ff1ce37e296" providerId="ADAL" clId="{20290102-84CC-485F-9B7C-EEC431807FF6}" dt="2023-08-16T13:40:58.797" v="257" actId="20577"/>
        <pc:sldMkLst>
          <pc:docMk/>
          <pc:sldMk cId="160087270" sldId="285"/>
        </pc:sldMkLst>
        <pc:spChg chg="mod">
          <ac:chgData name="Kathryn Allen" userId="8aee23a2-6eb2-4705-b1ff-4ff1ce37e296" providerId="ADAL" clId="{20290102-84CC-485F-9B7C-EEC431807FF6}" dt="2023-08-16T13:38:59.552" v="189"/>
          <ac:spMkLst>
            <pc:docMk/>
            <pc:sldMk cId="160087270" sldId="285"/>
            <ac:spMk id="2" creationId="{C5A1DC2B-BAEB-4EB8-8376-D18E26AEEC1B}"/>
          </ac:spMkLst>
        </pc:spChg>
        <pc:spChg chg="mod">
          <ac:chgData name="Kathryn Allen" userId="8aee23a2-6eb2-4705-b1ff-4ff1ce37e296" providerId="ADAL" clId="{20290102-84CC-485F-9B7C-EEC431807FF6}" dt="2023-08-16T13:39:09.292" v="194" actId="5793"/>
          <ac:spMkLst>
            <pc:docMk/>
            <pc:sldMk cId="160087270" sldId="285"/>
            <ac:spMk id="3" creationId="{DF244F15-0123-5875-AD4C-13A77716817A}"/>
          </ac:spMkLst>
        </pc:spChg>
        <pc:spChg chg="mod">
          <ac:chgData name="Kathryn Allen" userId="8aee23a2-6eb2-4705-b1ff-4ff1ce37e296" providerId="ADAL" clId="{20290102-84CC-485F-9B7C-EEC431807FF6}" dt="2023-08-16T13:40:58.797" v="257" actId="20577"/>
          <ac:spMkLst>
            <pc:docMk/>
            <pc:sldMk cId="160087270" sldId="285"/>
            <ac:spMk id="4" creationId="{9B69BD83-15A1-8B2C-7DF6-2C94ED20B0D6}"/>
          </ac:spMkLst>
        </pc:spChg>
      </pc:sldChg>
      <pc:sldChg chg="modSp add mod">
        <pc:chgData name="Kathryn Allen" userId="8aee23a2-6eb2-4705-b1ff-4ff1ce37e296" providerId="ADAL" clId="{20290102-84CC-485F-9B7C-EEC431807FF6}" dt="2023-08-16T13:41:02.368" v="258"/>
        <pc:sldMkLst>
          <pc:docMk/>
          <pc:sldMk cId="2070325914" sldId="286"/>
        </pc:sldMkLst>
        <pc:spChg chg="mod">
          <ac:chgData name="Kathryn Allen" userId="8aee23a2-6eb2-4705-b1ff-4ff1ce37e296" providerId="ADAL" clId="{20290102-84CC-485F-9B7C-EEC431807FF6}" dt="2023-08-16T13:39:15.376" v="195"/>
          <ac:spMkLst>
            <pc:docMk/>
            <pc:sldMk cId="2070325914" sldId="286"/>
            <ac:spMk id="2" creationId="{C5A1DC2B-BAEB-4EB8-8376-D18E26AEEC1B}"/>
          </ac:spMkLst>
        </pc:spChg>
        <pc:spChg chg="mod">
          <ac:chgData name="Kathryn Allen" userId="8aee23a2-6eb2-4705-b1ff-4ff1ce37e296" providerId="ADAL" clId="{20290102-84CC-485F-9B7C-EEC431807FF6}" dt="2023-08-16T13:39:20.130" v="200" actId="27636"/>
          <ac:spMkLst>
            <pc:docMk/>
            <pc:sldMk cId="2070325914" sldId="286"/>
            <ac:spMk id="3" creationId="{DF244F15-0123-5875-AD4C-13A77716817A}"/>
          </ac:spMkLst>
        </pc:spChg>
        <pc:spChg chg="mod">
          <ac:chgData name="Kathryn Allen" userId="8aee23a2-6eb2-4705-b1ff-4ff1ce37e296" providerId="ADAL" clId="{20290102-84CC-485F-9B7C-EEC431807FF6}" dt="2023-08-16T13:41:02.368" v="258"/>
          <ac:spMkLst>
            <pc:docMk/>
            <pc:sldMk cId="2070325914" sldId="286"/>
            <ac:spMk id="4" creationId="{9B69BD83-15A1-8B2C-7DF6-2C94ED20B0D6}"/>
          </ac:spMkLst>
        </pc:spChg>
      </pc:sldChg>
      <pc:sldChg chg="modSp add mod">
        <pc:chgData name="Kathryn Allen" userId="8aee23a2-6eb2-4705-b1ff-4ff1ce37e296" providerId="ADAL" clId="{20290102-84CC-485F-9B7C-EEC431807FF6}" dt="2023-08-16T13:41:04.021" v="259"/>
        <pc:sldMkLst>
          <pc:docMk/>
          <pc:sldMk cId="1912800752" sldId="287"/>
        </pc:sldMkLst>
        <pc:spChg chg="mod">
          <ac:chgData name="Kathryn Allen" userId="8aee23a2-6eb2-4705-b1ff-4ff1ce37e296" providerId="ADAL" clId="{20290102-84CC-485F-9B7C-EEC431807FF6}" dt="2023-08-16T13:39:31.194" v="201"/>
          <ac:spMkLst>
            <pc:docMk/>
            <pc:sldMk cId="1912800752" sldId="287"/>
            <ac:spMk id="2" creationId="{C5A1DC2B-BAEB-4EB8-8376-D18E26AEEC1B}"/>
          </ac:spMkLst>
        </pc:spChg>
        <pc:spChg chg="mod">
          <ac:chgData name="Kathryn Allen" userId="8aee23a2-6eb2-4705-b1ff-4ff1ce37e296" providerId="ADAL" clId="{20290102-84CC-485F-9B7C-EEC431807FF6}" dt="2023-08-16T13:39:36.978" v="206" actId="5793"/>
          <ac:spMkLst>
            <pc:docMk/>
            <pc:sldMk cId="1912800752" sldId="287"/>
            <ac:spMk id="3" creationId="{DF244F15-0123-5875-AD4C-13A77716817A}"/>
          </ac:spMkLst>
        </pc:spChg>
        <pc:spChg chg="mod">
          <ac:chgData name="Kathryn Allen" userId="8aee23a2-6eb2-4705-b1ff-4ff1ce37e296" providerId="ADAL" clId="{20290102-84CC-485F-9B7C-EEC431807FF6}" dt="2023-08-16T13:41:04.021" v="259"/>
          <ac:spMkLst>
            <pc:docMk/>
            <pc:sldMk cId="1912800752" sldId="287"/>
            <ac:spMk id="4" creationId="{9B69BD83-15A1-8B2C-7DF6-2C94ED20B0D6}"/>
          </ac:spMkLst>
        </pc:spChg>
      </pc:sldChg>
      <pc:sldChg chg="modSp add mod">
        <pc:chgData name="Kathryn Allen" userId="8aee23a2-6eb2-4705-b1ff-4ff1ce37e296" providerId="ADAL" clId="{20290102-84CC-485F-9B7C-EEC431807FF6}" dt="2023-08-16T13:41:05.787" v="260"/>
        <pc:sldMkLst>
          <pc:docMk/>
          <pc:sldMk cId="2661870987" sldId="288"/>
        </pc:sldMkLst>
        <pc:spChg chg="mod">
          <ac:chgData name="Kathryn Allen" userId="8aee23a2-6eb2-4705-b1ff-4ff1ce37e296" providerId="ADAL" clId="{20290102-84CC-485F-9B7C-EEC431807FF6}" dt="2023-08-16T13:39:50.080" v="211" actId="27636"/>
          <ac:spMkLst>
            <pc:docMk/>
            <pc:sldMk cId="2661870987" sldId="288"/>
            <ac:spMk id="2" creationId="{C5A1DC2B-BAEB-4EB8-8376-D18E26AEEC1B}"/>
          </ac:spMkLst>
        </pc:spChg>
        <pc:spChg chg="mod">
          <ac:chgData name="Kathryn Allen" userId="8aee23a2-6eb2-4705-b1ff-4ff1ce37e296" providerId="ADAL" clId="{20290102-84CC-485F-9B7C-EEC431807FF6}" dt="2023-08-16T13:39:56.594" v="214"/>
          <ac:spMkLst>
            <pc:docMk/>
            <pc:sldMk cId="2661870987" sldId="288"/>
            <ac:spMk id="3" creationId="{DF244F15-0123-5875-AD4C-13A77716817A}"/>
          </ac:spMkLst>
        </pc:spChg>
        <pc:spChg chg="mod">
          <ac:chgData name="Kathryn Allen" userId="8aee23a2-6eb2-4705-b1ff-4ff1ce37e296" providerId="ADAL" clId="{20290102-84CC-485F-9B7C-EEC431807FF6}" dt="2023-08-16T13:41:05.787" v="260"/>
          <ac:spMkLst>
            <pc:docMk/>
            <pc:sldMk cId="2661870987" sldId="288"/>
            <ac:spMk id="4" creationId="{9B69BD83-15A1-8B2C-7DF6-2C94ED20B0D6}"/>
          </ac:spMkLst>
        </pc:spChg>
      </pc:sldChg>
      <pc:sldChg chg="modSp add mod">
        <pc:chgData name="Kathryn Allen" userId="8aee23a2-6eb2-4705-b1ff-4ff1ce37e296" providerId="ADAL" clId="{20290102-84CC-485F-9B7C-EEC431807FF6}" dt="2023-08-16T13:41:08.024" v="261"/>
        <pc:sldMkLst>
          <pc:docMk/>
          <pc:sldMk cId="2022971331" sldId="289"/>
        </pc:sldMkLst>
        <pc:spChg chg="mod">
          <ac:chgData name="Kathryn Allen" userId="8aee23a2-6eb2-4705-b1ff-4ff1ce37e296" providerId="ADAL" clId="{20290102-84CC-485F-9B7C-EEC431807FF6}" dt="2023-08-16T13:40:08.135" v="219" actId="27636"/>
          <ac:spMkLst>
            <pc:docMk/>
            <pc:sldMk cId="2022971331" sldId="289"/>
            <ac:spMk id="2" creationId="{C5A1DC2B-BAEB-4EB8-8376-D18E26AEEC1B}"/>
          </ac:spMkLst>
        </pc:spChg>
        <pc:spChg chg="mod">
          <ac:chgData name="Kathryn Allen" userId="8aee23a2-6eb2-4705-b1ff-4ff1ce37e296" providerId="ADAL" clId="{20290102-84CC-485F-9B7C-EEC431807FF6}" dt="2023-08-16T13:40:11.709" v="222"/>
          <ac:spMkLst>
            <pc:docMk/>
            <pc:sldMk cId="2022971331" sldId="289"/>
            <ac:spMk id="3" creationId="{DF244F15-0123-5875-AD4C-13A77716817A}"/>
          </ac:spMkLst>
        </pc:spChg>
        <pc:spChg chg="mod">
          <ac:chgData name="Kathryn Allen" userId="8aee23a2-6eb2-4705-b1ff-4ff1ce37e296" providerId="ADAL" clId="{20290102-84CC-485F-9B7C-EEC431807FF6}" dt="2023-08-16T13:41:08.024" v="261"/>
          <ac:spMkLst>
            <pc:docMk/>
            <pc:sldMk cId="2022971331" sldId="289"/>
            <ac:spMk id="4" creationId="{9B69BD83-15A1-8B2C-7DF6-2C94ED20B0D6}"/>
          </ac:spMkLst>
        </pc:spChg>
      </pc:sldChg>
      <pc:sldChg chg="addSp delSp modSp add mod">
        <pc:chgData name="Kathryn Allen" userId="8aee23a2-6eb2-4705-b1ff-4ff1ce37e296" providerId="ADAL" clId="{20290102-84CC-485F-9B7C-EEC431807FF6}" dt="2023-08-16T13:41:09.548" v="262"/>
        <pc:sldMkLst>
          <pc:docMk/>
          <pc:sldMk cId="1029647986" sldId="290"/>
        </pc:sldMkLst>
        <pc:spChg chg="mod">
          <ac:chgData name="Kathryn Allen" userId="8aee23a2-6eb2-4705-b1ff-4ff1ce37e296" providerId="ADAL" clId="{20290102-84CC-485F-9B7C-EEC431807FF6}" dt="2023-08-16T13:40:36.482" v="234"/>
          <ac:spMkLst>
            <pc:docMk/>
            <pc:sldMk cId="1029647986" sldId="290"/>
            <ac:spMk id="2" creationId="{C5A1DC2B-BAEB-4EB8-8376-D18E26AEEC1B}"/>
          </ac:spMkLst>
        </pc:spChg>
        <pc:spChg chg="mod">
          <ac:chgData name="Kathryn Allen" userId="8aee23a2-6eb2-4705-b1ff-4ff1ce37e296" providerId="ADAL" clId="{20290102-84CC-485F-9B7C-EEC431807FF6}" dt="2023-08-16T13:40:39.398" v="237"/>
          <ac:spMkLst>
            <pc:docMk/>
            <pc:sldMk cId="1029647986" sldId="290"/>
            <ac:spMk id="3" creationId="{DF244F15-0123-5875-AD4C-13A77716817A}"/>
          </ac:spMkLst>
        </pc:spChg>
        <pc:spChg chg="mod">
          <ac:chgData name="Kathryn Allen" userId="8aee23a2-6eb2-4705-b1ff-4ff1ce37e296" providerId="ADAL" clId="{20290102-84CC-485F-9B7C-EEC431807FF6}" dt="2023-08-16T13:41:09.548" v="262"/>
          <ac:spMkLst>
            <pc:docMk/>
            <pc:sldMk cId="1029647986" sldId="290"/>
            <ac:spMk id="4" creationId="{9B69BD83-15A1-8B2C-7DF6-2C94ED20B0D6}"/>
          </ac:spMkLst>
        </pc:spChg>
        <pc:spChg chg="add del">
          <ac:chgData name="Kathryn Allen" userId="8aee23a2-6eb2-4705-b1ff-4ff1ce37e296" providerId="ADAL" clId="{20290102-84CC-485F-9B7C-EEC431807FF6}" dt="2023-08-16T13:40:34.686" v="231" actId="22"/>
          <ac:spMkLst>
            <pc:docMk/>
            <pc:sldMk cId="1029647986" sldId="290"/>
            <ac:spMk id="6" creationId="{27163964-6667-3213-D17A-BB6FD8347268}"/>
          </ac:spMkLst>
        </pc:spChg>
      </pc:sldChg>
      <pc:sldMasterChg chg="delSldLayout">
        <pc:chgData name="Kathryn Allen" userId="8aee23a2-6eb2-4705-b1ff-4ff1ce37e296" providerId="ADAL" clId="{20290102-84CC-485F-9B7C-EEC431807FF6}" dt="2023-08-16T13:40:17.009" v="223" actId="47"/>
        <pc:sldMasterMkLst>
          <pc:docMk/>
          <pc:sldMasterMk cId="0" sldId="2147483659"/>
        </pc:sldMasterMkLst>
        <pc:sldLayoutChg chg="del">
          <pc:chgData name="Kathryn Allen" userId="8aee23a2-6eb2-4705-b1ff-4ff1ce37e296" providerId="ADAL" clId="{20290102-84CC-485F-9B7C-EEC431807FF6}" dt="2023-08-16T13:31:07.415" v="19" actId="47"/>
          <pc:sldLayoutMkLst>
            <pc:docMk/>
            <pc:sldMasterMk cId="0" sldId="2147483659"/>
            <pc:sldLayoutMk cId="0" sldId="2147483650"/>
          </pc:sldLayoutMkLst>
        </pc:sldLayoutChg>
        <pc:sldLayoutChg chg="del">
          <pc:chgData name="Kathryn Allen" userId="8aee23a2-6eb2-4705-b1ff-4ff1ce37e296" providerId="ADAL" clId="{20290102-84CC-485F-9B7C-EEC431807FF6}" dt="2023-08-16T13:31:09.945" v="20" actId="47"/>
          <pc:sldLayoutMkLst>
            <pc:docMk/>
            <pc:sldMasterMk cId="0" sldId="2147483659"/>
            <pc:sldLayoutMk cId="0" sldId="2147483651"/>
          </pc:sldLayoutMkLst>
        </pc:sldLayoutChg>
        <pc:sldLayoutChg chg="del">
          <pc:chgData name="Kathryn Allen" userId="8aee23a2-6eb2-4705-b1ff-4ff1ce37e296" providerId="ADAL" clId="{20290102-84CC-485F-9B7C-EEC431807FF6}" dt="2023-08-16T13:40:17.009" v="223" actId="47"/>
          <pc:sldLayoutMkLst>
            <pc:docMk/>
            <pc:sldMasterMk cId="0" sldId="2147483659"/>
            <pc:sldLayoutMk cId="0" sldId="214748365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4866684" y="1333819"/>
            <a:ext cx="394980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modernhistoryreview</a:t>
            </a:r>
            <a:endParaRPr lang="en-US" sz="1400" dirty="0">
              <a:solidFill>
                <a:schemeClr val="bg1"/>
              </a:solidFill>
              <a:latin typeface="Arial"/>
              <a:cs typeface="Arial"/>
            </a:endParaRPr>
          </a:p>
        </p:txBody>
      </p:sp>
      <p:pic>
        <p:nvPicPr>
          <p:cNvPr id="27" name="Picture 26" descr="A black and white logo&#10;&#10;Description automatically generated">
            <a:extLst>
              <a:ext uri="{FF2B5EF4-FFF2-40B4-BE49-F238E27FC236}">
                <a16:creationId xmlns:a16="http://schemas.microsoft.com/office/drawing/2014/main" id="{3A3BC55E-EB9E-12B2-9786-ACC0F196F98D}"/>
              </a:ext>
            </a:extLst>
          </p:cNvPr>
          <p:cNvPicPr>
            <a:picLocks noChangeAspect="1"/>
          </p:cNvPicPr>
          <p:nvPr userDrawn="1"/>
        </p:nvPicPr>
        <p:blipFill rotWithShape="1">
          <a:blip r:embed="rId3"/>
          <a:srcRect t="11898" r="6852"/>
          <a:stretch/>
        </p:blipFill>
        <p:spPr>
          <a:xfrm>
            <a:off x="4705813" y="-1"/>
            <a:ext cx="4438187" cy="140257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Blank Text Slide Bullets">
    <p:spTree>
      <p:nvGrpSpPr>
        <p:cNvPr id="1" name="Shape 13"/>
        <p:cNvGrpSpPr/>
        <p:nvPr/>
      </p:nvGrpSpPr>
      <p:grpSpPr>
        <a:xfrm>
          <a:off x="0" y="0"/>
          <a:ext cx="0" cy="0"/>
          <a:chOff x="0" y="0"/>
          <a:chExt cx="0" cy="0"/>
        </a:xfrm>
      </p:grpSpPr>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63;p14">
            <a:extLst>
              <a:ext uri="{FF2B5EF4-FFF2-40B4-BE49-F238E27FC236}">
                <a16:creationId xmlns:a16="http://schemas.microsoft.com/office/drawing/2014/main" id="{A4C73DEE-413E-DD97-BDA8-BC47EDDEB2FD}"/>
              </a:ext>
            </a:extLst>
          </p:cNvPr>
          <p:cNvPicPr preferRelativeResize="0"/>
          <p:nvPr userDrawn="1"/>
        </p:nvPicPr>
        <p:blipFill rotWithShape="1">
          <a:blip r:embed="rId2">
            <a:alphaModFix/>
          </a:blip>
          <a:srcRect/>
          <a:stretch/>
        </p:blipFill>
        <p:spPr>
          <a:xfrm>
            <a:off x="0" y="0"/>
            <a:ext cx="9143997" cy="5143499"/>
          </a:xfrm>
          <a:prstGeom prst="rect">
            <a:avLst/>
          </a:prstGeom>
          <a:noFill/>
          <a:ln>
            <a:noFill/>
          </a:ln>
        </p:spPr>
      </p:pic>
      <p:sp>
        <p:nvSpPr>
          <p:cNvPr id="7" name="Text Placeholder 6">
            <a:extLst>
              <a:ext uri="{FF2B5EF4-FFF2-40B4-BE49-F238E27FC236}">
                <a16:creationId xmlns:a16="http://schemas.microsoft.com/office/drawing/2014/main" id="{F4D124CE-C508-381D-133D-84E46E54978F}"/>
              </a:ext>
            </a:extLst>
          </p:cNvPr>
          <p:cNvSpPr>
            <a:spLocks noGrp="1"/>
          </p:cNvSpPr>
          <p:nvPr>
            <p:ph type="body" sz="quarter" idx="13"/>
          </p:nvPr>
        </p:nvSpPr>
        <p:spPr>
          <a:xfrm>
            <a:off x="430409" y="349908"/>
            <a:ext cx="6148388" cy="666750"/>
          </a:xfrm>
        </p:spPr>
        <p:txBody>
          <a:bodyPr/>
          <a:lstStyle>
            <a:lvl1pPr marL="114300" indent="0">
              <a:buNone/>
              <a:defRPr sz="2800" b="1" i="0">
                <a:solidFill>
                  <a:schemeClr val="tx1"/>
                </a:solidFill>
                <a:latin typeface="Century Gothic" panose="020B0502020202020204" pitchFamily="34" charset="0"/>
              </a:defRPr>
            </a:lvl1pPr>
          </a:lstStyle>
          <a:p>
            <a:pPr lvl="0"/>
            <a:r>
              <a:rPr lang="en-GB" dirty="0"/>
              <a:t>Click to edit Master text styles</a:t>
            </a:r>
          </a:p>
        </p:txBody>
      </p:sp>
      <p:sp>
        <p:nvSpPr>
          <p:cNvPr id="9" name="Text Placeholder 8">
            <a:extLst>
              <a:ext uri="{FF2B5EF4-FFF2-40B4-BE49-F238E27FC236}">
                <a16:creationId xmlns:a16="http://schemas.microsoft.com/office/drawing/2014/main" id="{24335249-6174-EFA7-649A-D3598FC4EAD2}"/>
              </a:ext>
            </a:extLst>
          </p:cNvPr>
          <p:cNvSpPr>
            <a:spLocks noGrp="1"/>
          </p:cNvSpPr>
          <p:nvPr>
            <p:ph type="body" sz="quarter" idx="14"/>
          </p:nvPr>
        </p:nvSpPr>
        <p:spPr>
          <a:xfrm>
            <a:off x="430213" y="1122363"/>
            <a:ext cx="8297862" cy="2601912"/>
          </a:xfrm>
        </p:spPr>
        <p:txBody>
          <a:bodyPr/>
          <a:lstStyle>
            <a:lvl1pPr>
              <a:defRPr>
                <a:solidFill>
                  <a:schemeClr val="tx1"/>
                </a:solidFill>
              </a:defRPr>
            </a:lvl1pPr>
          </a:lstStyle>
          <a:p>
            <a:pPr lvl="0"/>
            <a:r>
              <a:rPr lang="en-GB" dirty="0"/>
              <a:t>Click to edit Master text styles</a:t>
            </a:r>
          </a:p>
        </p:txBody>
      </p:sp>
      <p:sp>
        <p:nvSpPr>
          <p:cNvPr id="4" name="Text Placeholder 3">
            <a:extLst>
              <a:ext uri="{FF2B5EF4-FFF2-40B4-BE49-F238E27FC236}">
                <a16:creationId xmlns:a16="http://schemas.microsoft.com/office/drawing/2014/main" id="{8A71B827-F968-F173-D01D-E1A28B3EF734}"/>
              </a:ext>
            </a:extLst>
          </p:cNvPr>
          <p:cNvSpPr>
            <a:spLocks noGrp="1"/>
          </p:cNvSpPr>
          <p:nvPr>
            <p:ph type="body" sz="quarter" idx="15"/>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r>
              <a:rPr lang="en-US" dirty="0"/>
              <a:t>© Hodder &amp; Stoughton Limited 2023</a:t>
            </a:r>
          </a:p>
          <a:p>
            <a:endParaRPr lang="en-US" dirty="0"/>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923299"/>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2400" b="1" dirty="0">
                <a:solidFill>
                  <a:schemeClr val="lt1"/>
                </a:solidFill>
                <a:latin typeface="Century Gothic"/>
                <a:ea typeface="Century Gothic"/>
                <a:cs typeface="Century Gothic"/>
                <a:sym typeface="Century Gothic"/>
              </a:rPr>
              <a:t>The Glorious Revolution of 1688: why did William of Orange invade?</a:t>
            </a: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023667" y="3366665"/>
            <a:ext cx="6808800" cy="492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2000" dirty="0">
                <a:solidFill>
                  <a:schemeClr val="lt1"/>
                </a:solidFill>
                <a:latin typeface="Century Gothic"/>
                <a:ea typeface="Century Gothic"/>
                <a:cs typeface="Century Gothic"/>
                <a:sym typeface="Century Gothic"/>
              </a:rPr>
              <a:t>Nicholas Fellows</a:t>
            </a:r>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James’ policies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r>
              <a:rPr lang="en-GB" dirty="0"/>
              <a:t>His policies had created a united opposition and this is made clear in the reaction to the release of the Bishops:</a:t>
            </a:r>
          </a:p>
          <a:p>
            <a:endParaRPr lang="en-GB" dirty="0"/>
          </a:p>
          <a:p>
            <a:pPr marL="114300" indent="0">
              <a:buNone/>
            </a:pPr>
            <a:r>
              <a:rPr lang="en-GB" dirty="0"/>
              <a:t>‘In this great argument the king’s power to dispense the laws was extremely arraigned, and the king’s council so much outdone that it was wished at court that the thing had never begun. Westminster Hall and the palace yard, with the streets near them, was so full of people, and their huzzas and shouts for joy of their lordship’ great delivery, so great, that it looked like a little rebellion in noise.’</a:t>
            </a:r>
          </a:p>
          <a:p>
            <a:pPr marL="114300" indent="0">
              <a:buNone/>
            </a:pPr>
            <a:r>
              <a:rPr lang="en-GB" dirty="0"/>
              <a:t>(Sir John </a:t>
            </a:r>
            <a:r>
              <a:rPr lang="en-GB" dirty="0" err="1"/>
              <a:t>Reresby</a:t>
            </a:r>
            <a:r>
              <a:rPr lang="en-GB" dirty="0"/>
              <a:t>)</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441565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James’ policies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Despite growing opposition, Sunderland told him in August 1688 that there was never less chance of a rebellion.</a:t>
            </a:r>
          </a:p>
          <a:p>
            <a:r>
              <a:rPr lang="en-GB" dirty="0"/>
              <a:t>This suggests the answer to his fall is not to be found in England.</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31490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55000" lnSpcReduction="20000"/>
          </a:bodyPr>
          <a:lstStyle/>
          <a:p>
            <a:r>
              <a:rPr lang="en-GB" dirty="0"/>
              <a:t>William’s desire to preserve English liberties and religion</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r>
              <a:rPr lang="en-GB" dirty="0"/>
              <a:t>William claimed he launched the invasion to:</a:t>
            </a:r>
          </a:p>
          <a:p>
            <a:pPr marL="114300" indent="0">
              <a:buNone/>
            </a:pPr>
            <a:r>
              <a:rPr lang="en-GB" dirty="0"/>
              <a:t>‘preserve and maintain the established Laws, Liberties and Customs, and above all, the Religion and Worship of God.’ </a:t>
            </a:r>
          </a:p>
          <a:p>
            <a:r>
              <a:rPr lang="en-GB" dirty="0"/>
              <a:t>This was propaganda, he was politically astute and did not reveal his true motives.</a:t>
            </a:r>
          </a:p>
          <a:p>
            <a:r>
              <a:rPr lang="en-GB" dirty="0"/>
              <a:t>Whigs portrayed William as the ‘great deliverer’ from the Catholic menace.</a:t>
            </a:r>
          </a:p>
          <a:p>
            <a:r>
              <a:rPr lang="en-GB" dirty="0"/>
              <a:t>William helped to create this view with his Declaration from the Hague on 20 September 1688.</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45748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55000" lnSpcReduction="20000"/>
          </a:bodyPr>
          <a:lstStyle/>
          <a:p>
            <a:r>
              <a:rPr lang="en-GB" dirty="0"/>
              <a:t>William’s desire to preserve English liberties and religion</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20000"/>
          </a:bodyPr>
          <a:lstStyle/>
          <a:p>
            <a:pPr marL="114300" indent="0">
              <a:buNone/>
            </a:pPr>
            <a:r>
              <a:rPr lang="en-GB" dirty="0"/>
              <a:t>‘It is both certain and evident to all men, that the public peace and happiness of any state or kingdom cannot be preserved, where the Laws, Liberties and Customs, established by the lawful authority in it, are openly transgressed and annulled; more especially where the alteration of religion is endeavoured, and that a religion, which is contrary to law, is endeavoured to be introduced; upon which those who are most immediately concerned in it are indispensably bound to endeavour to preserve and maintain the established Laws, Liberties and Customs, and, above all, the Religion and Worship of God, that is established among them; and to take such an effectual care, that the inhabitants of the said state or kingdom may neither be deprived of their Religion, nor of their Civil Rights.’</a:t>
            </a:r>
          </a:p>
          <a:p>
            <a:pPr marL="114300" indent="0">
              <a:buNone/>
            </a:pPr>
            <a:r>
              <a:rPr lang="en-GB" dirty="0"/>
              <a:t>(William of Orange’s Declaration, December 1688) </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35923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GB" dirty="0"/>
              <a:t>The birth of James’ son</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20000"/>
          </a:bodyPr>
          <a:lstStyle/>
          <a:p>
            <a:pPr marL="114300" indent="0">
              <a:buNone/>
            </a:pPr>
            <a:r>
              <a:rPr lang="en-GB" dirty="0"/>
              <a:t>This may have been the trigger for the invasion as it changed the situation:</a:t>
            </a:r>
          </a:p>
          <a:p>
            <a:r>
              <a:rPr lang="en-GB" dirty="0"/>
              <a:t>James could look forward to establishing a Catholic dynasty</a:t>
            </a:r>
          </a:p>
          <a:p>
            <a:r>
              <a:rPr lang="en-GB" dirty="0"/>
              <a:t>Mary was no longer heir apparent</a:t>
            </a:r>
          </a:p>
          <a:p>
            <a:endParaRPr lang="en-GB" dirty="0"/>
          </a:p>
          <a:p>
            <a:pPr marL="114300" indent="0">
              <a:buNone/>
            </a:pPr>
            <a:r>
              <a:rPr lang="en-GB" dirty="0"/>
              <a:t>However, doubts surrounded the birth:</a:t>
            </a:r>
          </a:p>
          <a:p>
            <a:r>
              <a:rPr lang="en-GB" dirty="0"/>
              <a:t>the queen had lost eight babies previously</a:t>
            </a:r>
          </a:p>
          <a:p>
            <a:r>
              <a:rPr lang="en-GB" dirty="0"/>
              <a:t>confusion over the date of the birth</a:t>
            </a:r>
          </a:p>
          <a:p>
            <a:r>
              <a:rPr lang="en-GB" dirty="0"/>
              <a:t>haste with which a room next to a convent was prepared</a:t>
            </a:r>
          </a:p>
          <a:p>
            <a:r>
              <a:rPr lang="en-GB" dirty="0"/>
              <a:t>stories of a substitute brought in a bedpan soon circulated</a:t>
            </a:r>
          </a:p>
          <a:p>
            <a:r>
              <a:rPr lang="en-GB" dirty="0"/>
              <a:t>Protestant Princess Anne absent from birth</a:t>
            </a:r>
          </a:p>
          <a:p>
            <a:r>
              <a:rPr lang="en-GB" dirty="0"/>
              <a:t>Opponents claimed this was all evidence of Catholic trickery.</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856173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70000" lnSpcReduction="20000"/>
          </a:bodyPr>
          <a:lstStyle/>
          <a:p>
            <a:r>
              <a:rPr lang="en-GB" dirty="0"/>
              <a:t>William’s desire to preserve Mary’s inheritance</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Publicly William stressed his concern was to preserve his wife’s inheritance after what he claimed was James’ duplicity in claiming he had fathered a legitimate son.</a:t>
            </a:r>
          </a:p>
          <a:p>
            <a:r>
              <a:rPr lang="en-GB" dirty="0"/>
              <a:t>William could not publicly admit he wanted the crown, so stressed the conservative nature of the invasion.</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3603262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GB" dirty="0"/>
              <a:t>The European situation and Louis’ aims</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pPr marL="114300" indent="0">
              <a:buNone/>
            </a:pPr>
            <a:r>
              <a:rPr lang="en-GB" dirty="0"/>
              <a:t>William believed Louis had two goals:</a:t>
            </a:r>
          </a:p>
          <a:p>
            <a:r>
              <a:rPr lang="en-GB" dirty="0"/>
              <a:t>capture the Low Countries</a:t>
            </a:r>
          </a:p>
          <a:p>
            <a:r>
              <a:rPr lang="en-GB" dirty="0"/>
              <a:t>eradicate Protestantism from Europe</a:t>
            </a:r>
          </a:p>
          <a:p>
            <a:endParaRPr lang="en-GB" dirty="0"/>
          </a:p>
          <a:p>
            <a:pPr marL="114300" indent="0">
              <a:buNone/>
            </a:pPr>
            <a:r>
              <a:rPr lang="en-GB" dirty="0"/>
              <a:t>Louis appeared to have begun the process of eradicating Protestantism in France with the Revocation of the Edict of Nantes in 1685. It appeared James was destroying Protestantism in England.</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60087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The European situation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lnSpcReduction="10000"/>
          </a:bodyPr>
          <a:lstStyle/>
          <a:p>
            <a:r>
              <a:rPr lang="en-GB" dirty="0"/>
              <a:t>William had already seen the breaching of Dutch dykes to prevent a French invasion.</a:t>
            </a:r>
          </a:p>
          <a:p>
            <a:r>
              <a:rPr lang="en-GB" dirty="0"/>
              <a:t>William was trying to create an anti-French alliance, which led to the League of Augsburg.</a:t>
            </a:r>
          </a:p>
          <a:p>
            <a:r>
              <a:rPr lang="en-GB" dirty="0"/>
              <a:t>William needed English support in the struggle – it was the reason he had married Mary.</a:t>
            </a:r>
          </a:p>
          <a:p>
            <a:r>
              <a:rPr lang="en-GB" dirty="0"/>
              <a:t>It was now looking unlikely that England would support him in a war against France.</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070325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The European situation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lnSpcReduction="10000"/>
          </a:bodyPr>
          <a:lstStyle/>
          <a:p>
            <a:pPr marL="114300" indent="0">
              <a:buNone/>
            </a:pPr>
            <a:r>
              <a:rPr lang="en-GB" dirty="0"/>
              <a:t>European developments favoured William:</a:t>
            </a:r>
          </a:p>
          <a:p>
            <a:r>
              <a:rPr lang="en-GB" dirty="0"/>
              <a:t>Louis did not expect William to invade and risk war, so made little preparation.</a:t>
            </a:r>
          </a:p>
          <a:p>
            <a:r>
              <a:rPr lang="en-GB" dirty="0"/>
              <a:t>Louis was more interested in developments in the middle Rhine, where a new Archbishop of Mainz was to be appointed, Louis wanted someone pro-French as it was an important area.</a:t>
            </a:r>
          </a:p>
          <a:p>
            <a:r>
              <a:rPr lang="en-GB" dirty="0"/>
              <a:t>Louis attacked the Palatinate, therefore away from the Dutch border. </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912800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92500"/>
          </a:bodyPr>
          <a:lstStyle/>
          <a:p>
            <a:r>
              <a:rPr lang="en-GB" dirty="0"/>
              <a:t>William needed English naval power</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William saw the attack on the Palatinate as clear evidence that Louis was looking to further increase French power.</a:t>
            </a:r>
          </a:p>
          <a:p>
            <a:r>
              <a:rPr lang="en-GB" dirty="0"/>
              <a:t>William would soon be isolated against France.</a:t>
            </a:r>
          </a:p>
          <a:p>
            <a:r>
              <a:rPr lang="en-GB" dirty="0"/>
              <a:t>Louis’ absence gave William a window of opportunity if James capitulated easily, as Louis could not threaten the Netherlands.</a:t>
            </a:r>
          </a:p>
          <a:p>
            <a:endParaRPr lang="en-GB" dirty="0"/>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66187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William of Orange’s invasion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William landed at Torbay on 5 November 1688.</a:t>
            </a:r>
          </a:p>
          <a:p>
            <a:r>
              <a:rPr lang="en-GB" dirty="0"/>
              <a:t>The date was a good omen for Protestants – failure of Guy Fawkes.</a:t>
            </a:r>
          </a:p>
          <a:p>
            <a:r>
              <a:rPr lang="en-GB" dirty="0"/>
              <a:t>William was only able to invade as winds changed – a ‘Protestant wind’, like the Armada of 1588.</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3778657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62500" lnSpcReduction="20000"/>
          </a:bodyPr>
          <a:lstStyle/>
          <a:p>
            <a:r>
              <a:rPr lang="en-GB" dirty="0"/>
              <a:t>William needed English naval power and money</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William was aware that the Netherlands was not strong enough to stand alone against France.</a:t>
            </a:r>
          </a:p>
          <a:p>
            <a:r>
              <a:rPr lang="en-GB" dirty="0"/>
              <a:t>England could supply Navy personnel and finances.</a:t>
            </a:r>
          </a:p>
          <a:p>
            <a:r>
              <a:rPr lang="en-GB" dirty="0"/>
              <a:t>Louis would struggle to control the Channel and William could attack on two fronts.</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022971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Conclusion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Evidence suggests that William did not invade for altruistic reasons but realpolitik.</a:t>
            </a:r>
          </a:p>
          <a:p>
            <a:r>
              <a:rPr lang="en-GB" dirty="0"/>
              <a:t>It was a gamble late in the year when the campaigning season was over, suggesting how seriously he viewed the European situation.</a:t>
            </a:r>
          </a:p>
          <a:p>
            <a:endParaRPr lang="en-GB" dirty="0"/>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02964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The debate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pPr marL="114300" indent="0">
              <a:buNone/>
            </a:pPr>
            <a:r>
              <a:rPr lang="en-GB" dirty="0"/>
              <a:t>Why did William invade?</a:t>
            </a:r>
          </a:p>
          <a:p>
            <a:r>
              <a:rPr lang="en-GB" dirty="0"/>
              <a:t>invitation from the seven leading notables</a:t>
            </a:r>
          </a:p>
          <a:p>
            <a:r>
              <a:rPr lang="en-GB" dirty="0"/>
              <a:t>no evidence of a rising from within England</a:t>
            </a:r>
          </a:p>
          <a:p>
            <a:r>
              <a:rPr lang="en-GB" dirty="0"/>
              <a:t>William had long-term designs on the English crown</a:t>
            </a:r>
          </a:p>
          <a:p>
            <a:r>
              <a:rPr lang="en-GB" dirty="0"/>
              <a:t>James’ policies</a:t>
            </a:r>
          </a:p>
          <a:p>
            <a:r>
              <a:rPr lang="en-GB" dirty="0"/>
              <a:t>William’s desire to preserve English liberties and religion</a:t>
            </a:r>
          </a:p>
          <a:p>
            <a:r>
              <a:rPr lang="en-GB" dirty="0"/>
              <a:t>the birth of a son to James</a:t>
            </a:r>
          </a:p>
          <a:p>
            <a:r>
              <a:rPr lang="en-GB" dirty="0"/>
              <a:t>William’s desire to preserve Mary’s inheritance</a:t>
            </a:r>
          </a:p>
          <a:p>
            <a:r>
              <a:rPr lang="en-GB" dirty="0"/>
              <a:t>the European situation</a:t>
            </a:r>
          </a:p>
          <a:p>
            <a:r>
              <a:rPr lang="en-GB" dirty="0"/>
              <a:t>William wanted the English naval power in a struggle against Louis XIV</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67096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US" dirty="0"/>
              <a:t>The invitation from the leading notables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r>
              <a:rPr lang="en-GB" dirty="0"/>
              <a:t>Seven leading notables (‘the immortal seven’) sent a letter inviting William to ‘invade’. They were Whig and Tory aristocrats. They stated:</a:t>
            </a:r>
          </a:p>
          <a:p>
            <a:endParaRPr lang="en-GB" dirty="0"/>
          </a:p>
          <a:p>
            <a:pPr marL="114300" indent="0">
              <a:buNone/>
            </a:pPr>
            <a:r>
              <a:rPr lang="en-GB" dirty="0"/>
              <a:t>‘The people are so generally dissatisfied with the present conduct of the government in relation to their religion, liberties and properties (all of which have been greatly invaded), and they are in such expectation of the prospects being daily worse, that your Highness may be assured there are nineteen parts of twenty of the people throughout the kingdom who are desirous of a change, and who, we believe would willingly contribute to it.’ </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2689872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85000" lnSpcReduction="10000"/>
          </a:bodyPr>
          <a:lstStyle/>
          <a:p>
            <a:r>
              <a:rPr lang="en-GB" dirty="0"/>
              <a:t>The invitation from the leading notables</a:t>
            </a:r>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lstStyle/>
          <a:p>
            <a:r>
              <a:rPr lang="en-GB" dirty="0"/>
              <a:t>The aristocrats’ claim that ‘nineteen out of twenty parts of the nation would support him’ was unlikely.</a:t>
            </a:r>
          </a:p>
          <a:p>
            <a:r>
              <a:rPr lang="en-GB" dirty="0"/>
              <a:t>William likely knew this. He was aware from his spies that there was no mass support for him – England did not want another civil war.</a:t>
            </a:r>
          </a:p>
          <a:p>
            <a:r>
              <a:rPr lang="en-GB" dirty="0"/>
              <a:t>The size of force he gathered (12,000 men) suggests he did not believe the aristocrats’ claim.</a:t>
            </a:r>
          </a:p>
          <a:p>
            <a:r>
              <a:rPr lang="en-GB" dirty="0"/>
              <a:t>He ignored English advice to land in the north of England.</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57504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Rising within England</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92500" lnSpcReduction="20000"/>
          </a:bodyPr>
          <a:lstStyle/>
          <a:p>
            <a:pPr marL="114300" indent="0">
              <a:buNone/>
            </a:pPr>
            <a:r>
              <a:rPr lang="en-GB" dirty="0"/>
              <a:t>There is no evidence that without action from William there would be a rising in England:</a:t>
            </a:r>
          </a:p>
          <a:p>
            <a:r>
              <a:rPr lang="en-GB" dirty="0"/>
              <a:t>no focus or leadership for opposition within England</a:t>
            </a:r>
          </a:p>
          <a:p>
            <a:r>
              <a:rPr lang="en-GB" dirty="0"/>
              <a:t>no alternative government as people did not want republicanism after events of the civil war (legacy of Cromwell)</a:t>
            </a:r>
          </a:p>
          <a:p>
            <a:r>
              <a:rPr lang="en-GB" dirty="0"/>
              <a:t>memories of retribution that followed the Monmouth Rising</a:t>
            </a:r>
          </a:p>
          <a:p>
            <a:r>
              <a:rPr lang="en-GB" dirty="0"/>
              <a:t>Tory views of legitimacy</a:t>
            </a:r>
          </a:p>
          <a:p>
            <a:r>
              <a:rPr lang="en-GB" dirty="0"/>
              <a:t>belief in non-resistance</a:t>
            </a:r>
          </a:p>
          <a:p>
            <a:r>
              <a:rPr lang="en-GB" dirty="0"/>
              <a:t>until the birth of an heir, there was no need to act as Mary was the heir</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382371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fontScale="62500" lnSpcReduction="20000"/>
          </a:bodyPr>
          <a:lstStyle/>
          <a:p>
            <a:r>
              <a:rPr lang="en-US" dirty="0"/>
              <a:t>William had long-term designs on the English throne</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pPr marL="114300" indent="0">
              <a:buNone/>
            </a:pPr>
            <a:r>
              <a:rPr lang="en-GB" dirty="0"/>
              <a:t>William had watched developments in England since his marriage to Mary in 1677:</a:t>
            </a:r>
          </a:p>
          <a:p>
            <a:r>
              <a:rPr lang="en-GB" dirty="0"/>
              <a:t>increased number of spies to monitor developments as James’ policies alienated more people</a:t>
            </a:r>
          </a:p>
          <a:p>
            <a:r>
              <a:rPr lang="en-GB" dirty="0"/>
              <a:t>some have argued he made a decision as early as 1686</a:t>
            </a:r>
          </a:p>
          <a:p>
            <a:endParaRPr lang="en-GB" dirty="0"/>
          </a:p>
          <a:p>
            <a:pPr marL="114300" indent="0">
              <a:buNone/>
            </a:pPr>
            <a:r>
              <a:rPr lang="en-GB" dirty="0"/>
              <a:t>In the Netherlands, William was just a Stadtholder. The prestige of a monarch would surely appeal.</a:t>
            </a:r>
          </a:p>
          <a:p>
            <a:endParaRPr lang="en-GB" dirty="0"/>
          </a:p>
          <a:p>
            <a:pPr marL="114300" indent="0">
              <a:buNone/>
            </a:pPr>
            <a:r>
              <a:rPr lang="en-GB" dirty="0"/>
              <a:t>But, only with the birth of James’ son in June 1688 did he need to act.</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94195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James’ policies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lnSpcReduction="10000"/>
          </a:bodyPr>
          <a:lstStyle/>
          <a:p>
            <a:r>
              <a:rPr lang="en-GB" dirty="0"/>
              <a:t>James attempted to win over the dissenters, particularly via the Second Declaration of Indulgence.</a:t>
            </a:r>
          </a:p>
          <a:p>
            <a:r>
              <a:rPr lang="en-GB" dirty="0"/>
              <a:t>This aroused opposition from Anglican clergy who were told they had to read it out from the pulpits, giving the impression they supported it.</a:t>
            </a:r>
          </a:p>
          <a:p>
            <a:r>
              <a:rPr lang="en-GB" dirty="0"/>
              <a:t>They refused and it led to the Seven Bishops case.</a:t>
            </a:r>
          </a:p>
          <a:p>
            <a:r>
              <a:rPr lang="en-GB" dirty="0"/>
              <a:t>It challenged James’ system of prerogative government.</a:t>
            </a:r>
          </a:p>
          <a:p>
            <a:r>
              <a:rPr lang="en-GB" dirty="0"/>
              <a:t>The Seven Bishops were imprisoned and became martyrs.</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1350688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James’ policies</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fontScale="85000" lnSpcReduction="10000"/>
          </a:bodyPr>
          <a:lstStyle/>
          <a:p>
            <a:r>
              <a:rPr lang="en-GB" dirty="0"/>
              <a:t>The case united Anglicans and dissenters and became a propaganda victory when the Bishops won.</a:t>
            </a:r>
          </a:p>
          <a:p>
            <a:r>
              <a:rPr lang="en-GB" dirty="0"/>
              <a:t>Leading dissenters visited the Seven Bishops in the tower:</a:t>
            </a:r>
          </a:p>
          <a:p>
            <a:endParaRPr lang="en-GB" dirty="0"/>
          </a:p>
          <a:p>
            <a:pPr marL="114300" indent="0">
              <a:buNone/>
            </a:pPr>
            <a:r>
              <a:rPr lang="en-GB" dirty="0"/>
              <a:t>‘The Nonconformist ministers went to visit the bishops in the Tower, which the king took ill, and sent for four of them to reprimand them. They answered that they could not but adhere to them as men constant to the Protestant faith. The soldiers that kept guard at the Tower drank very often the bishop’s good health.’</a:t>
            </a:r>
          </a:p>
          <a:p>
            <a:pPr marL="114300" indent="0">
              <a:buNone/>
            </a:pPr>
            <a:r>
              <a:rPr lang="en-GB" dirty="0"/>
              <a:t>(Sir John </a:t>
            </a:r>
            <a:r>
              <a:rPr lang="en-GB" dirty="0" err="1"/>
              <a:t>Reresby</a:t>
            </a:r>
            <a:r>
              <a:rPr lang="en-GB" dirty="0"/>
              <a:t>, Tory MP)</a:t>
            </a:r>
          </a:p>
          <a:p>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 Hodder &amp; Stoughton Limited 2023</a:t>
            </a:r>
          </a:p>
          <a:p>
            <a:endParaRPr lang="en-US" dirty="0"/>
          </a:p>
        </p:txBody>
      </p:sp>
    </p:spTree>
    <p:extLst>
      <p:ext uri="{BB962C8B-B14F-4D97-AF65-F5344CB8AC3E}">
        <p14:creationId xmlns:p14="http://schemas.microsoft.com/office/powerpoint/2010/main" val="74861168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1679</Words>
  <Application>Microsoft Office PowerPoint</Application>
  <PresentationFormat>On-screen Show (16:9)</PresentationFormat>
  <Paragraphs>143</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Century Gothic</vt: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Kathryn Allen</cp:lastModifiedBy>
  <cp:revision>10</cp:revision>
  <dcterms:modified xsi:type="dcterms:W3CDTF">2023-08-16T13:41:40Z</dcterms:modified>
</cp:coreProperties>
</file>