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436" r:id="rId3"/>
    <p:sldId id="285" r:id="rId4"/>
    <p:sldId id="424" r:id="rId5"/>
    <p:sldId id="425" r:id="rId6"/>
    <p:sldId id="437" r:id="rId7"/>
    <p:sldId id="429" r:id="rId8"/>
    <p:sldId id="438" r:id="rId9"/>
    <p:sldId id="439" r:id="rId10"/>
    <p:sldId id="440" r:id="rId11"/>
    <p:sldId id="35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877"/>
    <a:srgbClr val="00599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266"/>
    <p:restoredTop sz="94694"/>
  </p:normalViewPr>
  <p:slideViewPr>
    <p:cSldViewPr snapToGrid="0" snapToObjects="1">
      <p:cViewPr>
        <p:scale>
          <a:sx n="120" d="100"/>
          <a:sy n="120" d="100"/>
        </p:scale>
        <p:origin x="1288" y="2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Redfern" userId="0ed7459e32ad7201" providerId="LiveId" clId="{70C9F817-FE08-4512-BA97-C3107E343274}"/>
    <pc:docChg chg="undo custSel addSld modSld sldOrd">
      <pc:chgData name="David Redfern" userId="0ed7459e32ad7201" providerId="LiveId" clId="{70C9F817-FE08-4512-BA97-C3107E343274}" dt="2024-07-09T09:47:25.911" v="1751" actId="2710"/>
      <pc:docMkLst>
        <pc:docMk/>
      </pc:docMkLst>
      <pc:sldChg chg="addSp delSp modSp mod">
        <pc:chgData name="David Redfern" userId="0ed7459e32ad7201" providerId="LiveId" clId="{70C9F817-FE08-4512-BA97-C3107E343274}" dt="2024-07-09T09:21:07.106" v="652" actId="20577"/>
        <pc:sldMkLst>
          <pc:docMk/>
          <pc:sldMk cId="2228435026" sldId="256"/>
        </pc:sldMkLst>
        <pc:spChg chg="add del mod">
          <ac:chgData name="David Redfern" userId="0ed7459e32ad7201" providerId="LiveId" clId="{70C9F817-FE08-4512-BA97-C3107E343274}" dt="2024-07-09T09:21:07.106" v="652" actId="20577"/>
          <ac:spMkLst>
            <pc:docMk/>
            <pc:sldMk cId="2228435026" sldId="256"/>
            <ac:spMk id="2" creationId="{00000000-0000-0000-0000-000000000000}"/>
          </ac:spMkLst>
        </pc:spChg>
        <pc:spChg chg="add del mod">
          <ac:chgData name="David Redfern" userId="0ed7459e32ad7201" providerId="LiveId" clId="{70C9F817-FE08-4512-BA97-C3107E343274}" dt="2024-07-09T09:20:55.588" v="647" actId="478"/>
          <ac:spMkLst>
            <pc:docMk/>
            <pc:sldMk cId="2228435026" sldId="256"/>
            <ac:spMk id="6" creationId="{96890AF9-C73C-B9FE-E63F-ED967C4E5483}"/>
          </ac:spMkLst>
        </pc:spChg>
      </pc:sldChg>
      <pc:sldChg chg="modSp mod">
        <pc:chgData name="David Redfern" userId="0ed7459e32ad7201" providerId="LiveId" clId="{70C9F817-FE08-4512-BA97-C3107E343274}" dt="2024-07-09T09:32:33.507" v="1462" actId="20577"/>
        <pc:sldMkLst>
          <pc:docMk/>
          <pc:sldMk cId="3026579724" sldId="271"/>
        </pc:sldMkLst>
        <pc:spChg chg="mod">
          <ac:chgData name="David Redfern" userId="0ed7459e32ad7201" providerId="LiveId" clId="{70C9F817-FE08-4512-BA97-C3107E343274}" dt="2024-07-09T09:32:33.507" v="1462" actId="20577"/>
          <ac:spMkLst>
            <pc:docMk/>
            <pc:sldMk cId="3026579724" sldId="271"/>
            <ac:spMk id="2" creationId="{FF8FAE87-366E-5CDE-2B9E-275A452F0B42}"/>
          </ac:spMkLst>
        </pc:spChg>
      </pc:sldChg>
      <pc:sldChg chg="modSp mod">
        <pc:chgData name="David Redfern" userId="0ed7459e32ad7201" providerId="LiveId" clId="{70C9F817-FE08-4512-BA97-C3107E343274}" dt="2024-07-09T09:31:07.787" v="1404" actId="20577"/>
        <pc:sldMkLst>
          <pc:docMk/>
          <pc:sldMk cId="0" sldId="285"/>
        </pc:sldMkLst>
        <pc:spChg chg="mod">
          <ac:chgData name="David Redfern" userId="0ed7459e32ad7201" providerId="LiveId" clId="{70C9F817-FE08-4512-BA97-C3107E343274}" dt="2024-07-09T09:31:07.787" v="1404" actId="20577"/>
          <ac:spMkLst>
            <pc:docMk/>
            <pc:sldMk cId="0" sldId="285"/>
            <ac:spMk id="7" creationId="{C0EEEEA1-80B1-B7B4-7B37-D295699255DC}"/>
          </ac:spMkLst>
        </pc:spChg>
      </pc:sldChg>
      <pc:sldChg chg="addSp modSp mod">
        <pc:chgData name="David Redfern" userId="0ed7459e32ad7201" providerId="LiveId" clId="{70C9F817-FE08-4512-BA97-C3107E343274}" dt="2024-07-09T09:47:25.911" v="1751" actId="2710"/>
        <pc:sldMkLst>
          <pc:docMk/>
          <pc:sldMk cId="2544897079" sldId="422"/>
        </pc:sldMkLst>
        <pc:spChg chg="mod">
          <ac:chgData name="David Redfern" userId="0ed7459e32ad7201" providerId="LiveId" clId="{70C9F817-FE08-4512-BA97-C3107E343274}" dt="2024-06-29T09:57:58.751" v="336" actId="20577"/>
          <ac:spMkLst>
            <pc:docMk/>
            <pc:sldMk cId="2544897079" sldId="422"/>
            <ac:spMk id="2" creationId="{00000000-0000-0000-0000-000000000000}"/>
          </ac:spMkLst>
        </pc:spChg>
        <pc:spChg chg="add mod">
          <ac:chgData name="David Redfern" userId="0ed7459e32ad7201" providerId="LiveId" clId="{70C9F817-FE08-4512-BA97-C3107E343274}" dt="2024-06-29T09:57:29.377" v="307" actId="14100"/>
          <ac:spMkLst>
            <pc:docMk/>
            <pc:sldMk cId="2544897079" sldId="422"/>
            <ac:spMk id="5" creationId="{1033A43B-AA6F-68DF-2A1D-3A18F53668A1}"/>
          </ac:spMkLst>
        </pc:spChg>
        <pc:spChg chg="add mod">
          <ac:chgData name="David Redfern" userId="0ed7459e32ad7201" providerId="LiveId" clId="{70C9F817-FE08-4512-BA97-C3107E343274}" dt="2024-07-09T09:47:25.911" v="1751" actId="2710"/>
          <ac:spMkLst>
            <pc:docMk/>
            <pc:sldMk cId="2544897079" sldId="422"/>
            <ac:spMk id="6" creationId="{A750D538-533D-D833-C40A-646EAB92B735}"/>
          </ac:spMkLst>
        </pc:spChg>
        <pc:picChg chg="mod">
          <ac:chgData name="David Redfern" userId="0ed7459e32ad7201" providerId="LiveId" clId="{70C9F817-FE08-4512-BA97-C3107E343274}" dt="2024-07-09T09:36:10.867" v="1546" actId="14100"/>
          <ac:picMkLst>
            <pc:docMk/>
            <pc:sldMk cId="2544897079" sldId="422"/>
            <ac:picMk id="3" creationId="{F6E311F2-233F-8E9E-BB52-F4F55C11695A}"/>
          </ac:picMkLst>
        </pc:picChg>
      </pc:sldChg>
      <pc:sldChg chg="modSp mod">
        <pc:chgData name="David Redfern" userId="0ed7459e32ad7201" providerId="LiveId" clId="{70C9F817-FE08-4512-BA97-C3107E343274}" dt="2024-07-09T09:31:36.453" v="1407" actId="20577"/>
        <pc:sldMkLst>
          <pc:docMk/>
          <pc:sldMk cId="2178942758" sldId="424"/>
        </pc:sldMkLst>
        <pc:spChg chg="mod">
          <ac:chgData name="David Redfern" userId="0ed7459e32ad7201" providerId="LiveId" clId="{70C9F817-FE08-4512-BA97-C3107E343274}" dt="2024-07-09T09:31:36.453" v="1407" actId="20577"/>
          <ac:spMkLst>
            <pc:docMk/>
            <pc:sldMk cId="2178942758" sldId="424"/>
            <ac:spMk id="4" creationId="{BF77801C-EC0D-BDDE-7BB1-C9B80FABE2E4}"/>
          </ac:spMkLst>
        </pc:spChg>
      </pc:sldChg>
      <pc:sldChg chg="modSp mod">
        <pc:chgData name="David Redfern" userId="0ed7459e32ad7201" providerId="LiveId" clId="{70C9F817-FE08-4512-BA97-C3107E343274}" dt="2024-07-09T09:34:20.115" v="1509" actId="20577"/>
        <pc:sldMkLst>
          <pc:docMk/>
          <pc:sldMk cId="2128178615" sldId="425"/>
        </pc:sldMkLst>
        <pc:spChg chg="mod">
          <ac:chgData name="David Redfern" userId="0ed7459e32ad7201" providerId="LiveId" clId="{70C9F817-FE08-4512-BA97-C3107E343274}" dt="2024-07-09T09:34:20.115" v="1509" actId="20577"/>
          <ac:spMkLst>
            <pc:docMk/>
            <pc:sldMk cId="2128178615" sldId="425"/>
            <ac:spMk id="3" creationId="{3BC2B5BE-7939-84C2-745A-ACDB93062269}"/>
          </ac:spMkLst>
        </pc:spChg>
      </pc:sldChg>
      <pc:sldChg chg="modSp mod">
        <pc:chgData name="David Redfern" userId="0ed7459e32ad7201" providerId="LiveId" clId="{70C9F817-FE08-4512-BA97-C3107E343274}" dt="2024-06-29T09:59:13.461" v="348" actId="12"/>
        <pc:sldMkLst>
          <pc:docMk/>
          <pc:sldMk cId="3988879911" sldId="427"/>
        </pc:sldMkLst>
        <pc:spChg chg="mod">
          <ac:chgData name="David Redfern" userId="0ed7459e32ad7201" providerId="LiveId" clId="{70C9F817-FE08-4512-BA97-C3107E343274}" dt="2024-06-29T09:59:13.461" v="348" actId="12"/>
          <ac:spMkLst>
            <pc:docMk/>
            <pc:sldMk cId="3988879911" sldId="427"/>
            <ac:spMk id="5" creationId="{43AC9E17-0CB9-539F-21BF-695E2579F093}"/>
          </ac:spMkLst>
        </pc:spChg>
      </pc:sldChg>
      <pc:sldChg chg="modSp mod">
        <pc:chgData name="David Redfern" userId="0ed7459e32ad7201" providerId="LiveId" clId="{70C9F817-FE08-4512-BA97-C3107E343274}" dt="2024-07-09T09:35:04.826" v="1523" actId="20577"/>
        <pc:sldMkLst>
          <pc:docMk/>
          <pc:sldMk cId="2102668651" sldId="428"/>
        </pc:sldMkLst>
        <pc:spChg chg="mod">
          <ac:chgData name="David Redfern" userId="0ed7459e32ad7201" providerId="LiveId" clId="{70C9F817-FE08-4512-BA97-C3107E343274}" dt="2024-07-09T09:35:04.826" v="1523" actId="20577"/>
          <ac:spMkLst>
            <pc:docMk/>
            <pc:sldMk cId="2102668651" sldId="428"/>
            <ac:spMk id="3" creationId="{3BC2B5BE-7939-84C2-745A-ACDB93062269}"/>
          </ac:spMkLst>
        </pc:spChg>
      </pc:sldChg>
      <pc:sldChg chg="addSp delSp modSp mod">
        <pc:chgData name="David Redfern" userId="0ed7459e32ad7201" providerId="LiveId" clId="{70C9F817-FE08-4512-BA97-C3107E343274}" dt="2024-07-09T09:46:17.594" v="1694" actId="20577"/>
        <pc:sldMkLst>
          <pc:docMk/>
          <pc:sldMk cId="4233407755" sldId="429"/>
        </pc:sldMkLst>
        <pc:spChg chg="mod">
          <ac:chgData name="David Redfern" userId="0ed7459e32ad7201" providerId="LiveId" clId="{70C9F817-FE08-4512-BA97-C3107E343274}" dt="2024-07-09T09:46:17.594" v="1694" actId="20577"/>
          <ac:spMkLst>
            <pc:docMk/>
            <pc:sldMk cId="4233407755" sldId="429"/>
            <ac:spMk id="9" creationId="{60DD7468-8579-A51D-62C6-5B675BA56803}"/>
          </ac:spMkLst>
        </pc:spChg>
        <pc:picChg chg="add mod">
          <ac:chgData name="David Redfern" userId="0ed7459e32ad7201" providerId="LiveId" clId="{70C9F817-FE08-4512-BA97-C3107E343274}" dt="2024-06-29T10:02:52.836" v="366" actId="1076"/>
          <ac:picMkLst>
            <pc:docMk/>
            <pc:sldMk cId="4233407755" sldId="429"/>
            <ac:picMk id="5" creationId="{836EBBAC-1543-C0B8-65C0-299C83D670FC}"/>
          </ac:picMkLst>
        </pc:picChg>
        <pc:picChg chg="del">
          <ac:chgData name="David Redfern" userId="0ed7459e32ad7201" providerId="LiveId" clId="{70C9F817-FE08-4512-BA97-C3107E343274}" dt="2024-06-29T10:01:05.100" v="359" actId="478"/>
          <ac:picMkLst>
            <pc:docMk/>
            <pc:sldMk cId="4233407755" sldId="429"/>
            <ac:picMk id="8" creationId="{2BDE4567-2D57-9730-10BC-4761D4C93DC9}"/>
          </ac:picMkLst>
        </pc:picChg>
      </pc:sldChg>
      <pc:sldChg chg="addSp modSp mod">
        <pc:chgData name="David Redfern" userId="0ed7459e32ad7201" providerId="LiveId" clId="{70C9F817-FE08-4512-BA97-C3107E343274}" dt="2024-07-09T09:37:37.411" v="1571" actId="20577"/>
        <pc:sldMkLst>
          <pc:docMk/>
          <pc:sldMk cId="2154935925" sldId="430"/>
        </pc:sldMkLst>
        <pc:spChg chg="mod">
          <ac:chgData name="David Redfern" userId="0ed7459e32ad7201" providerId="LiveId" clId="{70C9F817-FE08-4512-BA97-C3107E343274}" dt="2024-06-29T09:58:38.739" v="345" actId="14100"/>
          <ac:spMkLst>
            <pc:docMk/>
            <pc:sldMk cId="2154935925" sldId="430"/>
            <ac:spMk id="2" creationId="{00000000-0000-0000-0000-000000000000}"/>
          </ac:spMkLst>
        </pc:spChg>
        <pc:spChg chg="mod">
          <ac:chgData name="David Redfern" userId="0ed7459e32ad7201" providerId="LiveId" clId="{70C9F817-FE08-4512-BA97-C3107E343274}" dt="2024-07-09T09:37:37.411" v="1571" actId="20577"/>
          <ac:spMkLst>
            <pc:docMk/>
            <pc:sldMk cId="2154935925" sldId="430"/>
            <ac:spMk id="3" creationId="{98E3DC7F-0EC1-1866-A3F5-2E9557E2CE07}"/>
          </ac:spMkLst>
        </pc:spChg>
        <pc:spChg chg="add mod">
          <ac:chgData name="David Redfern" userId="0ed7459e32ad7201" providerId="LiveId" clId="{70C9F817-FE08-4512-BA97-C3107E343274}" dt="2024-07-09T09:37:09.818" v="1566" actId="14100"/>
          <ac:spMkLst>
            <pc:docMk/>
            <pc:sldMk cId="2154935925" sldId="430"/>
            <ac:spMk id="6" creationId="{6B731A0F-AA12-690D-82FC-02153F6D263D}"/>
          </ac:spMkLst>
        </pc:spChg>
        <pc:picChg chg="mod">
          <ac:chgData name="David Redfern" userId="0ed7459e32ad7201" providerId="LiveId" clId="{70C9F817-FE08-4512-BA97-C3107E343274}" dt="2024-06-29T09:58:26.786" v="342" actId="14100"/>
          <ac:picMkLst>
            <pc:docMk/>
            <pc:sldMk cId="2154935925" sldId="430"/>
            <ac:picMk id="5" creationId="{0205D9CB-B93D-4BDF-E93A-F7F7F90FE4AF}"/>
          </ac:picMkLst>
        </pc:picChg>
      </pc:sldChg>
      <pc:sldChg chg="modSp mod">
        <pc:chgData name="David Redfern" userId="0ed7459e32ad7201" providerId="LiveId" clId="{70C9F817-FE08-4512-BA97-C3107E343274}" dt="2024-07-09T09:38:47.950" v="1587" actId="20577"/>
        <pc:sldMkLst>
          <pc:docMk/>
          <pc:sldMk cId="2959064863" sldId="431"/>
        </pc:sldMkLst>
        <pc:spChg chg="mod">
          <ac:chgData name="David Redfern" userId="0ed7459e32ad7201" providerId="LiveId" clId="{70C9F817-FE08-4512-BA97-C3107E343274}" dt="2024-07-09T09:38:47.950" v="1587" actId="20577"/>
          <ac:spMkLst>
            <pc:docMk/>
            <pc:sldMk cId="2959064863" sldId="431"/>
            <ac:spMk id="5" creationId="{43AC9E17-0CB9-539F-21BF-695E2579F093}"/>
          </ac:spMkLst>
        </pc:spChg>
      </pc:sldChg>
      <pc:sldChg chg="modSp mod">
        <pc:chgData name="David Redfern" userId="0ed7459e32ad7201" providerId="LiveId" clId="{70C9F817-FE08-4512-BA97-C3107E343274}" dt="2024-07-09T09:44:23.237" v="1670" actId="113"/>
        <pc:sldMkLst>
          <pc:docMk/>
          <pc:sldMk cId="2391239055" sldId="432"/>
        </pc:sldMkLst>
        <pc:spChg chg="mod">
          <ac:chgData name="David Redfern" userId="0ed7459e32ad7201" providerId="LiveId" clId="{70C9F817-FE08-4512-BA97-C3107E343274}" dt="2024-07-09T09:44:23.237" v="1670" actId="113"/>
          <ac:spMkLst>
            <pc:docMk/>
            <pc:sldMk cId="2391239055" sldId="432"/>
            <ac:spMk id="5" creationId="{43AC9E17-0CB9-539F-21BF-695E2579F093}"/>
          </ac:spMkLst>
        </pc:spChg>
      </pc:sldChg>
      <pc:sldChg chg="addSp modSp mod">
        <pc:chgData name="David Redfern" userId="0ed7459e32ad7201" providerId="LiveId" clId="{70C9F817-FE08-4512-BA97-C3107E343274}" dt="2024-07-09T09:40:36.895" v="1654" actId="20577"/>
        <pc:sldMkLst>
          <pc:docMk/>
          <pc:sldMk cId="4053419887" sldId="433"/>
        </pc:sldMkLst>
        <pc:spChg chg="mod">
          <ac:chgData name="David Redfern" userId="0ed7459e32ad7201" providerId="LiveId" clId="{70C9F817-FE08-4512-BA97-C3107E343274}" dt="2024-07-09T09:40:04.083" v="1648" actId="20577"/>
          <ac:spMkLst>
            <pc:docMk/>
            <pc:sldMk cId="4053419887" sldId="433"/>
            <ac:spMk id="2" creationId="{00000000-0000-0000-0000-000000000000}"/>
          </ac:spMkLst>
        </pc:spChg>
        <pc:spChg chg="mod">
          <ac:chgData name="David Redfern" userId="0ed7459e32ad7201" providerId="LiveId" clId="{70C9F817-FE08-4512-BA97-C3107E343274}" dt="2024-07-09T09:40:36.895" v="1654" actId="20577"/>
          <ac:spMkLst>
            <pc:docMk/>
            <pc:sldMk cId="4053419887" sldId="433"/>
            <ac:spMk id="5" creationId="{43AC9E17-0CB9-539F-21BF-695E2579F093}"/>
          </ac:spMkLst>
        </pc:spChg>
        <pc:spChg chg="add mod">
          <ac:chgData name="David Redfern" userId="0ed7459e32ad7201" providerId="LiveId" clId="{70C9F817-FE08-4512-BA97-C3107E343274}" dt="2024-06-29T10:06:40.874" v="450" actId="20577"/>
          <ac:spMkLst>
            <pc:docMk/>
            <pc:sldMk cId="4053419887" sldId="433"/>
            <ac:spMk id="6" creationId="{9C081C10-8D39-B881-6695-8EEDE2080B0C}"/>
          </ac:spMkLst>
        </pc:spChg>
        <pc:picChg chg="mod">
          <ac:chgData name="David Redfern" userId="0ed7459e32ad7201" providerId="LiveId" clId="{70C9F817-FE08-4512-BA97-C3107E343274}" dt="2024-06-29T10:05:27.672" v="395" actId="14100"/>
          <ac:picMkLst>
            <pc:docMk/>
            <pc:sldMk cId="4053419887" sldId="433"/>
            <ac:picMk id="7" creationId="{8C41FA26-451A-F2C8-2F5C-D3B81DC34349}"/>
          </ac:picMkLst>
        </pc:picChg>
      </pc:sldChg>
      <pc:sldChg chg="modSp mod">
        <pc:chgData name="David Redfern" userId="0ed7459e32ad7201" providerId="LiveId" clId="{70C9F817-FE08-4512-BA97-C3107E343274}" dt="2024-07-09T09:43:35.472" v="1668" actId="20577"/>
        <pc:sldMkLst>
          <pc:docMk/>
          <pc:sldMk cId="388833802" sldId="434"/>
        </pc:sldMkLst>
        <pc:spChg chg="mod">
          <ac:chgData name="David Redfern" userId="0ed7459e32ad7201" providerId="LiveId" clId="{70C9F817-FE08-4512-BA97-C3107E343274}" dt="2024-06-29T10:09:17.587" v="483" actId="20577"/>
          <ac:spMkLst>
            <pc:docMk/>
            <pc:sldMk cId="388833802" sldId="434"/>
            <ac:spMk id="2" creationId="{00000000-0000-0000-0000-000000000000}"/>
          </ac:spMkLst>
        </pc:spChg>
        <pc:spChg chg="mod">
          <ac:chgData name="David Redfern" userId="0ed7459e32ad7201" providerId="LiveId" clId="{70C9F817-FE08-4512-BA97-C3107E343274}" dt="2024-07-09T09:43:35.472" v="1668" actId="20577"/>
          <ac:spMkLst>
            <pc:docMk/>
            <pc:sldMk cId="388833802" sldId="434"/>
            <ac:spMk id="5" creationId="{43AC9E17-0CB9-539F-21BF-695E2579F093}"/>
          </ac:spMkLst>
        </pc:spChg>
      </pc:sldChg>
      <pc:sldChg chg="modSp mod ord">
        <pc:chgData name="David Redfern" userId="0ed7459e32ad7201" providerId="LiveId" clId="{70C9F817-FE08-4512-BA97-C3107E343274}" dt="2024-07-09T09:42:36.774" v="1655" actId="20577"/>
        <pc:sldMkLst>
          <pc:docMk/>
          <pc:sldMk cId="2878849729" sldId="435"/>
        </pc:sldMkLst>
        <pc:spChg chg="mod">
          <ac:chgData name="David Redfern" userId="0ed7459e32ad7201" providerId="LiveId" clId="{70C9F817-FE08-4512-BA97-C3107E343274}" dt="2024-06-29T10:09:12.667" v="481" actId="20577"/>
          <ac:spMkLst>
            <pc:docMk/>
            <pc:sldMk cId="2878849729" sldId="435"/>
            <ac:spMk id="2" creationId="{00000000-0000-0000-0000-000000000000}"/>
          </ac:spMkLst>
        </pc:spChg>
        <pc:spChg chg="mod">
          <ac:chgData name="David Redfern" userId="0ed7459e32ad7201" providerId="LiveId" clId="{70C9F817-FE08-4512-BA97-C3107E343274}" dt="2024-06-29T10:10:54.010" v="501" actId="20577"/>
          <ac:spMkLst>
            <pc:docMk/>
            <pc:sldMk cId="2878849729" sldId="435"/>
            <ac:spMk id="5" creationId="{43AC9E17-0CB9-539F-21BF-695E2579F093}"/>
          </ac:spMkLst>
        </pc:spChg>
        <pc:spChg chg="mod">
          <ac:chgData name="David Redfern" userId="0ed7459e32ad7201" providerId="LiveId" clId="{70C9F817-FE08-4512-BA97-C3107E343274}" dt="2024-07-09T09:42:36.774" v="1655" actId="20577"/>
          <ac:spMkLst>
            <pc:docMk/>
            <pc:sldMk cId="2878849729" sldId="435"/>
            <ac:spMk id="6" creationId="{9F94A1D7-AF8C-6880-6432-C76ADAB5571B}"/>
          </ac:spMkLst>
        </pc:spChg>
      </pc:sldChg>
      <pc:sldChg chg="modSp new mod">
        <pc:chgData name="David Redfern" userId="0ed7459e32ad7201" providerId="LiveId" clId="{70C9F817-FE08-4512-BA97-C3107E343274}" dt="2024-07-09T09:45:24.299" v="1690" actId="20577"/>
        <pc:sldMkLst>
          <pc:docMk/>
          <pc:sldMk cId="3852319691" sldId="436"/>
        </pc:sldMkLst>
        <pc:spChg chg="mod">
          <ac:chgData name="David Redfern" userId="0ed7459e32ad7201" providerId="LiveId" clId="{70C9F817-FE08-4512-BA97-C3107E343274}" dt="2024-07-09T09:19:51.692" v="626"/>
          <ac:spMkLst>
            <pc:docMk/>
            <pc:sldMk cId="3852319691" sldId="436"/>
            <ac:spMk id="2" creationId="{3FC71B41-56B2-E53B-239C-FAE620A29E8F}"/>
          </ac:spMkLst>
        </pc:spChg>
        <pc:spChg chg="mod">
          <ac:chgData name="David Redfern" userId="0ed7459e32ad7201" providerId="LiveId" clId="{70C9F817-FE08-4512-BA97-C3107E343274}" dt="2024-07-09T09:45:24.299" v="1690" actId="20577"/>
          <ac:spMkLst>
            <pc:docMk/>
            <pc:sldMk cId="3852319691" sldId="436"/>
            <ac:spMk id="3" creationId="{6DAC45D5-E468-41FB-D537-B0212BEE8A22}"/>
          </ac:spMkLst>
        </pc:spChg>
        <pc:spChg chg="mod">
          <ac:chgData name="David Redfern" userId="0ed7459e32ad7201" providerId="LiveId" clId="{70C9F817-FE08-4512-BA97-C3107E343274}" dt="2024-07-09T09:19:12.669" v="624" actId="20577"/>
          <ac:spMkLst>
            <pc:docMk/>
            <pc:sldMk cId="3852319691" sldId="436"/>
            <ac:spMk id="4" creationId="{2198E3F8-F9BE-51FF-6151-AB349327DB25}"/>
          </ac:spMkLst>
        </pc:spChg>
      </pc:sldChg>
    </pc:docChg>
  </pc:docChgLst>
  <pc:docChgLst>
    <pc:chgData name="Ben Roberts" userId="afd2b2f5-d19b-458d-8355-bb03a636b71a" providerId="ADAL" clId="{F1B4F194-7AFA-A649-B2B4-A22F2CD31BB6}"/>
    <pc:docChg chg="custSel modSld">
      <pc:chgData name="Ben Roberts" userId="afd2b2f5-d19b-458d-8355-bb03a636b71a" providerId="ADAL" clId="{F1B4F194-7AFA-A649-B2B4-A22F2CD31BB6}" dt="2024-11-11T10:58:39.961" v="96" actId="20577"/>
      <pc:docMkLst>
        <pc:docMk/>
      </pc:docMkLst>
      <pc:sldChg chg="modSp mod">
        <pc:chgData name="Ben Roberts" userId="afd2b2f5-d19b-458d-8355-bb03a636b71a" providerId="ADAL" clId="{F1B4F194-7AFA-A649-B2B4-A22F2CD31BB6}" dt="2024-11-11T10:55:07.279" v="6" actId="20577"/>
        <pc:sldMkLst>
          <pc:docMk/>
          <pc:sldMk cId="2228435026" sldId="256"/>
        </pc:sldMkLst>
        <pc:spChg chg="mod">
          <ac:chgData name="Ben Roberts" userId="afd2b2f5-d19b-458d-8355-bb03a636b71a" providerId="ADAL" clId="{F1B4F194-7AFA-A649-B2B4-A22F2CD31BB6}" dt="2024-11-11T10:55:07.279" v="6" actId="20577"/>
          <ac:spMkLst>
            <pc:docMk/>
            <pc:sldMk cId="2228435026" sldId="256"/>
            <ac:spMk id="2" creationId="{00000000-0000-0000-0000-000000000000}"/>
          </ac:spMkLst>
        </pc:spChg>
      </pc:sldChg>
      <pc:sldChg chg="modSp mod">
        <pc:chgData name="Ben Roberts" userId="afd2b2f5-d19b-458d-8355-bb03a636b71a" providerId="ADAL" clId="{F1B4F194-7AFA-A649-B2B4-A22F2CD31BB6}" dt="2024-11-11T10:55:51.645" v="20" actId="14100"/>
        <pc:sldMkLst>
          <pc:docMk/>
          <pc:sldMk cId="2178942758" sldId="424"/>
        </pc:sldMkLst>
        <pc:spChg chg="mod">
          <ac:chgData name="Ben Roberts" userId="afd2b2f5-d19b-458d-8355-bb03a636b71a" providerId="ADAL" clId="{F1B4F194-7AFA-A649-B2B4-A22F2CD31BB6}" dt="2024-11-11T10:55:51.645" v="20" actId="14100"/>
          <ac:spMkLst>
            <pc:docMk/>
            <pc:sldMk cId="2178942758" sldId="424"/>
            <ac:spMk id="5122" creationId="{00000000-0000-0000-0000-000000000000}"/>
          </ac:spMkLst>
        </pc:spChg>
      </pc:sldChg>
      <pc:sldChg chg="modSp mod">
        <pc:chgData name="Ben Roberts" userId="afd2b2f5-d19b-458d-8355-bb03a636b71a" providerId="ADAL" clId="{F1B4F194-7AFA-A649-B2B4-A22F2CD31BB6}" dt="2024-11-11T10:56:54.906" v="39" actId="20577"/>
        <pc:sldMkLst>
          <pc:docMk/>
          <pc:sldMk cId="2128178615" sldId="425"/>
        </pc:sldMkLst>
        <pc:spChg chg="mod">
          <ac:chgData name="Ben Roberts" userId="afd2b2f5-d19b-458d-8355-bb03a636b71a" providerId="ADAL" clId="{F1B4F194-7AFA-A649-B2B4-A22F2CD31BB6}" dt="2024-11-11T10:56:54.906" v="39" actId="20577"/>
          <ac:spMkLst>
            <pc:docMk/>
            <pc:sldMk cId="2128178615" sldId="425"/>
            <ac:spMk id="3" creationId="{3BC2B5BE-7939-84C2-745A-ACDB93062269}"/>
          </ac:spMkLst>
        </pc:spChg>
      </pc:sldChg>
      <pc:sldChg chg="modSp mod">
        <pc:chgData name="Ben Roberts" userId="afd2b2f5-d19b-458d-8355-bb03a636b71a" providerId="ADAL" clId="{F1B4F194-7AFA-A649-B2B4-A22F2CD31BB6}" dt="2024-11-11T10:55:22.047" v="7" actId="20577"/>
        <pc:sldMkLst>
          <pc:docMk/>
          <pc:sldMk cId="3852319691" sldId="436"/>
        </pc:sldMkLst>
        <pc:spChg chg="mod">
          <ac:chgData name="Ben Roberts" userId="afd2b2f5-d19b-458d-8355-bb03a636b71a" providerId="ADAL" clId="{F1B4F194-7AFA-A649-B2B4-A22F2CD31BB6}" dt="2024-11-11T10:54:19.736" v="4" actId="114"/>
          <ac:spMkLst>
            <pc:docMk/>
            <pc:sldMk cId="3852319691" sldId="436"/>
            <ac:spMk id="2" creationId="{3FC71B41-56B2-E53B-239C-FAE620A29E8F}"/>
          </ac:spMkLst>
        </pc:spChg>
        <pc:spChg chg="mod">
          <ac:chgData name="Ben Roberts" userId="afd2b2f5-d19b-458d-8355-bb03a636b71a" providerId="ADAL" clId="{F1B4F194-7AFA-A649-B2B4-A22F2CD31BB6}" dt="2024-11-11T10:55:22.047" v="7" actId="20577"/>
          <ac:spMkLst>
            <pc:docMk/>
            <pc:sldMk cId="3852319691" sldId="436"/>
            <ac:spMk id="3" creationId="{6DAC45D5-E468-41FB-D537-B0212BEE8A22}"/>
          </ac:spMkLst>
        </pc:spChg>
      </pc:sldChg>
      <pc:sldChg chg="modSp mod">
        <pc:chgData name="Ben Roberts" userId="afd2b2f5-d19b-458d-8355-bb03a636b71a" providerId="ADAL" clId="{F1B4F194-7AFA-A649-B2B4-A22F2CD31BB6}" dt="2024-11-11T10:57:04.098" v="41" actId="20577"/>
        <pc:sldMkLst>
          <pc:docMk/>
          <pc:sldMk cId="2673158076" sldId="437"/>
        </pc:sldMkLst>
        <pc:spChg chg="mod">
          <ac:chgData name="Ben Roberts" userId="afd2b2f5-d19b-458d-8355-bb03a636b71a" providerId="ADAL" clId="{F1B4F194-7AFA-A649-B2B4-A22F2CD31BB6}" dt="2024-11-11T10:57:04.098" v="41" actId="20577"/>
          <ac:spMkLst>
            <pc:docMk/>
            <pc:sldMk cId="2673158076" sldId="437"/>
            <ac:spMk id="3" creationId="{3BC2B5BE-7939-84C2-745A-ACDB93062269}"/>
          </ac:spMkLst>
        </pc:spChg>
      </pc:sldChg>
      <pc:sldChg chg="modSp mod">
        <pc:chgData name="Ben Roberts" userId="afd2b2f5-d19b-458d-8355-bb03a636b71a" providerId="ADAL" clId="{F1B4F194-7AFA-A649-B2B4-A22F2CD31BB6}" dt="2024-11-11T10:57:28.675" v="66" actId="6549"/>
        <pc:sldMkLst>
          <pc:docMk/>
          <pc:sldMk cId="1599311546" sldId="438"/>
        </pc:sldMkLst>
        <pc:spChg chg="mod">
          <ac:chgData name="Ben Roberts" userId="afd2b2f5-d19b-458d-8355-bb03a636b71a" providerId="ADAL" clId="{F1B4F194-7AFA-A649-B2B4-A22F2CD31BB6}" dt="2024-11-11T10:57:28.675" v="66" actId="6549"/>
          <ac:spMkLst>
            <pc:docMk/>
            <pc:sldMk cId="1599311546" sldId="438"/>
            <ac:spMk id="3" creationId="{3BC2B5BE-7939-84C2-745A-ACDB93062269}"/>
          </ac:spMkLst>
        </pc:spChg>
      </pc:sldChg>
      <pc:sldChg chg="modSp mod">
        <pc:chgData name="Ben Roberts" userId="afd2b2f5-d19b-458d-8355-bb03a636b71a" providerId="ADAL" clId="{F1B4F194-7AFA-A649-B2B4-A22F2CD31BB6}" dt="2024-11-11T10:58:16.961" v="92" actId="404"/>
        <pc:sldMkLst>
          <pc:docMk/>
          <pc:sldMk cId="3826729973" sldId="439"/>
        </pc:sldMkLst>
        <pc:spChg chg="mod">
          <ac:chgData name="Ben Roberts" userId="afd2b2f5-d19b-458d-8355-bb03a636b71a" providerId="ADAL" clId="{F1B4F194-7AFA-A649-B2B4-A22F2CD31BB6}" dt="2024-11-11T10:57:51.216" v="88" actId="20577"/>
          <ac:spMkLst>
            <pc:docMk/>
            <pc:sldMk cId="3826729973" sldId="439"/>
            <ac:spMk id="3" creationId="{3BC2B5BE-7939-84C2-745A-ACDB93062269}"/>
          </ac:spMkLst>
        </pc:spChg>
        <pc:spChg chg="mod">
          <ac:chgData name="Ben Roberts" userId="afd2b2f5-d19b-458d-8355-bb03a636b71a" providerId="ADAL" clId="{F1B4F194-7AFA-A649-B2B4-A22F2CD31BB6}" dt="2024-11-11T10:58:16.961" v="92" actId="404"/>
          <ac:spMkLst>
            <pc:docMk/>
            <pc:sldMk cId="3826729973" sldId="439"/>
            <ac:spMk id="6" creationId="{59B65BD9-347A-1FE8-7E26-057860AC73F7}"/>
          </ac:spMkLst>
        </pc:spChg>
      </pc:sldChg>
      <pc:sldChg chg="modSp mod">
        <pc:chgData name="Ben Roberts" userId="afd2b2f5-d19b-458d-8355-bb03a636b71a" providerId="ADAL" clId="{F1B4F194-7AFA-A649-B2B4-A22F2CD31BB6}" dt="2024-11-11T10:58:39.961" v="96" actId="20577"/>
        <pc:sldMkLst>
          <pc:docMk/>
          <pc:sldMk cId="3792504284" sldId="440"/>
        </pc:sldMkLst>
        <pc:spChg chg="mod">
          <ac:chgData name="Ben Roberts" userId="afd2b2f5-d19b-458d-8355-bb03a636b71a" providerId="ADAL" clId="{F1B4F194-7AFA-A649-B2B4-A22F2CD31BB6}" dt="2024-11-11T10:58:39.961" v="96" actId="20577"/>
          <ac:spMkLst>
            <pc:docMk/>
            <pc:sldMk cId="3792504284" sldId="440"/>
            <ac:spMk id="3" creationId="{3BC2B5BE-7939-84C2-745A-ACDB93062269}"/>
          </ac:spMkLst>
        </pc:spChg>
      </pc:sldChg>
    </pc:docChg>
  </pc:docChgLst>
  <pc:docChgLst>
    <pc:chgData name="David Redfern" userId="0ed7459e32ad7201" providerId="LiveId" clId="{42FBEB3C-FA2E-43FB-A601-0EFF76C93C20}"/>
    <pc:docChg chg="custSel addSld modSld sldOrd">
      <pc:chgData name="David Redfern" userId="0ed7459e32ad7201" providerId="LiveId" clId="{42FBEB3C-FA2E-43FB-A601-0EFF76C93C20}" dt="2024-06-27T15:49:30.832" v="1373" actId="12"/>
      <pc:docMkLst>
        <pc:docMk/>
      </pc:docMkLst>
      <pc:sldChg chg="modSp mod">
        <pc:chgData name="David Redfern" userId="0ed7459e32ad7201" providerId="LiveId" clId="{42FBEB3C-FA2E-43FB-A601-0EFF76C93C20}" dt="2024-06-27T15:44:06.461" v="1334" actId="20577"/>
        <pc:sldMkLst>
          <pc:docMk/>
          <pc:sldMk cId="2228435026" sldId="256"/>
        </pc:sldMkLst>
        <pc:spChg chg="mod">
          <ac:chgData name="David Redfern" userId="0ed7459e32ad7201" providerId="LiveId" clId="{42FBEB3C-FA2E-43FB-A601-0EFF76C93C20}" dt="2024-06-27T15:44:06.461" v="1334" actId="20577"/>
          <ac:spMkLst>
            <pc:docMk/>
            <pc:sldMk cId="2228435026" sldId="256"/>
            <ac:spMk id="2" creationId="{00000000-0000-0000-0000-000000000000}"/>
          </ac:spMkLst>
        </pc:spChg>
      </pc:sldChg>
      <pc:sldChg chg="modSp mod">
        <pc:chgData name="David Redfern" userId="0ed7459e32ad7201" providerId="LiveId" clId="{42FBEB3C-FA2E-43FB-A601-0EFF76C93C20}" dt="2024-06-27T15:49:30.832" v="1373" actId="12"/>
        <pc:sldMkLst>
          <pc:docMk/>
          <pc:sldMk cId="0" sldId="285"/>
        </pc:sldMkLst>
        <pc:spChg chg="mod">
          <ac:chgData name="David Redfern" userId="0ed7459e32ad7201" providerId="LiveId" clId="{42FBEB3C-FA2E-43FB-A601-0EFF76C93C20}" dt="2024-06-06T20:33:20.922" v="57" actId="20577"/>
          <ac:spMkLst>
            <pc:docMk/>
            <pc:sldMk cId="0" sldId="285"/>
            <ac:spMk id="2" creationId="{00000000-0000-0000-0000-000000000000}"/>
          </ac:spMkLst>
        </pc:spChg>
        <pc:spChg chg="mod">
          <ac:chgData name="David Redfern" userId="0ed7459e32ad7201" providerId="LiveId" clId="{42FBEB3C-FA2E-43FB-A601-0EFF76C93C20}" dt="2024-06-27T15:49:30.832" v="1373" actId="12"/>
          <ac:spMkLst>
            <pc:docMk/>
            <pc:sldMk cId="0" sldId="285"/>
            <ac:spMk id="7" creationId="{C0EEEEA1-80B1-B7B4-7B37-D295699255DC}"/>
          </ac:spMkLst>
        </pc:spChg>
      </pc:sldChg>
      <pc:sldChg chg="modSp mod">
        <pc:chgData name="David Redfern" userId="0ed7459e32ad7201" providerId="LiveId" clId="{42FBEB3C-FA2E-43FB-A601-0EFF76C93C20}" dt="2024-06-07T05:59:54.588" v="445" actId="1076"/>
        <pc:sldMkLst>
          <pc:docMk/>
          <pc:sldMk cId="2544897079" sldId="422"/>
        </pc:sldMkLst>
        <pc:spChg chg="mod">
          <ac:chgData name="David Redfern" userId="0ed7459e32ad7201" providerId="LiveId" clId="{42FBEB3C-FA2E-43FB-A601-0EFF76C93C20}" dt="2024-06-07T05:59:52.236" v="444" actId="255"/>
          <ac:spMkLst>
            <pc:docMk/>
            <pc:sldMk cId="2544897079" sldId="422"/>
            <ac:spMk id="2" creationId="{00000000-0000-0000-0000-000000000000}"/>
          </ac:spMkLst>
        </pc:spChg>
        <pc:picChg chg="mod">
          <ac:chgData name="David Redfern" userId="0ed7459e32ad7201" providerId="LiveId" clId="{42FBEB3C-FA2E-43FB-A601-0EFF76C93C20}" dt="2024-06-07T05:59:54.588" v="445" actId="1076"/>
          <ac:picMkLst>
            <pc:docMk/>
            <pc:sldMk cId="2544897079" sldId="422"/>
            <ac:picMk id="3" creationId="{F6E311F2-233F-8E9E-BB52-F4F55C11695A}"/>
          </ac:picMkLst>
        </pc:picChg>
      </pc:sldChg>
      <pc:sldChg chg="modSp mod">
        <pc:chgData name="David Redfern" userId="0ed7459e32ad7201" providerId="LiveId" clId="{42FBEB3C-FA2E-43FB-A601-0EFF76C93C20}" dt="2024-06-07T06:02:59.435" v="527" actId="5793"/>
        <pc:sldMkLst>
          <pc:docMk/>
          <pc:sldMk cId="2128178615" sldId="425"/>
        </pc:sldMkLst>
        <pc:spChg chg="mod">
          <ac:chgData name="David Redfern" userId="0ed7459e32ad7201" providerId="LiveId" clId="{42FBEB3C-FA2E-43FB-A601-0EFF76C93C20}" dt="2024-06-07T06:02:59.435" v="527" actId="5793"/>
          <ac:spMkLst>
            <pc:docMk/>
            <pc:sldMk cId="2128178615" sldId="425"/>
            <ac:spMk id="3" creationId="{3BC2B5BE-7939-84C2-745A-ACDB93062269}"/>
          </ac:spMkLst>
        </pc:spChg>
      </pc:sldChg>
      <pc:sldChg chg="addSp delSp modSp add mod">
        <pc:chgData name="David Redfern" userId="0ed7459e32ad7201" providerId="LiveId" clId="{42FBEB3C-FA2E-43FB-A601-0EFF76C93C20}" dt="2024-06-04T11:06:36.744" v="44" actId="20577"/>
        <pc:sldMkLst>
          <pc:docMk/>
          <pc:sldMk cId="370385412" sldId="426"/>
        </pc:sldMkLst>
        <pc:spChg chg="mod">
          <ac:chgData name="David Redfern" userId="0ed7459e32ad7201" providerId="LiveId" clId="{42FBEB3C-FA2E-43FB-A601-0EFF76C93C20}" dt="2024-06-04T11:06:36.744" v="44" actId="20577"/>
          <ac:spMkLst>
            <pc:docMk/>
            <pc:sldMk cId="370385412" sldId="426"/>
            <ac:spMk id="2" creationId="{00000000-0000-0000-0000-000000000000}"/>
          </ac:spMkLst>
        </pc:spChg>
        <pc:picChg chg="add mod">
          <ac:chgData name="David Redfern" userId="0ed7459e32ad7201" providerId="LiveId" clId="{42FBEB3C-FA2E-43FB-A601-0EFF76C93C20}" dt="2024-06-04T11:06:28.510" v="43" actId="14100"/>
          <ac:picMkLst>
            <pc:docMk/>
            <pc:sldMk cId="370385412" sldId="426"/>
            <ac:picMk id="1026" creationId="{76A3C3EF-0185-F9FB-9119-3E821C0DFFE4}"/>
          </ac:picMkLst>
        </pc:picChg>
        <pc:picChg chg="del">
          <ac:chgData name="David Redfern" userId="0ed7459e32ad7201" providerId="LiveId" clId="{42FBEB3C-FA2E-43FB-A601-0EFF76C93C20}" dt="2024-06-04T11:06:08.254" v="37" actId="478"/>
          <ac:picMkLst>
            <pc:docMk/>
            <pc:sldMk cId="370385412" sldId="426"/>
            <ac:picMk id="5122" creationId="{0DA86765-7340-D394-86ED-0E0E2D4F0C5F}"/>
          </ac:picMkLst>
        </pc:picChg>
      </pc:sldChg>
      <pc:sldChg chg="modSp mod">
        <pc:chgData name="David Redfern" userId="0ed7459e32ad7201" providerId="LiveId" clId="{42FBEB3C-FA2E-43FB-A601-0EFF76C93C20}" dt="2024-06-06T20:38:31.711" v="102" actId="20577"/>
        <pc:sldMkLst>
          <pc:docMk/>
          <pc:sldMk cId="3988879911" sldId="427"/>
        </pc:sldMkLst>
        <pc:spChg chg="mod">
          <ac:chgData name="David Redfern" userId="0ed7459e32ad7201" providerId="LiveId" clId="{42FBEB3C-FA2E-43FB-A601-0EFF76C93C20}" dt="2024-06-06T20:38:31.711" v="102" actId="20577"/>
          <ac:spMkLst>
            <pc:docMk/>
            <pc:sldMk cId="3988879911" sldId="427"/>
            <ac:spMk id="5" creationId="{43AC9E17-0CB9-539F-21BF-695E2579F093}"/>
          </ac:spMkLst>
        </pc:spChg>
      </pc:sldChg>
      <pc:sldChg chg="modSp mod">
        <pc:chgData name="David Redfern" userId="0ed7459e32ad7201" providerId="LiveId" clId="{42FBEB3C-FA2E-43FB-A601-0EFF76C93C20}" dt="2024-06-06T20:37:08.609" v="92" actId="20577"/>
        <pc:sldMkLst>
          <pc:docMk/>
          <pc:sldMk cId="2102668651" sldId="428"/>
        </pc:sldMkLst>
        <pc:spChg chg="mod">
          <ac:chgData name="David Redfern" userId="0ed7459e32ad7201" providerId="LiveId" clId="{42FBEB3C-FA2E-43FB-A601-0EFF76C93C20}" dt="2024-06-06T20:37:08.609" v="92" actId="20577"/>
          <ac:spMkLst>
            <pc:docMk/>
            <pc:sldMk cId="2102668651" sldId="428"/>
            <ac:spMk id="3" creationId="{3BC2B5BE-7939-84C2-745A-ACDB93062269}"/>
          </ac:spMkLst>
        </pc:spChg>
      </pc:sldChg>
      <pc:sldChg chg="modSp mod">
        <pc:chgData name="David Redfern" userId="0ed7459e32ad7201" providerId="LiveId" clId="{42FBEB3C-FA2E-43FB-A601-0EFF76C93C20}" dt="2024-06-07T06:01:35.270" v="476" actId="20577"/>
        <pc:sldMkLst>
          <pc:docMk/>
          <pc:sldMk cId="4233407755" sldId="429"/>
        </pc:sldMkLst>
        <pc:spChg chg="mod">
          <ac:chgData name="David Redfern" userId="0ed7459e32ad7201" providerId="LiveId" clId="{42FBEB3C-FA2E-43FB-A601-0EFF76C93C20}" dt="2024-06-07T06:01:35.270" v="476" actId="20577"/>
          <ac:spMkLst>
            <pc:docMk/>
            <pc:sldMk cId="4233407755" sldId="429"/>
            <ac:spMk id="2" creationId="{050B469B-47C0-2D5E-51B7-DF9AAA2FF51D}"/>
          </ac:spMkLst>
        </pc:spChg>
      </pc:sldChg>
      <pc:sldChg chg="addSp modSp mod">
        <pc:chgData name="David Redfern" userId="0ed7459e32ad7201" providerId="LiveId" clId="{42FBEB3C-FA2E-43FB-A601-0EFF76C93C20}" dt="2024-06-07T05:58:35.023" v="441" actId="20577"/>
        <pc:sldMkLst>
          <pc:docMk/>
          <pc:sldMk cId="2154935925" sldId="430"/>
        </pc:sldMkLst>
        <pc:spChg chg="mod">
          <ac:chgData name="David Redfern" userId="0ed7459e32ad7201" providerId="LiveId" clId="{42FBEB3C-FA2E-43FB-A601-0EFF76C93C20}" dt="2024-06-07T05:56:29.726" v="361" actId="20577"/>
          <ac:spMkLst>
            <pc:docMk/>
            <pc:sldMk cId="2154935925" sldId="430"/>
            <ac:spMk id="2" creationId="{00000000-0000-0000-0000-000000000000}"/>
          </ac:spMkLst>
        </pc:spChg>
        <pc:spChg chg="add mod">
          <ac:chgData name="David Redfern" userId="0ed7459e32ad7201" providerId="LiveId" clId="{42FBEB3C-FA2E-43FB-A601-0EFF76C93C20}" dt="2024-06-07T05:58:35.023" v="441" actId="20577"/>
          <ac:spMkLst>
            <pc:docMk/>
            <pc:sldMk cId="2154935925" sldId="430"/>
            <ac:spMk id="3" creationId="{98E3DC7F-0EC1-1866-A3F5-2E9557E2CE07}"/>
          </ac:spMkLst>
        </pc:spChg>
        <pc:picChg chg="mod">
          <ac:chgData name="David Redfern" userId="0ed7459e32ad7201" providerId="LiveId" clId="{42FBEB3C-FA2E-43FB-A601-0EFF76C93C20}" dt="2024-06-07T05:56:47.473" v="364" actId="1076"/>
          <ac:picMkLst>
            <pc:docMk/>
            <pc:sldMk cId="2154935925" sldId="430"/>
            <ac:picMk id="5" creationId="{0205D9CB-B93D-4BDF-E93A-F7F7F90FE4AF}"/>
          </ac:picMkLst>
        </pc:picChg>
      </pc:sldChg>
      <pc:sldChg chg="modSp mod">
        <pc:chgData name="David Redfern" userId="0ed7459e32ad7201" providerId="LiveId" clId="{42FBEB3C-FA2E-43FB-A601-0EFF76C93C20}" dt="2024-06-06T20:39:03.772" v="103" actId="14100"/>
        <pc:sldMkLst>
          <pc:docMk/>
          <pc:sldMk cId="2959064863" sldId="431"/>
        </pc:sldMkLst>
        <pc:spChg chg="mod">
          <ac:chgData name="David Redfern" userId="0ed7459e32ad7201" providerId="LiveId" clId="{42FBEB3C-FA2E-43FB-A601-0EFF76C93C20}" dt="2024-06-06T20:39:03.772" v="103" actId="14100"/>
          <ac:spMkLst>
            <pc:docMk/>
            <pc:sldMk cId="2959064863" sldId="431"/>
            <ac:spMk id="5" creationId="{43AC9E17-0CB9-539F-21BF-695E2579F093}"/>
          </ac:spMkLst>
        </pc:spChg>
      </pc:sldChg>
      <pc:sldChg chg="modSp mod">
        <pc:chgData name="David Redfern" userId="0ed7459e32ad7201" providerId="LiveId" clId="{42FBEB3C-FA2E-43FB-A601-0EFF76C93C20}" dt="2024-06-24T13:02:31.638" v="1170" actId="20577"/>
        <pc:sldMkLst>
          <pc:docMk/>
          <pc:sldMk cId="2391239055" sldId="432"/>
        </pc:sldMkLst>
        <pc:spChg chg="mod">
          <ac:chgData name="David Redfern" userId="0ed7459e32ad7201" providerId="LiveId" clId="{42FBEB3C-FA2E-43FB-A601-0EFF76C93C20}" dt="2024-06-24T13:02:31.638" v="1170" actId="20577"/>
          <ac:spMkLst>
            <pc:docMk/>
            <pc:sldMk cId="2391239055" sldId="432"/>
            <ac:spMk id="2" creationId="{00000000-0000-0000-0000-000000000000}"/>
          </ac:spMkLst>
        </pc:spChg>
        <pc:spChg chg="mod">
          <ac:chgData name="David Redfern" userId="0ed7459e32ad7201" providerId="LiveId" clId="{42FBEB3C-FA2E-43FB-A601-0EFF76C93C20}" dt="2024-06-06T20:39:39.961" v="108" actId="20577"/>
          <ac:spMkLst>
            <pc:docMk/>
            <pc:sldMk cId="2391239055" sldId="432"/>
            <ac:spMk id="5" creationId="{43AC9E17-0CB9-539F-21BF-695E2579F093}"/>
          </ac:spMkLst>
        </pc:spChg>
      </pc:sldChg>
      <pc:sldChg chg="addSp delSp modSp add mod">
        <pc:chgData name="David Redfern" userId="0ed7459e32ad7201" providerId="LiveId" clId="{42FBEB3C-FA2E-43FB-A601-0EFF76C93C20}" dt="2024-06-12T11:27:10.038" v="792" actId="20577"/>
        <pc:sldMkLst>
          <pc:docMk/>
          <pc:sldMk cId="4053419887" sldId="433"/>
        </pc:sldMkLst>
        <pc:spChg chg="mod">
          <ac:chgData name="David Redfern" userId="0ed7459e32ad7201" providerId="LiveId" clId="{42FBEB3C-FA2E-43FB-A601-0EFF76C93C20}" dt="2024-06-12T11:25:44.340" v="763" actId="20577"/>
          <ac:spMkLst>
            <pc:docMk/>
            <pc:sldMk cId="4053419887" sldId="433"/>
            <ac:spMk id="2" creationId="{00000000-0000-0000-0000-000000000000}"/>
          </ac:spMkLst>
        </pc:spChg>
        <pc:spChg chg="add">
          <ac:chgData name="David Redfern" userId="0ed7459e32ad7201" providerId="LiveId" clId="{42FBEB3C-FA2E-43FB-A601-0EFF76C93C20}" dt="2024-06-12T11:01:11.383" v="562"/>
          <ac:spMkLst>
            <pc:docMk/>
            <pc:sldMk cId="4053419887" sldId="433"/>
            <ac:spMk id="3" creationId="{EF8E82A0-AA74-D5DC-98CF-31754A0A44E2}"/>
          </ac:spMkLst>
        </pc:spChg>
        <pc:spChg chg="mod">
          <ac:chgData name="David Redfern" userId="0ed7459e32ad7201" providerId="LiveId" clId="{42FBEB3C-FA2E-43FB-A601-0EFF76C93C20}" dt="2024-06-12T11:27:10.038" v="792" actId="20577"/>
          <ac:spMkLst>
            <pc:docMk/>
            <pc:sldMk cId="4053419887" sldId="433"/>
            <ac:spMk id="5" creationId="{43AC9E17-0CB9-539F-21BF-695E2579F093}"/>
          </ac:spMkLst>
        </pc:spChg>
        <pc:picChg chg="del">
          <ac:chgData name="David Redfern" userId="0ed7459e32ad7201" providerId="LiveId" clId="{42FBEB3C-FA2E-43FB-A601-0EFF76C93C20}" dt="2024-06-07T05:49:08.340" v="112" actId="478"/>
          <ac:picMkLst>
            <pc:docMk/>
            <pc:sldMk cId="4053419887" sldId="433"/>
            <ac:picMk id="6" creationId="{3D8D875C-47B0-CB48-7015-7A73A7A8B37D}"/>
          </ac:picMkLst>
        </pc:picChg>
        <pc:picChg chg="add mod">
          <ac:chgData name="David Redfern" userId="0ed7459e32ad7201" providerId="LiveId" clId="{42FBEB3C-FA2E-43FB-A601-0EFF76C93C20}" dt="2024-06-12T11:02:09.151" v="567" actId="1076"/>
          <ac:picMkLst>
            <pc:docMk/>
            <pc:sldMk cId="4053419887" sldId="433"/>
            <ac:picMk id="7" creationId="{8C41FA26-451A-F2C8-2F5C-D3B81DC34349}"/>
          </ac:picMkLst>
        </pc:picChg>
        <pc:picChg chg="add del mod">
          <ac:chgData name="David Redfern" userId="0ed7459e32ad7201" providerId="LiveId" clId="{42FBEB3C-FA2E-43FB-A601-0EFF76C93C20}" dt="2024-06-12T11:01:03.188" v="561" actId="478"/>
          <ac:picMkLst>
            <pc:docMk/>
            <pc:sldMk cId="4053419887" sldId="433"/>
            <ac:picMk id="1026" creationId="{339B6E45-B54C-193B-ED6C-9E78EB61CED4}"/>
          </ac:picMkLst>
        </pc:picChg>
      </pc:sldChg>
      <pc:sldChg chg="addSp modSp add mod ord">
        <pc:chgData name="David Redfern" userId="0ed7459e32ad7201" providerId="LiveId" clId="{42FBEB3C-FA2E-43FB-A601-0EFF76C93C20}" dt="2024-06-24T13:09:56.575" v="1325" actId="20577"/>
        <pc:sldMkLst>
          <pc:docMk/>
          <pc:sldMk cId="388833802" sldId="434"/>
        </pc:sldMkLst>
        <pc:spChg chg="mod">
          <ac:chgData name="David Redfern" userId="0ed7459e32ad7201" providerId="LiveId" clId="{42FBEB3C-FA2E-43FB-A601-0EFF76C93C20}" dt="2024-06-24T13:09:56.575" v="1325" actId="20577"/>
          <ac:spMkLst>
            <pc:docMk/>
            <pc:sldMk cId="388833802" sldId="434"/>
            <ac:spMk id="2" creationId="{00000000-0000-0000-0000-000000000000}"/>
          </ac:spMkLst>
        </pc:spChg>
        <pc:spChg chg="mod">
          <ac:chgData name="David Redfern" userId="0ed7459e32ad7201" providerId="LiveId" clId="{42FBEB3C-FA2E-43FB-A601-0EFF76C93C20}" dt="2024-06-24T05:55:01.920" v="1140" actId="20577"/>
          <ac:spMkLst>
            <pc:docMk/>
            <pc:sldMk cId="388833802" sldId="434"/>
            <ac:spMk id="5" creationId="{43AC9E17-0CB9-539F-21BF-695E2579F093}"/>
          </ac:spMkLst>
        </pc:spChg>
        <pc:picChg chg="add mod">
          <ac:chgData name="David Redfern" userId="0ed7459e32ad7201" providerId="LiveId" clId="{42FBEB3C-FA2E-43FB-A601-0EFF76C93C20}" dt="2024-06-12T13:42:30.774" v="974" actId="1076"/>
          <ac:picMkLst>
            <pc:docMk/>
            <pc:sldMk cId="388833802" sldId="434"/>
            <ac:picMk id="3" creationId="{C3879FFA-2603-C8D2-30F6-9360B5480035}"/>
          </ac:picMkLst>
        </pc:picChg>
        <pc:picChg chg="mod">
          <ac:chgData name="David Redfern" userId="0ed7459e32ad7201" providerId="LiveId" clId="{42FBEB3C-FA2E-43FB-A601-0EFF76C93C20}" dt="2024-06-12T13:42:28.005" v="973" actId="1076"/>
          <ac:picMkLst>
            <pc:docMk/>
            <pc:sldMk cId="388833802" sldId="434"/>
            <ac:picMk id="1026" creationId="{339B6E45-B54C-193B-ED6C-9E78EB61CED4}"/>
          </ac:picMkLst>
        </pc:picChg>
      </pc:sldChg>
      <pc:sldChg chg="addSp delSp modSp add mod">
        <pc:chgData name="David Redfern" userId="0ed7459e32ad7201" providerId="LiveId" clId="{42FBEB3C-FA2E-43FB-A601-0EFF76C93C20}" dt="2024-06-27T15:47:02.334" v="1345" actId="207"/>
        <pc:sldMkLst>
          <pc:docMk/>
          <pc:sldMk cId="2878849729" sldId="435"/>
        </pc:sldMkLst>
        <pc:spChg chg="mod">
          <ac:chgData name="David Redfern" userId="0ed7459e32ad7201" providerId="LiveId" clId="{42FBEB3C-FA2E-43FB-A601-0EFF76C93C20}" dt="2024-06-24T13:10:01.938" v="1327" actId="20577"/>
          <ac:spMkLst>
            <pc:docMk/>
            <pc:sldMk cId="2878849729" sldId="435"/>
            <ac:spMk id="2" creationId="{00000000-0000-0000-0000-000000000000}"/>
          </ac:spMkLst>
        </pc:spChg>
        <pc:spChg chg="mod">
          <ac:chgData name="David Redfern" userId="0ed7459e32ad7201" providerId="LiveId" clId="{42FBEB3C-FA2E-43FB-A601-0EFF76C93C20}" dt="2024-06-27T15:46:58.282" v="1344" actId="207"/>
          <ac:spMkLst>
            <pc:docMk/>
            <pc:sldMk cId="2878849729" sldId="435"/>
            <ac:spMk id="5" creationId="{43AC9E17-0CB9-539F-21BF-695E2579F093}"/>
          </ac:spMkLst>
        </pc:spChg>
        <pc:spChg chg="add mod">
          <ac:chgData name="David Redfern" userId="0ed7459e32ad7201" providerId="LiveId" clId="{42FBEB3C-FA2E-43FB-A601-0EFF76C93C20}" dt="2024-06-27T15:47:02.334" v="1345" actId="207"/>
          <ac:spMkLst>
            <pc:docMk/>
            <pc:sldMk cId="2878849729" sldId="435"/>
            <ac:spMk id="6" creationId="{9F94A1D7-AF8C-6880-6432-C76ADAB5571B}"/>
          </ac:spMkLst>
        </pc:spChg>
        <pc:picChg chg="del">
          <ac:chgData name="David Redfern" userId="0ed7459e32ad7201" providerId="LiveId" clId="{42FBEB3C-FA2E-43FB-A601-0EFF76C93C20}" dt="2024-06-24T13:01:33.181" v="1162" actId="478"/>
          <ac:picMkLst>
            <pc:docMk/>
            <pc:sldMk cId="2878849729" sldId="435"/>
            <ac:picMk id="7" creationId="{8C41FA26-451A-F2C8-2F5C-D3B81DC34349}"/>
          </ac:picMkLst>
        </pc:picChg>
        <pc:picChg chg="add mod">
          <ac:chgData name="David Redfern" userId="0ed7459e32ad7201" providerId="LiveId" clId="{42FBEB3C-FA2E-43FB-A601-0EFF76C93C20}" dt="2024-06-27T15:46:27.091" v="1342" actId="1076"/>
          <ac:picMkLst>
            <pc:docMk/>
            <pc:sldMk cId="2878849729" sldId="435"/>
            <ac:picMk id="1026" creationId="{FE0BB597-443B-E7BF-8EBD-E02E64576FEF}"/>
          </ac:picMkLst>
        </pc:picChg>
        <pc:picChg chg="add mod">
          <ac:chgData name="David Redfern" userId="0ed7459e32ad7201" providerId="LiveId" clId="{42FBEB3C-FA2E-43FB-A601-0EFF76C93C20}" dt="2024-06-24T13:03:30.623" v="1176" actId="1076"/>
          <ac:picMkLst>
            <pc:docMk/>
            <pc:sldMk cId="2878849729" sldId="435"/>
            <ac:picMk id="1028" creationId="{6BF1E9FC-9653-6875-9A22-3007D8707D1E}"/>
          </ac:picMkLst>
        </pc:picChg>
      </pc:sldChg>
    </pc:docChg>
  </pc:docChgLst>
  <pc:docChgLst>
    <pc:chgData name="David Redfern" userId="0ed7459e32ad7201" providerId="LiveId" clId="{7B11FA1D-A7A8-4CD3-A055-3C310BAC5909}"/>
    <pc:docChg chg="undo custSel addSld delSld modSld sldOrd">
      <pc:chgData name="David Redfern" userId="0ed7459e32ad7201" providerId="LiveId" clId="{7B11FA1D-A7A8-4CD3-A055-3C310BAC5909}" dt="2024-06-06T15:31:47.693" v="3183" actId="47"/>
      <pc:docMkLst>
        <pc:docMk/>
      </pc:docMkLst>
      <pc:sldChg chg="modSp mod">
        <pc:chgData name="David Redfern" userId="0ed7459e32ad7201" providerId="LiveId" clId="{7B11FA1D-A7A8-4CD3-A055-3C310BAC5909}" dt="2024-06-06T14:58:39.012" v="1902" actId="20577"/>
        <pc:sldMkLst>
          <pc:docMk/>
          <pc:sldMk cId="2228435026" sldId="256"/>
        </pc:sldMkLst>
        <pc:spChg chg="mod">
          <ac:chgData name="David Redfern" userId="0ed7459e32ad7201" providerId="LiveId" clId="{7B11FA1D-A7A8-4CD3-A055-3C310BAC5909}" dt="2024-06-06T14:58:39.012" v="1902" actId="20577"/>
          <ac:spMkLst>
            <pc:docMk/>
            <pc:sldMk cId="2228435026" sldId="256"/>
            <ac:spMk id="2" creationId="{00000000-0000-0000-0000-000000000000}"/>
          </ac:spMkLst>
        </pc:spChg>
      </pc:sldChg>
      <pc:sldChg chg="del">
        <pc:chgData name="David Redfern" userId="0ed7459e32ad7201" providerId="LiveId" clId="{7B11FA1D-A7A8-4CD3-A055-3C310BAC5909}" dt="2024-06-06T15:21:52.912" v="2523" actId="47"/>
        <pc:sldMkLst>
          <pc:docMk/>
          <pc:sldMk cId="808123435" sldId="260"/>
        </pc:sldMkLst>
      </pc:sldChg>
      <pc:sldChg chg="addSp modSp mod ord">
        <pc:chgData name="David Redfern" userId="0ed7459e32ad7201" providerId="LiveId" clId="{7B11FA1D-A7A8-4CD3-A055-3C310BAC5909}" dt="2024-06-06T15:14:53.748" v="2331" actId="20577"/>
        <pc:sldMkLst>
          <pc:docMk/>
          <pc:sldMk cId="3026579724" sldId="271"/>
        </pc:sldMkLst>
        <pc:spChg chg="add mod">
          <ac:chgData name="David Redfern" userId="0ed7459e32ad7201" providerId="LiveId" clId="{7B11FA1D-A7A8-4CD3-A055-3C310BAC5909}" dt="2024-06-06T14:48:59.254" v="1418" actId="20577"/>
          <ac:spMkLst>
            <pc:docMk/>
            <pc:sldMk cId="3026579724" sldId="271"/>
            <ac:spMk id="2" creationId="{FF8FAE87-366E-5CDE-2B9E-275A452F0B42}"/>
          </ac:spMkLst>
        </pc:spChg>
        <pc:spChg chg="mod">
          <ac:chgData name="David Redfern" userId="0ed7459e32ad7201" providerId="LiveId" clId="{7B11FA1D-A7A8-4CD3-A055-3C310BAC5909}" dt="2024-06-06T15:14:53.748" v="2331" actId="20577"/>
          <ac:spMkLst>
            <pc:docMk/>
            <pc:sldMk cId="3026579724" sldId="271"/>
            <ac:spMk id="3" creationId="{00000000-0000-0000-0000-000000000000}"/>
          </ac:spMkLst>
        </pc:spChg>
        <pc:spChg chg="mod">
          <ac:chgData name="David Redfern" userId="0ed7459e32ad7201" providerId="LiveId" clId="{7B11FA1D-A7A8-4CD3-A055-3C310BAC5909}" dt="2024-06-06T14:36:30.527" v="607" actId="20577"/>
          <ac:spMkLst>
            <pc:docMk/>
            <pc:sldMk cId="3026579724" sldId="271"/>
            <ac:spMk id="5122" creationId="{00000000-0000-0000-0000-000000000000}"/>
          </ac:spMkLst>
        </pc:spChg>
        <pc:picChg chg="mod">
          <ac:chgData name="David Redfern" userId="0ed7459e32ad7201" providerId="LiveId" clId="{7B11FA1D-A7A8-4CD3-A055-3C310BAC5909}" dt="2024-06-06T14:36:17.877" v="571" actId="1076"/>
          <ac:picMkLst>
            <pc:docMk/>
            <pc:sldMk cId="3026579724" sldId="271"/>
            <ac:picMk id="6" creationId="{B24737D3-88AC-8473-0D81-7DF5C15BD3E1}"/>
          </ac:picMkLst>
        </pc:picChg>
      </pc:sldChg>
      <pc:sldChg chg="addSp delSp modSp mod">
        <pc:chgData name="David Redfern" userId="0ed7459e32ad7201" providerId="LiveId" clId="{7B11FA1D-A7A8-4CD3-A055-3C310BAC5909}" dt="2024-06-06T14:40:19.455" v="713" actId="20577"/>
        <pc:sldMkLst>
          <pc:docMk/>
          <pc:sldMk cId="0" sldId="285"/>
        </pc:sldMkLst>
        <pc:spChg chg="mod">
          <ac:chgData name="David Redfern" userId="0ed7459e32ad7201" providerId="LiveId" clId="{7B11FA1D-A7A8-4CD3-A055-3C310BAC5909}" dt="2024-06-06T14:40:19.455" v="713" actId="20577"/>
          <ac:spMkLst>
            <pc:docMk/>
            <pc:sldMk cId="0" sldId="285"/>
            <ac:spMk id="2" creationId="{00000000-0000-0000-0000-000000000000}"/>
          </ac:spMkLst>
        </pc:spChg>
        <pc:spChg chg="add mod">
          <ac:chgData name="David Redfern" userId="0ed7459e32ad7201" providerId="LiveId" clId="{7B11FA1D-A7A8-4CD3-A055-3C310BAC5909}" dt="2024-06-06T14:39:20.411" v="664" actId="20577"/>
          <ac:spMkLst>
            <pc:docMk/>
            <pc:sldMk cId="0" sldId="285"/>
            <ac:spMk id="7" creationId="{C0EEEEA1-80B1-B7B4-7B37-D295699255DC}"/>
          </ac:spMkLst>
        </pc:spChg>
        <pc:picChg chg="del mod">
          <ac:chgData name="David Redfern" userId="0ed7459e32ad7201" providerId="LiveId" clId="{7B11FA1D-A7A8-4CD3-A055-3C310BAC5909}" dt="2024-06-06T14:26:23.891" v="106" actId="478"/>
          <ac:picMkLst>
            <pc:docMk/>
            <pc:sldMk cId="0" sldId="285"/>
            <ac:picMk id="3" creationId="{1FCE52BF-101A-D098-1776-6F0D38CB4FD8}"/>
          </ac:picMkLst>
        </pc:picChg>
        <pc:picChg chg="add mod">
          <ac:chgData name="David Redfern" userId="0ed7459e32ad7201" providerId="LiveId" clId="{7B11FA1D-A7A8-4CD3-A055-3C310BAC5909}" dt="2024-06-06T14:27:21.863" v="160" actId="1076"/>
          <ac:picMkLst>
            <pc:docMk/>
            <pc:sldMk cId="0" sldId="285"/>
            <ac:picMk id="6" creationId="{6C406C43-6E44-E108-B1CB-35AA41218BA3}"/>
          </ac:picMkLst>
        </pc:picChg>
      </pc:sldChg>
      <pc:sldChg chg="del">
        <pc:chgData name="David Redfern" userId="0ed7459e32ad7201" providerId="LiveId" clId="{7B11FA1D-A7A8-4CD3-A055-3C310BAC5909}" dt="2024-06-06T15:15:54.534" v="2336" actId="2696"/>
        <pc:sldMkLst>
          <pc:docMk/>
          <pc:sldMk cId="1143598935" sldId="359"/>
        </pc:sldMkLst>
      </pc:sldChg>
      <pc:sldChg chg="add del">
        <pc:chgData name="David Redfern" userId="0ed7459e32ad7201" providerId="LiveId" clId="{7B11FA1D-A7A8-4CD3-A055-3C310BAC5909}" dt="2024-06-06T15:25:11.033" v="2621" actId="47"/>
        <pc:sldMkLst>
          <pc:docMk/>
          <pc:sldMk cId="2558163554" sldId="361"/>
        </pc:sldMkLst>
      </pc:sldChg>
      <pc:sldChg chg="del">
        <pc:chgData name="David Redfern" userId="0ed7459e32ad7201" providerId="LiveId" clId="{7B11FA1D-A7A8-4CD3-A055-3C310BAC5909}" dt="2024-06-06T15:27:48.825" v="2828" actId="47"/>
        <pc:sldMkLst>
          <pc:docMk/>
          <pc:sldMk cId="3894072819" sldId="365"/>
        </pc:sldMkLst>
      </pc:sldChg>
      <pc:sldChg chg="del">
        <pc:chgData name="David Redfern" userId="0ed7459e32ad7201" providerId="LiveId" clId="{7B11FA1D-A7A8-4CD3-A055-3C310BAC5909}" dt="2024-06-06T15:22:41.289" v="2524" actId="47"/>
        <pc:sldMkLst>
          <pc:docMk/>
          <pc:sldMk cId="1035714034" sldId="366"/>
        </pc:sldMkLst>
      </pc:sldChg>
      <pc:sldChg chg="del">
        <pc:chgData name="David Redfern" userId="0ed7459e32ad7201" providerId="LiveId" clId="{7B11FA1D-A7A8-4CD3-A055-3C310BAC5909}" dt="2024-06-06T15:31:47.693" v="3183" actId="47"/>
        <pc:sldMkLst>
          <pc:docMk/>
          <pc:sldMk cId="0" sldId="417"/>
        </pc:sldMkLst>
      </pc:sldChg>
      <pc:sldChg chg="del">
        <pc:chgData name="David Redfern" userId="0ed7459e32ad7201" providerId="LiveId" clId="{7B11FA1D-A7A8-4CD3-A055-3C310BAC5909}" dt="2024-06-06T15:16:33.732" v="2337" actId="47"/>
        <pc:sldMkLst>
          <pc:docMk/>
          <pc:sldMk cId="2753029081" sldId="418"/>
        </pc:sldMkLst>
      </pc:sldChg>
      <pc:sldChg chg="del">
        <pc:chgData name="David Redfern" userId="0ed7459e32ad7201" providerId="LiveId" clId="{7B11FA1D-A7A8-4CD3-A055-3C310BAC5909}" dt="2024-06-06T15:17:02.035" v="2338" actId="47"/>
        <pc:sldMkLst>
          <pc:docMk/>
          <pc:sldMk cId="802163341" sldId="419"/>
        </pc:sldMkLst>
      </pc:sldChg>
      <pc:sldChg chg="del">
        <pc:chgData name="David Redfern" userId="0ed7459e32ad7201" providerId="LiveId" clId="{7B11FA1D-A7A8-4CD3-A055-3C310BAC5909}" dt="2024-06-06T15:17:09.287" v="2339" actId="47"/>
        <pc:sldMkLst>
          <pc:docMk/>
          <pc:sldMk cId="353154362" sldId="420"/>
        </pc:sldMkLst>
      </pc:sldChg>
      <pc:sldChg chg="del ord">
        <pc:chgData name="David Redfern" userId="0ed7459e32ad7201" providerId="LiveId" clId="{7B11FA1D-A7A8-4CD3-A055-3C310BAC5909}" dt="2024-06-06T15:21:10.986" v="2522" actId="47"/>
        <pc:sldMkLst>
          <pc:docMk/>
          <pc:sldMk cId="2419591545" sldId="421"/>
        </pc:sldMkLst>
      </pc:sldChg>
      <pc:sldChg chg="addSp modSp mod ord">
        <pc:chgData name="David Redfern" userId="0ed7459e32ad7201" providerId="LiveId" clId="{7B11FA1D-A7A8-4CD3-A055-3C310BAC5909}" dt="2024-06-06T15:14:20.475" v="2325" actId="20577"/>
        <pc:sldMkLst>
          <pc:docMk/>
          <pc:sldMk cId="2544897079" sldId="422"/>
        </pc:sldMkLst>
        <pc:spChg chg="mod">
          <ac:chgData name="David Redfern" userId="0ed7459e32ad7201" providerId="LiveId" clId="{7B11FA1D-A7A8-4CD3-A055-3C310BAC5909}" dt="2024-06-06T15:13:45.923" v="2316" actId="20577"/>
          <ac:spMkLst>
            <pc:docMk/>
            <pc:sldMk cId="2544897079" sldId="422"/>
            <ac:spMk id="2" creationId="{00000000-0000-0000-0000-000000000000}"/>
          </ac:spMkLst>
        </pc:spChg>
        <pc:spChg chg="mod">
          <ac:chgData name="David Redfern" userId="0ed7459e32ad7201" providerId="LiveId" clId="{7B11FA1D-A7A8-4CD3-A055-3C310BAC5909}" dt="2024-06-06T15:14:20.475" v="2325" actId="20577"/>
          <ac:spMkLst>
            <pc:docMk/>
            <pc:sldMk cId="2544897079" sldId="422"/>
            <ac:spMk id="4" creationId="{00000000-0000-0000-0000-000000000000}"/>
          </ac:spMkLst>
        </pc:spChg>
        <pc:picChg chg="add mod">
          <ac:chgData name="David Redfern" userId="0ed7459e32ad7201" providerId="LiveId" clId="{7B11FA1D-A7A8-4CD3-A055-3C310BAC5909}" dt="2024-06-06T15:14:10.241" v="2323" actId="14100"/>
          <ac:picMkLst>
            <pc:docMk/>
            <pc:sldMk cId="2544897079" sldId="422"/>
            <ac:picMk id="3" creationId="{F6E311F2-233F-8E9E-BB52-F4F55C11695A}"/>
          </ac:picMkLst>
        </pc:picChg>
        <pc:picChg chg="mod">
          <ac:chgData name="David Redfern" userId="0ed7459e32ad7201" providerId="LiveId" clId="{7B11FA1D-A7A8-4CD3-A055-3C310BAC5909}" dt="2024-06-06T15:14:07.449" v="2322" actId="14100"/>
          <ac:picMkLst>
            <pc:docMk/>
            <pc:sldMk cId="2544897079" sldId="422"/>
            <ac:picMk id="5122" creationId="{0DA86765-7340-D394-86ED-0E0E2D4F0C5F}"/>
          </ac:picMkLst>
        </pc:picChg>
      </pc:sldChg>
      <pc:sldChg chg="del">
        <pc:chgData name="David Redfern" userId="0ed7459e32ad7201" providerId="LiveId" clId="{7B11FA1D-A7A8-4CD3-A055-3C310BAC5909}" dt="2024-06-06T15:17:22.309" v="2340" actId="47"/>
        <pc:sldMkLst>
          <pc:docMk/>
          <pc:sldMk cId="2309756164" sldId="423"/>
        </pc:sldMkLst>
      </pc:sldChg>
      <pc:sldChg chg="addSp delSp modSp mod ord">
        <pc:chgData name="David Redfern" userId="0ed7459e32ad7201" providerId="LiveId" clId="{7B11FA1D-A7A8-4CD3-A055-3C310BAC5909}" dt="2024-06-06T15:14:47.703" v="2329" actId="20577"/>
        <pc:sldMkLst>
          <pc:docMk/>
          <pc:sldMk cId="2178942758" sldId="424"/>
        </pc:sldMkLst>
        <pc:spChg chg="add del mod">
          <ac:chgData name="David Redfern" userId="0ed7459e32ad7201" providerId="LiveId" clId="{7B11FA1D-A7A8-4CD3-A055-3C310BAC5909}" dt="2024-06-06T14:40:44.475" v="730"/>
          <ac:spMkLst>
            <pc:docMk/>
            <pc:sldMk cId="2178942758" sldId="424"/>
            <ac:spMk id="2" creationId="{B7AC26EC-1408-D833-2351-14418F278C21}"/>
          </ac:spMkLst>
        </pc:spChg>
        <pc:spChg chg="mod">
          <ac:chgData name="David Redfern" userId="0ed7459e32ad7201" providerId="LiveId" clId="{7B11FA1D-A7A8-4CD3-A055-3C310BAC5909}" dt="2024-06-06T15:14:47.703" v="2329" actId="20577"/>
          <ac:spMkLst>
            <pc:docMk/>
            <pc:sldMk cId="2178942758" sldId="424"/>
            <ac:spMk id="3" creationId="{00000000-0000-0000-0000-000000000000}"/>
          </ac:spMkLst>
        </pc:spChg>
        <pc:spChg chg="add mod">
          <ac:chgData name="David Redfern" userId="0ed7459e32ad7201" providerId="LiveId" clId="{7B11FA1D-A7A8-4CD3-A055-3C310BAC5909}" dt="2024-06-06T14:43:49.994" v="1040" actId="20577"/>
          <ac:spMkLst>
            <pc:docMk/>
            <pc:sldMk cId="2178942758" sldId="424"/>
            <ac:spMk id="4" creationId="{BF77801C-EC0D-BDDE-7BB1-C9B80FABE2E4}"/>
          </ac:spMkLst>
        </pc:spChg>
        <pc:spChg chg="mod">
          <ac:chgData name="David Redfern" userId="0ed7459e32ad7201" providerId="LiveId" clId="{7B11FA1D-A7A8-4CD3-A055-3C310BAC5909}" dt="2024-06-06T14:40:03.858" v="711" actId="20577"/>
          <ac:spMkLst>
            <pc:docMk/>
            <pc:sldMk cId="2178942758" sldId="424"/>
            <ac:spMk id="5122" creationId="{00000000-0000-0000-0000-000000000000}"/>
          </ac:spMkLst>
        </pc:spChg>
        <pc:picChg chg="mod">
          <ac:chgData name="David Redfern" userId="0ed7459e32ad7201" providerId="LiveId" clId="{7B11FA1D-A7A8-4CD3-A055-3C310BAC5909}" dt="2024-06-06T14:38:29.912" v="613" actId="1076"/>
          <ac:picMkLst>
            <pc:docMk/>
            <pc:sldMk cId="2178942758" sldId="424"/>
            <ac:picMk id="1026" creationId="{076736C6-27BA-6BAB-096F-4E62F60B89D0}"/>
          </ac:picMkLst>
        </pc:picChg>
      </pc:sldChg>
      <pc:sldChg chg="modSp mod ord">
        <pc:chgData name="David Redfern" userId="0ed7459e32ad7201" providerId="LiveId" clId="{7B11FA1D-A7A8-4CD3-A055-3C310BAC5909}" dt="2024-06-06T15:14:58.817" v="2333" actId="20577"/>
        <pc:sldMkLst>
          <pc:docMk/>
          <pc:sldMk cId="2128178615" sldId="425"/>
        </pc:sldMkLst>
        <pc:spChg chg="mod">
          <ac:chgData name="David Redfern" userId="0ed7459e32ad7201" providerId="LiveId" clId="{7B11FA1D-A7A8-4CD3-A055-3C310BAC5909}" dt="2024-06-06T14:55:16.237" v="1784" actId="20577"/>
          <ac:spMkLst>
            <pc:docMk/>
            <pc:sldMk cId="2128178615" sldId="425"/>
            <ac:spMk id="2" creationId="{050B469B-47C0-2D5E-51B7-DF9AAA2FF51D}"/>
          </ac:spMkLst>
        </pc:spChg>
        <pc:spChg chg="mod">
          <ac:chgData name="David Redfern" userId="0ed7459e32ad7201" providerId="LiveId" clId="{7B11FA1D-A7A8-4CD3-A055-3C310BAC5909}" dt="2024-06-06T14:57:21.919" v="1884" actId="20577"/>
          <ac:spMkLst>
            <pc:docMk/>
            <pc:sldMk cId="2128178615" sldId="425"/>
            <ac:spMk id="3" creationId="{3BC2B5BE-7939-84C2-745A-ACDB93062269}"/>
          </ac:spMkLst>
        </pc:spChg>
        <pc:spChg chg="mod">
          <ac:chgData name="David Redfern" userId="0ed7459e32ad7201" providerId="LiveId" clId="{7B11FA1D-A7A8-4CD3-A055-3C310BAC5909}" dt="2024-06-06T15:14:58.817" v="2333" actId="20577"/>
          <ac:spMkLst>
            <pc:docMk/>
            <pc:sldMk cId="2128178615" sldId="425"/>
            <ac:spMk id="4" creationId="{9985EEB7-4021-D92E-95A4-4E81E2F793C4}"/>
          </ac:spMkLst>
        </pc:spChg>
      </pc:sldChg>
      <pc:sldChg chg="del">
        <pc:chgData name="David Redfern" userId="0ed7459e32ad7201" providerId="LiveId" clId="{7B11FA1D-A7A8-4CD3-A055-3C310BAC5909}" dt="2024-06-06T15:09:38.361" v="2149" actId="47"/>
        <pc:sldMkLst>
          <pc:docMk/>
          <pc:sldMk cId="370385412" sldId="426"/>
        </pc:sldMkLst>
      </pc:sldChg>
      <pc:sldChg chg="addSp modSp add mod">
        <pc:chgData name="David Redfern" userId="0ed7459e32ad7201" providerId="LiveId" clId="{7B11FA1D-A7A8-4CD3-A055-3C310BAC5909}" dt="2024-06-06T15:23:16.951" v="2546" actId="20577"/>
        <pc:sldMkLst>
          <pc:docMk/>
          <pc:sldMk cId="3988879911" sldId="427"/>
        </pc:sldMkLst>
        <pc:spChg chg="mod">
          <ac:chgData name="David Redfern" userId="0ed7459e32ad7201" providerId="LiveId" clId="{7B11FA1D-A7A8-4CD3-A055-3C310BAC5909}" dt="2024-06-06T15:23:16.951" v="2546" actId="20577"/>
          <ac:spMkLst>
            <pc:docMk/>
            <pc:sldMk cId="3988879911" sldId="427"/>
            <ac:spMk id="2" creationId="{00000000-0000-0000-0000-000000000000}"/>
          </ac:spMkLst>
        </pc:spChg>
        <pc:spChg chg="add mod">
          <ac:chgData name="David Redfern" userId="0ed7459e32ad7201" providerId="LiveId" clId="{7B11FA1D-A7A8-4CD3-A055-3C310BAC5909}" dt="2024-06-06T14:57:47.275" v="1900" actId="113"/>
          <ac:spMkLst>
            <pc:docMk/>
            <pc:sldMk cId="3988879911" sldId="427"/>
            <ac:spMk id="5" creationId="{43AC9E17-0CB9-539F-21BF-695E2579F093}"/>
          </ac:spMkLst>
        </pc:spChg>
        <pc:picChg chg="mod">
          <ac:chgData name="David Redfern" userId="0ed7459e32ad7201" providerId="LiveId" clId="{7B11FA1D-A7A8-4CD3-A055-3C310BAC5909}" dt="2024-06-06T14:34:38.461" v="567" actId="1076"/>
          <ac:picMkLst>
            <pc:docMk/>
            <pc:sldMk cId="3988879911" sldId="427"/>
            <ac:picMk id="3" creationId="{1FCE52BF-101A-D098-1776-6F0D38CB4FD8}"/>
          </ac:picMkLst>
        </pc:picChg>
      </pc:sldChg>
      <pc:sldChg chg="modSp add mod">
        <pc:chgData name="David Redfern" userId="0ed7459e32ad7201" providerId="LiveId" clId="{7B11FA1D-A7A8-4CD3-A055-3C310BAC5909}" dt="2024-06-06T15:14:34.922" v="2327" actId="20577"/>
        <pc:sldMkLst>
          <pc:docMk/>
          <pc:sldMk cId="2102668651" sldId="428"/>
        </pc:sldMkLst>
        <pc:spChg chg="mod">
          <ac:chgData name="David Redfern" userId="0ed7459e32ad7201" providerId="LiveId" clId="{7B11FA1D-A7A8-4CD3-A055-3C310BAC5909}" dt="2024-06-06T14:56:16.663" v="1845" actId="20577"/>
          <ac:spMkLst>
            <pc:docMk/>
            <pc:sldMk cId="2102668651" sldId="428"/>
            <ac:spMk id="2" creationId="{050B469B-47C0-2D5E-51B7-DF9AAA2FF51D}"/>
          </ac:spMkLst>
        </pc:spChg>
        <pc:spChg chg="mod">
          <ac:chgData name="David Redfern" userId="0ed7459e32ad7201" providerId="LiveId" clId="{7B11FA1D-A7A8-4CD3-A055-3C310BAC5909}" dt="2024-06-06T15:10:53.164" v="2212" actId="20577"/>
          <ac:spMkLst>
            <pc:docMk/>
            <pc:sldMk cId="2102668651" sldId="428"/>
            <ac:spMk id="3" creationId="{3BC2B5BE-7939-84C2-745A-ACDB93062269}"/>
          </ac:spMkLst>
        </pc:spChg>
        <pc:spChg chg="mod">
          <ac:chgData name="David Redfern" userId="0ed7459e32ad7201" providerId="LiveId" clId="{7B11FA1D-A7A8-4CD3-A055-3C310BAC5909}" dt="2024-06-06T15:14:34.922" v="2327" actId="20577"/>
          <ac:spMkLst>
            <pc:docMk/>
            <pc:sldMk cId="2102668651" sldId="428"/>
            <ac:spMk id="4" creationId="{9985EEB7-4021-D92E-95A4-4E81E2F793C4}"/>
          </ac:spMkLst>
        </pc:spChg>
      </pc:sldChg>
      <pc:sldChg chg="addSp delSp modSp add mod">
        <pc:chgData name="David Redfern" userId="0ed7459e32ad7201" providerId="LiveId" clId="{7B11FA1D-A7A8-4CD3-A055-3C310BAC5909}" dt="2024-06-06T15:15:20.714" v="2335" actId="14100"/>
        <pc:sldMkLst>
          <pc:docMk/>
          <pc:sldMk cId="4233407755" sldId="429"/>
        </pc:sldMkLst>
        <pc:spChg chg="mod">
          <ac:chgData name="David Redfern" userId="0ed7459e32ad7201" providerId="LiveId" clId="{7B11FA1D-A7A8-4CD3-A055-3C310BAC5909}" dt="2024-06-06T15:15:13.453" v="2334" actId="14100"/>
          <ac:spMkLst>
            <pc:docMk/>
            <pc:sldMk cId="4233407755" sldId="429"/>
            <ac:spMk id="2" creationId="{050B469B-47C0-2D5E-51B7-DF9AAA2FF51D}"/>
          </ac:spMkLst>
        </pc:spChg>
        <pc:spChg chg="del mod">
          <ac:chgData name="David Redfern" userId="0ed7459e32ad7201" providerId="LiveId" clId="{7B11FA1D-A7A8-4CD3-A055-3C310BAC5909}" dt="2024-06-06T15:00:18.724" v="1908" actId="478"/>
          <ac:spMkLst>
            <pc:docMk/>
            <pc:sldMk cId="4233407755" sldId="429"/>
            <ac:spMk id="3" creationId="{3BC2B5BE-7939-84C2-745A-ACDB93062269}"/>
          </ac:spMkLst>
        </pc:spChg>
        <pc:spChg chg="add del mod">
          <ac:chgData name="David Redfern" userId="0ed7459e32ad7201" providerId="LiveId" clId="{7B11FA1D-A7A8-4CD3-A055-3C310BAC5909}" dt="2024-06-06T15:00:23.122" v="1910" actId="478"/>
          <ac:spMkLst>
            <pc:docMk/>
            <pc:sldMk cId="4233407755" sldId="429"/>
            <ac:spMk id="6" creationId="{31085F2C-F4C1-11A0-4C20-31863715A9F1}"/>
          </ac:spMkLst>
        </pc:spChg>
        <pc:spChg chg="add mod">
          <ac:chgData name="David Redfern" userId="0ed7459e32ad7201" providerId="LiveId" clId="{7B11FA1D-A7A8-4CD3-A055-3C310BAC5909}" dt="2024-06-06T15:15:20.714" v="2335" actId="14100"/>
          <ac:spMkLst>
            <pc:docMk/>
            <pc:sldMk cId="4233407755" sldId="429"/>
            <ac:spMk id="9" creationId="{60DD7468-8579-A51D-62C6-5B675BA56803}"/>
          </ac:spMkLst>
        </pc:spChg>
        <pc:picChg chg="add mod">
          <ac:chgData name="David Redfern" userId="0ed7459e32ad7201" providerId="LiveId" clId="{7B11FA1D-A7A8-4CD3-A055-3C310BAC5909}" dt="2024-06-06T15:00:30.530" v="1914" actId="1076"/>
          <ac:picMkLst>
            <pc:docMk/>
            <pc:sldMk cId="4233407755" sldId="429"/>
            <ac:picMk id="8" creationId="{2BDE4567-2D57-9730-10BC-4761D4C93DC9}"/>
          </ac:picMkLst>
        </pc:picChg>
      </pc:sldChg>
      <pc:sldChg chg="addSp delSp modSp add mod">
        <pc:chgData name="David Redfern" userId="0ed7459e32ad7201" providerId="LiveId" clId="{7B11FA1D-A7A8-4CD3-A055-3C310BAC5909}" dt="2024-06-06T15:20:58.006" v="2521" actId="14100"/>
        <pc:sldMkLst>
          <pc:docMk/>
          <pc:sldMk cId="2154935925" sldId="430"/>
        </pc:sldMkLst>
        <pc:spChg chg="mod">
          <ac:chgData name="David Redfern" userId="0ed7459e32ad7201" providerId="LiveId" clId="{7B11FA1D-A7A8-4CD3-A055-3C310BAC5909}" dt="2024-06-06T15:20:58.006" v="2521" actId="14100"/>
          <ac:spMkLst>
            <pc:docMk/>
            <pc:sldMk cId="2154935925" sldId="430"/>
            <ac:spMk id="2" creationId="{00000000-0000-0000-0000-000000000000}"/>
          </ac:spMkLst>
        </pc:spChg>
        <pc:picChg chg="del">
          <ac:chgData name="David Redfern" userId="0ed7459e32ad7201" providerId="LiveId" clId="{7B11FA1D-A7A8-4CD3-A055-3C310BAC5909}" dt="2024-06-06T15:19:33.091" v="2504" actId="478"/>
          <ac:picMkLst>
            <pc:docMk/>
            <pc:sldMk cId="2154935925" sldId="430"/>
            <ac:picMk id="3" creationId="{F6E311F2-233F-8E9E-BB52-F4F55C11695A}"/>
          </ac:picMkLst>
        </pc:picChg>
        <pc:picChg chg="add mod">
          <ac:chgData name="David Redfern" userId="0ed7459e32ad7201" providerId="LiveId" clId="{7B11FA1D-A7A8-4CD3-A055-3C310BAC5909}" dt="2024-06-06T15:20:41.921" v="2520" actId="1076"/>
          <ac:picMkLst>
            <pc:docMk/>
            <pc:sldMk cId="2154935925" sldId="430"/>
            <ac:picMk id="5" creationId="{0205D9CB-B93D-4BDF-E93A-F7F7F90FE4AF}"/>
          </ac:picMkLst>
        </pc:picChg>
        <pc:picChg chg="del">
          <ac:chgData name="David Redfern" userId="0ed7459e32ad7201" providerId="LiveId" clId="{7B11FA1D-A7A8-4CD3-A055-3C310BAC5909}" dt="2024-06-06T15:19:34.604" v="2505" actId="478"/>
          <ac:picMkLst>
            <pc:docMk/>
            <pc:sldMk cId="2154935925" sldId="430"/>
            <ac:picMk id="5122" creationId="{0DA86765-7340-D394-86ED-0E0E2D4F0C5F}"/>
          </ac:picMkLst>
        </pc:picChg>
      </pc:sldChg>
      <pc:sldChg chg="addSp delSp modSp add mod">
        <pc:chgData name="David Redfern" userId="0ed7459e32ad7201" providerId="LiveId" clId="{7B11FA1D-A7A8-4CD3-A055-3C310BAC5909}" dt="2024-06-06T15:26:31.955" v="2827" actId="20577"/>
        <pc:sldMkLst>
          <pc:docMk/>
          <pc:sldMk cId="2959064863" sldId="431"/>
        </pc:sldMkLst>
        <pc:spChg chg="mod">
          <ac:chgData name="David Redfern" userId="0ed7459e32ad7201" providerId="LiveId" clId="{7B11FA1D-A7A8-4CD3-A055-3C310BAC5909}" dt="2024-06-06T15:24:53.378" v="2620" actId="20577"/>
          <ac:spMkLst>
            <pc:docMk/>
            <pc:sldMk cId="2959064863" sldId="431"/>
            <ac:spMk id="2" creationId="{00000000-0000-0000-0000-000000000000}"/>
          </ac:spMkLst>
        </pc:spChg>
        <pc:spChg chg="mod">
          <ac:chgData name="David Redfern" userId="0ed7459e32ad7201" providerId="LiveId" clId="{7B11FA1D-A7A8-4CD3-A055-3C310BAC5909}" dt="2024-06-06T15:26:31.955" v="2827" actId="20577"/>
          <ac:spMkLst>
            <pc:docMk/>
            <pc:sldMk cId="2959064863" sldId="431"/>
            <ac:spMk id="5" creationId="{43AC9E17-0CB9-539F-21BF-695E2579F093}"/>
          </ac:spMkLst>
        </pc:spChg>
        <pc:picChg chg="del mod">
          <ac:chgData name="David Redfern" userId="0ed7459e32ad7201" providerId="LiveId" clId="{7B11FA1D-A7A8-4CD3-A055-3C310BAC5909}" dt="2024-06-06T15:24:00.887" v="2551" actId="478"/>
          <ac:picMkLst>
            <pc:docMk/>
            <pc:sldMk cId="2959064863" sldId="431"/>
            <ac:picMk id="3" creationId="{1FCE52BF-101A-D098-1776-6F0D38CB4FD8}"/>
          </ac:picMkLst>
        </pc:picChg>
        <pc:picChg chg="add mod modCrop">
          <ac:chgData name="David Redfern" userId="0ed7459e32ad7201" providerId="LiveId" clId="{7B11FA1D-A7A8-4CD3-A055-3C310BAC5909}" dt="2024-06-06T15:24:24.758" v="2556" actId="1076"/>
          <ac:picMkLst>
            <pc:docMk/>
            <pc:sldMk cId="2959064863" sldId="431"/>
            <ac:picMk id="6" creationId="{3D8D875C-47B0-CB48-7015-7A73A7A8B37D}"/>
          </ac:picMkLst>
        </pc:picChg>
      </pc:sldChg>
      <pc:sldChg chg="addSp delSp modSp add mod">
        <pc:chgData name="David Redfern" userId="0ed7459e32ad7201" providerId="LiveId" clId="{7B11FA1D-A7A8-4CD3-A055-3C310BAC5909}" dt="2024-06-06T15:31:35.894" v="3182" actId="14100"/>
        <pc:sldMkLst>
          <pc:docMk/>
          <pc:sldMk cId="2391239055" sldId="432"/>
        </pc:sldMkLst>
        <pc:spChg chg="mod">
          <ac:chgData name="David Redfern" userId="0ed7459e32ad7201" providerId="LiveId" clId="{7B11FA1D-A7A8-4CD3-A055-3C310BAC5909}" dt="2024-06-06T15:28:21.605" v="2889" actId="20577"/>
          <ac:spMkLst>
            <pc:docMk/>
            <pc:sldMk cId="2391239055" sldId="432"/>
            <ac:spMk id="2" creationId="{00000000-0000-0000-0000-000000000000}"/>
          </ac:spMkLst>
        </pc:spChg>
        <pc:spChg chg="mod">
          <ac:chgData name="David Redfern" userId="0ed7459e32ad7201" providerId="LiveId" clId="{7B11FA1D-A7A8-4CD3-A055-3C310BAC5909}" dt="2024-06-06T15:31:35.894" v="3182" actId="14100"/>
          <ac:spMkLst>
            <pc:docMk/>
            <pc:sldMk cId="2391239055" sldId="432"/>
            <ac:spMk id="5" creationId="{43AC9E17-0CB9-539F-21BF-695E2579F093}"/>
          </ac:spMkLst>
        </pc:spChg>
        <pc:picChg chg="add mod modCrop">
          <ac:chgData name="David Redfern" userId="0ed7459e32ad7201" providerId="LiveId" clId="{7B11FA1D-A7A8-4CD3-A055-3C310BAC5909}" dt="2024-06-06T15:31:33.073" v="3181" actId="14100"/>
          <ac:picMkLst>
            <pc:docMk/>
            <pc:sldMk cId="2391239055" sldId="432"/>
            <ac:picMk id="3" creationId="{FCF27D1C-CC0A-F4F1-53F2-7C74AF4DE9BE}"/>
          </ac:picMkLst>
        </pc:picChg>
        <pc:picChg chg="del">
          <ac:chgData name="David Redfern" userId="0ed7459e32ad7201" providerId="LiveId" clId="{7B11FA1D-A7A8-4CD3-A055-3C310BAC5909}" dt="2024-06-06T15:28:40.389" v="2890" actId="478"/>
          <ac:picMkLst>
            <pc:docMk/>
            <pc:sldMk cId="2391239055" sldId="432"/>
            <ac:picMk id="6" creationId="{3D8D875C-47B0-CB48-7015-7A73A7A8B37D}"/>
          </ac:picMkLst>
        </pc:picChg>
      </pc:sldChg>
    </pc:docChg>
  </pc:docChgLst>
  <pc:docChgLst>
    <pc:chgData name="David Redfern" userId="0ed7459e32ad7201" providerId="LiveId" clId="{3FBBE29F-4B53-4A43-9C22-CC81E7034389}"/>
    <pc:docChg chg="custSel addSld delSld modSld">
      <pc:chgData name="David Redfern" userId="0ed7459e32ad7201" providerId="LiveId" clId="{3FBBE29F-4B53-4A43-9C22-CC81E7034389}" dt="2024-03-30T15:44:28" v="174" actId="20577"/>
      <pc:docMkLst>
        <pc:docMk/>
      </pc:docMkLst>
      <pc:sldChg chg="modSp mod">
        <pc:chgData name="David Redfern" userId="0ed7459e32ad7201" providerId="LiveId" clId="{3FBBE29F-4B53-4A43-9C22-CC81E7034389}" dt="2024-03-30T15:32:44.342" v="48" actId="20577"/>
        <pc:sldMkLst>
          <pc:docMk/>
          <pc:sldMk cId="2228435026" sldId="256"/>
        </pc:sldMkLst>
        <pc:spChg chg="mod">
          <ac:chgData name="David Redfern" userId="0ed7459e32ad7201" providerId="LiveId" clId="{3FBBE29F-4B53-4A43-9C22-CC81E7034389}" dt="2024-03-30T15:32:44.342" v="48" actId="20577"/>
          <ac:spMkLst>
            <pc:docMk/>
            <pc:sldMk cId="2228435026" sldId="256"/>
            <ac:spMk id="2" creationId="{00000000-0000-0000-0000-000000000000}"/>
          </ac:spMkLst>
        </pc:spChg>
        <pc:spChg chg="mod">
          <ac:chgData name="David Redfern" userId="0ed7459e32ad7201" providerId="LiveId" clId="{3FBBE29F-4B53-4A43-9C22-CC81E7034389}" dt="2024-03-30T15:32:35.668" v="28" actId="20577"/>
          <ac:spMkLst>
            <pc:docMk/>
            <pc:sldMk cId="2228435026" sldId="256"/>
            <ac:spMk id="4" creationId="{00000000-0000-0000-0000-000000000000}"/>
          </ac:spMkLst>
        </pc:spChg>
      </pc:sldChg>
      <pc:sldChg chg="addSp delSp modSp mod">
        <pc:chgData name="David Redfern" userId="0ed7459e32ad7201" providerId="LiveId" clId="{3FBBE29F-4B53-4A43-9C22-CC81E7034389}" dt="2024-03-30T15:34:40.095" v="69"/>
        <pc:sldMkLst>
          <pc:docMk/>
          <pc:sldMk cId="808123435" sldId="260"/>
        </pc:sldMkLst>
        <pc:spChg chg="del mod">
          <ac:chgData name="David Redfern" userId="0ed7459e32ad7201" providerId="LiveId" clId="{3FBBE29F-4B53-4A43-9C22-CC81E7034389}" dt="2024-03-30T15:34:23.090" v="65" actId="478"/>
          <ac:spMkLst>
            <pc:docMk/>
            <pc:sldMk cId="808123435" sldId="260"/>
            <ac:spMk id="3" creationId="{00000000-0000-0000-0000-000000000000}"/>
          </ac:spMkLst>
        </pc:spChg>
        <pc:spChg chg="add del mod">
          <ac:chgData name="David Redfern" userId="0ed7459e32ad7201" providerId="LiveId" clId="{3FBBE29F-4B53-4A43-9C22-CC81E7034389}" dt="2024-03-30T15:34:26.733" v="67" actId="478"/>
          <ac:spMkLst>
            <pc:docMk/>
            <pc:sldMk cId="808123435" sldId="260"/>
            <ac:spMk id="7" creationId="{33007EA8-F207-AD9D-5B78-0DE23593C986}"/>
          </ac:spMkLst>
        </pc:spChg>
        <pc:picChg chg="del">
          <ac:chgData name="David Redfern" userId="0ed7459e32ad7201" providerId="LiveId" clId="{3FBBE29F-4B53-4A43-9C22-CC81E7034389}" dt="2024-03-30T15:34:28.437" v="68" actId="478"/>
          <ac:picMkLst>
            <pc:docMk/>
            <pc:sldMk cId="808123435" sldId="260"/>
            <ac:picMk id="5" creationId="{D28FFF91-9519-CB19-8F14-DBAB4C05E399}"/>
          </ac:picMkLst>
        </pc:picChg>
        <pc:picChg chg="add mod">
          <ac:chgData name="David Redfern" userId="0ed7459e32ad7201" providerId="LiveId" clId="{3FBBE29F-4B53-4A43-9C22-CC81E7034389}" dt="2024-03-30T15:34:40.095" v="69"/>
          <ac:picMkLst>
            <pc:docMk/>
            <pc:sldMk cId="808123435" sldId="260"/>
            <ac:picMk id="8" creationId="{D6924E93-0A09-9EED-14D1-0876DB4241CD}"/>
          </ac:picMkLst>
        </pc:picChg>
      </pc:sldChg>
      <pc:sldChg chg="addSp delSp modSp mod">
        <pc:chgData name="David Redfern" userId="0ed7459e32ad7201" providerId="LiveId" clId="{3FBBE29F-4B53-4A43-9C22-CC81E7034389}" dt="2024-03-30T15:34:16.881" v="63" actId="6549"/>
        <pc:sldMkLst>
          <pc:docMk/>
          <pc:sldMk cId="3026579724" sldId="271"/>
        </pc:sldMkLst>
        <pc:spChg chg="add del mod">
          <ac:chgData name="David Redfern" userId="0ed7459e32ad7201" providerId="LiveId" clId="{3FBBE29F-4B53-4A43-9C22-CC81E7034389}" dt="2024-03-30T15:33:56.349" v="60" actId="478"/>
          <ac:spMkLst>
            <pc:docMk/>
            <pc:sldMk cId="3026579724" sldId="271"/>
            <ac:spMk id="5" creationId="{566C1BE9-DC40-90E4-97DA-F1AB90A2DF3B}"/>
          </ac:spMkLst>
        </pc:spChg>
        <pc:spChg chg="del mod">
          <ac:chgData name="David Redfern" userId="0ed7459e32ad7201" providerId="LiveId" clId="{3FBBE29F-4B53-4A43-9C22-CC81E7034389}" dt="2024-03-30T15:33:49.796" v="58" actId="478"/>
          <ac:spMkLst>
            <pc:docMk/>
            <pc:sldMk cId="3026579724" sldId="271"/>
            <ac:spMk id="4100" creationId="{00000000-0000-0000-0000-000000000000}"/>
          </ac:spMkLst>
        </pc:spChg>
        <pc:spChg chg="mod">
          <ac:chgData name="David Redfern" userId="0ed7459e32ad7201" providerId="LiveId" clId="{3FBBE29F-4B53-4A43-9C22-CC81E7034389}" dt="2024-03-30T15:34:16.881" v="63" actId="6549"/>
          <ac:spMkLst>
            <pc:docMk/>
            <pc:sldMk cId="3026579724" sldId="271"/>
            <ac:spMk id="5122" creationId="{00000000-0000-0000-0000-000000000000}"/>
          </ac:spMkLst>
        </pc:spChg>
        <pc:picChg chg="del">
          <ac:chgData name="David Redfern" userId="0ed7459e32ad7201" providerId="LiveId" clId="{3FBBE29F-4B53-4A43-9C22-CC81E7034389}" dt="2024-03-30T15:33:58.549" v="61" actId="478"/>
          <ac:picMkLst>
            <pc:docMk/>
            <pc:sldMk cId="3026579724" sldId="271"/>
            <ac:picMk id="4" creationId="{FEBD8770-40BF-1A74-5E3E-CF57E33B0E04}"/>
          </ac:picMkLst>
        </pc:picChg>
        <pc:picChg chg="add mod">
          <ac:chgData name="David Redfern" userId="0ed7459e32ad7201" providerId="LiveId" clId="{3FBBE29F-4B53-4A43-9C22-CC81E7034389}" dt="2024-03-30T15:34:13.234" v="62"/>
          <ac:picMkLst>
            <pc:docMk/>
            <pc:sldMk cId="3026579724" sldId="271"/>
            <ac:picMk id="6" creationId="{B24737D3-88AC-8473-0D81-7DF5C15BD3E1}"/>
          </ac:picMkLst>
        </pc:picChg>
      </pc:sldChg>
      <pc:sldChg chg="addSp delSp modSp mod">
        <pc:chgData name="David Redfern" userId="0ed7459e32ad7201" providerId="LiveId" clId="{3FBBE29F-4B53-4A43-9C22-CC81E7034389}" dt="2024-03-30T15:33:34.452" v="55" actId="20577"/>
        <pc:sldMkLst>
          <pc:docMk/>
          <pc:sldMk cId="0" sldId="285"/>
        </pc:sldMkLst>
        <pc:spChg chg="mod">
          <ac:chgData name="David Redfern" userId="0ed7459e32ad7201" providerId="LiveId" clId="{3FBBE29F-4B53-4A43-9C22-CC81E7034389}" dt="2024-03-30T15:33:30.287" v="53" actId="27636"/>
          <ac:spMkLst>
            <pc:docMk/>
            <pc:sldMk cId="0" sldId="285"/>
            <ac:spMk id="2" creationId="{00000000-0000-0000-0000-000000000000}"/>
          </ac:spMkLst>
        </pc:spChg>
        <pc:spChg chg="mod">
          <ac:chgData name="David Redfern" userId="0ed7459e32ad7201" providerId="LiveId" clId="{3FBBE29F-4B53-4A43-9C22-CC81E7034389}" dt="2024-03-30T15:33:34.452" v="55" actId="20577"/>
          <ac:spMkLst>
            <pc:docMk/>
            <pc:sldMk cId="0" sldId="285"/>
            <ac:spMk id="4" creationId="{00000000-0000-0000-0000-000000000000}"/>
          </ac:spMkLst>
        </pc:spChg>
        <pc:picChg chg="add mod">
          <ac:chgData name="David Redfern" userId="0ed7459e32ad7201" providerId="LiveId" clId="{3FBBE29F-4B53-4A43-9C22-CC81E7034389}" dt="2024-03-30T15:33:18.889" v="49"/>
          <ac:picMkLst>
            <pc:docMk/>
            <pc:sldMk cId="0" sldId="285"/>
            <ac:picMk id="3" creationId="{1FCE52BF-101A-D098-1776-6F0D38CB4FD8}"/>
          </ac:picMkLst>
        </pc:picChg>
        <pc:picChg chg="del mod">
          <ac:chgData name="David Redfern" userId="0ed7459e32ad7201" providerId="LiveId" clId="{3FBBE29F-4B53-4A43-9C22-CC81E7034389}" dt="2024-03-30T15:33:24.447" v="51" actId="478"/>
          <ac:picMkLst>
            <pc:docMk/>
            <pc:sldMk cId="0" sldId="285"/>
            <ac:picMk id="10" creationId="{6DE9322B-4DB1-0B09-A0AD-9F2382155981}"/>
          </ac:picMkLst>
        </pc:picChg>
      </pc:sldChg>
      <pc:sldChg chg="addSp delSp modSp mod">
        <pc:chgData name="David Redfern" userId="0ed7459e32ad7201" providerId="LiveId" clId="{3FBBE29F-4B53-4A43-9C22-CC81E7034389}" dt="2024-03-30T15:44:28" v="174" actId="20577"/>
        <pc:sldMkLst>
          <pc:docMk/>
          <pc:sldMk cId="1143598935" sldId="359"/>
        </pc:sldMkLst>
        <pc:spChg chg="mod">
          <ac:chgData name="David Redfern" userId="0ed7459e32ad7201" providerId="LiveId" clId="{3FBBE29F-4B53-4A43-9C22-CC81E7034389}" dt="2024-03-30T15:44:28" v="174" actId="20577"/>
          <ac:spMkLst>
            <pc:docMk/>
            <pc:sldMk cId="1143598935" sldId="359"/>
            <ac:spMk id="2" creationId="{00000000-0000-0000-0000-000000000000}"/>
          </ac:spMkLst>
        </pc:spChg>
        <pc:spChg chg="del mod">
          <ac:chgData name="David Redfern" userId="0ed7459e32ad7201" providerId="LiveId" clId="{3FBBE29F-4B53-4A43-9C22-CC81E7034389}" dt="2024-03-30T15:36:54.149" v="137" actId="478"/>
          <ac:spMkLst>
            <pc:docMk/>
            <pc:sldMk cId="1143598935" sldId="359"/>
            <ac:spMk id="10" creationId="{40C08E03-DE6A-3A97-349B-5EE9BCA63A34}"/>
          </ac:spMkLst>
        </pc:spChg>
        <pc:picChg chg="del">
          <ac:chgData name="David Redfern" userId="0ed7459e32ad7201" providerId="LiveId" clId="{3FBBE29F-4B53-4A43-9C22-CC81E7034389}" dt="2024-03-30T15:37:00.901" v="139" actId="478"/>
          <ac:picMkLst>
            <pc:docMk/>
            <pc:sldMk cId="1143598935" sldId="359"/>
            <ac:picMk id="9" creationId="{03204EC4-40C9-983D-85E0-C1DFEE01D4F4}"/>
          </ac:picMkLst>
        </pc:picChg>
        <pc:picChg chg="add mod">
          <ac:chgData name="David Redfern" userId="0ed7459e32ad7201" providerId="LiveId" clId="{3FBBE29F-4B53-4A43-9C22-CC81E7034389}" dt="2024-03-30T15:38:50.373" v="142" actId="1076"/>
          <ac:picMkLst>
            <pc:docMk/>
            <pc:sldMk cId="1143598935" sldId="359"/>
            <ac:picMk id="1026" creationId="{777C76CD-0297-DCA6-F8E5-94DED9D8732B}"/>
          </ac:picMkLst>
        </pc:picChg>
      </pc:sldChg>
      <pc:sldChg chg="addSp delSp modSp mod">
        <pc:chgData name="David Redfern" userId="0ed7459e32ad7201" providerId="LiveId" clId="{3FBBE29F-4B53-4A43-9C22-CC81E7034389}" dt="2024-03-30T15:35:22.480" v="97"/>
        <pc:sldMkLst>
          <pc:docMk/>
          <pc:sldMk cId="2558163554" sldId="361"/>
        </pc:sldMkLst>
        <pc:spChg chg="mod">
          <ac:chgData name="David Redfern" userId="0ed7459e32ad7201" providerId="LiveId" clId="{3FBBE29F-4B53-4A43-9C22-CC81E7034389}" dt="2024-03-30T15:34:59.589" v="96" actId="20577"/>
          <ac:spMkLst>
            <pc:docMk/>
            <pc:sldMk cId="2558163554" sldId="361"/>
            <ac:spMk id="2" creationId="{00000000-0000-0000-0000-000000000000}"/>
          </ac:spMkLst>
        </pc:spChg>
        <pc:spChg chg="del mod">
          <ac:chgData name="David Redfern" userId="0ed7459e32ad7201" providerId="LiveId" clId="{3FBBE29F-4B53-4A43-9C22-CC81E7034389}" dt="2024-03-30T15:34:50.355" v="72" actId="478"/>
          <ac:spMkLst>
            <pc:docMk/>
            <pc:sldMk cId="2558163554" sldId="361"/>
            <ac:spMk id="5" creationId="{1827F3D4-0C35-CB45-E2AF-F6546857B467}"/>
          </ac:spMkLst>
        </pc:spChg>
        <pc:spChg chg="add del mod">
          <ac:chgData name="David Redfern" userId="0ed7459e32ad7201" providerId="LiveId" clId="{3FBBE29F-4B53-4A43-9C22-CC81E7034389}" dt="2024-03-30T15:34:53.253" v="74" actId="478"/>
          <ac:spMkLst>
            <pc:docMk/>
            <pc:sldMk cId="2558163554" sldId="361"/>
            <ac:spMk id="7" creationId="{CE2D21EF-6292-9A00-1D95-CB3BB1FF3A0F}"/>
          </ac:spMkLst>
        </pc:spChg>
        <pc:picChg chg="del">
          <ac:chgData name="David Redfern" userId="0ed7459e32ad7201" providerId="LiveId" clId="{3FBBE29F-4B53-4A43-9C22-CC81E7034389}" dt="2024-03-30T15:34:55.020" v="75" actId="478"/>
          <ac:picMkLst>
            <pc:docMk/>
            <pc:sldMk cId="2558163554" sldId="361"/>
            <ac:picMk id="6" creationId="{51D8AAC5-B1A0-4335-B654-7D72D9D64DAD}"/>
          </ac:picMkLst>
        </pc:picChg>
        <pc:picChg chg="add mod">
          <ac:chgData name="David Redfern" userId="0ed7459e32ad7201" providerId="LiveId" clId="{3FBBE29F-4B53-4A43-9C22-CC81E7034389}" dt="2024-03-30T15:35:22.480" v="97"/>
          <ac:picMkLst>
            <pc:docMk/>
            <pc:sldMk cId="2558163554" sldId="361"/>
            <ac:picMk id="8" creationId="{1C5D85AB-B68B-219C-4E0F-3C128EF39AE4}"/>
          </ac:picMkLst>
        </pc:picChg>
      </pc:sldChg>
      <pc:sldChg chg="del">
        <pc:chgData name="David Redfern" userId="0ed7459e32ad7201" providerId="LiveId" clId="{3FBBE29F-4B53-4A43-9C22-CC81E7034389}" dt="2024-03-30T15:36:24.902" v="129" actId="47"/>
        <pc:sldMkLst>
          <pc:docMk/>
          <pc:sldMk cId="4153135112" sldId="363"/>
        </pc:sldMkLst>
      </pc:sldChg>
      <pc:sldChg chg="del">
        <pc:chgData name="David Redfern" userId="0ed7459e32ad7201" providerId="LiveId" clId="{3FBBE29F-4B53-4A43-9C22-CC81E7034389}" dt="2024-03-30T15:33:44.353" v="56" actId="2696"/>
        <pc:sldMkLst>
          <pc:docMk/>
          <pc:sldMk cId="1772066129" sldId="364"/>
        </pc:sldMkLst>
      </pc:sldChg>
      <pc:sldChg chg="addSp delSp modSp mod">
        <pc:chgData name="David Redfern" userId="0ed7459e32ad7201" providerId="LiveId" clId="{3FBBE29F-4B53-4A43-9C22-CC81E7034389}" dt="2024-03-30T15:36:45.339" v="134"/>
        <pc:sldMkLst>
          <pc:docMk/>
          <pc:sldMk cId="3894072819" sldId="365"/>
        </pc:sldMkLst>
        <pc:spChg chg="mod">
          <ac:chgData name="David Redfern" userId="0ed7459e32ad7201" providerId="LiveId" clId="{3FBBE29F-4B53-4A43-9C22-CC81E7034389}" dt="2024-03-30T15:36:33.001" v="132" actId="6549"/>
          <ac:spMkLst>
            <pc:docMk/>
            <pc:sldMk cId="3894072819" sldId="365"/>
            <ac:spMk id="2" creationId="{00000000-0000-0000-0000-000000000000}"/>
          </ac:spMkLst>
        </pc:spChg>
        <pc:spChg chg="del mod">
          <ac:chgData name="David Redfern" userId="0ed7459e32ad7201" providerId="LiveId" clId="{3FBBE29F-4B53-4A43-9C22-CC81E7034389}" dt="2024-03-30T15:36:29.037" v="131" actId="478"/>
          <ac:spMkLst>
            <pc:docMk/>
            <pc:sldMk cId="3894072819" sldId="365"/>
            <ac:spMk id="5" creationId="{89FFC210-64E7-B172-4D14-B44B7F4CAAA7}"/>
          </ac:spMkLst>
        </pc:spChg>
        <pc:picChg chg="del">
          <ac:chgData name="David Redfern" userId="0ed7459e32ad7201" providerId="LiveId" clId="{3FBBE29F-4B53-4A43-9C22-CC81E7034389}" dt="2024-03-30T15:36:34.645" v="133" actId="478"/>
          <ac:picMkLst>
            <pc:docMk/>
            <pc:sldMk cId="3894072819" sldId="365"/>
            <ac:picMk id="3" creationId="{0AC538A9-314F-97F7-8D61-F3F96855B182}"/>
          </ac:picMkLst>
        </pc:picChg>
        <pc:picChg chg="add mod">
          <ac:chgData name="David Redfern" userId="0ed7459e32ad7201" providerId="LiveId" clId="{3FBBE29F-4B53-4A43-9C22-CC81E7034389}" dt="2024-03-30T15:36:45.339" v="134"/>
          <ac:picMkLst>
            <pc:docMk/>
            <pc:sldMk cId="3894072819" sldId="365"/>
            <ac:picMk id="6" creationId="{D232632F-AC40-03E5-EBCA-7287DBE3C264}"/>
          </ac:picMkLst>
        </pc:picChg>
      </pc:sldChg>
      <pc:sldChg chg="addSp delSp modSp mod">
        <pc:chgData name="David Redfern" userId="0ed7459e32ad7201" providerId="LiveId" clId="{3FBBE29F-4B53-4A43-9C22-CC81E7034389}" dt="2024-03-30T15:35:46.587" v="122"/>
        <pc:sldMkLst>
          <pc:docMk/>
          <pc:sldMk cId="1035714034" sldId="366"/>
        </pc:sldMkLst>
        <pc:spChg chg="mod">
          <ac:chgData name="David Redfern" userId="0ed7459e32ad7201" providerId="LiveId" clId="{3FBBE29F-4B53-4A43-9C22-CC81E7034389}" dt="2024-03-30T15:35:36.214" v="121" actId="20577"/>
          <ac:spMkLst>
            <pc:docMk/>
            <pc:sldMk cId="1035714034" sldId="366"/>
            <ac:spMk id="2" creationId="{00000000-0000-0000-0000-000000000000}"/>
          </ac:spMkLst>
        </pc:spChg>
        <pc:spChg chg="del mod">
          <ac:chgData name="David Redfern" userId="0ed7459e32ad7201" providerId="LiveId" clId="{3FBBE29F-4B53-4A43-9C22-CC81E7034389}" dt="2024-03-30T15:35:29.182" v="100" actId="478"/>
          <ac:spMkLst>
            <pc:docMk/>
            <pc:sldMk cId="1035714034" sldId="366"/>
            <ac:spMk id="7" creationId="{90535685-11F7-4097-4EE0-69AE3014C394}"/>
          </ac:spMkLst>
        </pc:spChg>
        <pc:picChg chg="add mod">
          <ac:chgData name="David Redfern" userId="0ed7459e32ad7201" providerId="LiveId" clId="{3FBBE29F-4B53-4A43-9C22-CC81E7034389}" dt="2024-03-30T15:35:46.587" v="122"/>
          <ac:picMkLst>
            <pc:docMk/>
            <pc:sldMk cId="1035714034" sldId="366"/>
            <ac:picMk id="3" creationId="{8B833A07-2A44-BE5E-077F-42D7A913EBF5}"/>
          </ac:picMkLst>
        </pc:picChg>
        <pc:picChg chg="del">
          <ac:chgData name="David Redfern" userId="0ed7459e32ad7201" providerId="LiveId" clId="{3FBBE29F-4B53-4A43-9C22-CC81E7034389}" dt="2024-03-30T15:35:31.144" v="101" actId="478"/>
          <ac:picMkLst>
            <pc:docMk/>
            <pc:sldMk cId="1035714034" sldId="366"/>
            <ac:picMk id="5" creationId="{0405810E-112D-C0A9-F12A-72B4063C4468}"/>
          </ac:picMkLst>
        </pc:picChg>
      </pc:sldChg>
      <pc:sldChg chg="del">
        <pc:chgData name="David Redfern" userId="0ed7459e32ad7201" providerId="LiveId" clId="{3FBBE29F-4B53-4A43-9C22-CC81E7034389}" dt="2024-03-30T15:36:50.226" v="135" actId="47"/>
        <pc:sldMkLst>
          <pc:docMk/>
          <pc:sldMk cId="1918618991" sldId="368"/>
        </pc:sldMkLst>
      </pc:sldChg>
      <pc:sldChg chg="addSp delSp modSp mod">
        <pc:chgData name="David Redfern" userId="0ed7459e32ad7201" providerId="LiveId" clId="{3FBBE29F-4B53-4A43-9C22-CC81E7034389}" dt="2024-03-30T15:36:19.961" v="128"/>
        <pc:sldMkLst>
          <pc:docMk/>
          <pc:sldMk cId="0" sldId="417"/>
        </pc:sldMkLst>
        <pc:spChg chg="del mod">
          <ac:chgData name="David Redfern" userId="0ed7459e32ad7201" providerId="LiveId" clId="{3FBBE29F-4B53-4A43-9C22-CC81E7034389}" dt="2024-03-30T15:35:59.485" v="124" actId="478"/>
          <ac:spMkLst>
            <pc:docMk/>
            <pc:sldMk cId="0" sldId="417"/>
            <ac:spMk id="3" creationId="{89967CD0-1B89-3BFE-0B2B-20FDD20BC50E}"/>
          </ac:spMkLst>
        </pc:spChg>
        <pc:spChg chg="add del mod">
          <ac:chgData name="David Redfern" userId="0ed7459e32ad7201" providerId="LiveId" clId="{3FBBE29F-4B53-4A43-9C22-CC81E7034389}" dt="2024-03-30T15:36:04.966" v="126" actId="478"/>
          <ac:spMkLst>
            <pc:docMk/>
            <pc:sldMk cId="0" sldId="417"/>
            <ac:spMk id="5" creationId="{73FA0805-95DB-632A-D759-9693A49D85BE}"/>
          </ac:spMkLst>
        </pc:spChg>
        <pc:picChg chg="del">
          <ac:chgData name="David Redfern" userId="0ed7459e32ad7201" providerId="LiveId" clId="{3FBBE29F-4B53-4A43-9C22-CC81E7034389}" dt="2024-03-30T15:36:06.494" v="127" actId="478"/>
          <ac:picMkLst>
            <pc:docMk/>
            <pc:sldMk cId="0" sldId="417"/>
            <ac:picMk id="4" creationId="{A096104B-5F9F-C97A-0C66-CA0977521157}"/>
          </ac:picMkLst>
        </pc:picChg>
        <pc:picChg chg="add mod">
          <ac:chgData name="David Redfern" userId="0ed7459e32ad7201" providerId="LiveId" clId="{3FBBE29F-4B53-4A43-9C22-CC81E7034389}" dt="2024-03-30T15:36:19.961" v="128"/>
          <ac:picMkLst>
            <pc:docMk/>
            <pc:sldMk cId="0" sldId="417"/>
            <ac:picMk id="6" creationId="{28094A3B-EEAB-45B2-8CD4-AD28EDDD2BC6}"/>
          </ac:picMkLst>
        </pc:picChg>
      </pc:sldChg>
      <pc:sldChg chg="addSp delSp modSp add">
        <pc:chgData name="David Redfern" userId="0ed7459e32ad7201" providerId="LiveId" clId="{3FBBE29F-4B53-4A43-9C22-CC81E7034389}" dt="2024-03-30T15:39:20.101" v="147" actId="1076"/>
        <pc:sldMkLst>
          <pc:docMk/>
          <pc:sldMk cId="2753029081" sldId="418"/>
        </pc:sldMkLst>
        <pc:picChg chg="del">
          <ac:chgData name="David Redfern" userId="0ed7459e32ad7201" providerId="LiveId" clId="{3FBBE29F-4B53-4A43-9C22-CC81E7034389}" dt="2024-03-30T15:38:58.781" v="144" actId="478"/>
          <ac:picMkLst>
            <pc:docMk/>
            <pc:sldMk cId="2753029081" sldId="418"/>
            <ac:picMk id="1026" creationId="{777C76CD-0297-DCA6-F8E5-94DED9D8732B}"/>
          </ac:picMkLst>
        </pc:picChg>
        <pc:picChg chg="add mod">
          <ac:chgData name="David Redfern" userId="0ed7459e32ad7201" providerId="LiveId" clId="{3FBBE29F-4B53-4A43-9C22-CC81E7034389}" dt="2024-03-30T15:39:20.101" v="147" actId="1076"/>
          <ac:picMkLst>
            <pc:docMk/>
            <pc:sldMk cId="2753029081" sldId="418"/>
            <ac:picMk id="2050" creationId="{014886CD-EE5F-F161-F86E-1E44D6C59056}"/>
          </ac:picMkLst>
        </pc:picChg>
      </pc:sldChg>
      <pc:sldChg chg="addSp delSp modSp add">
        <pc:chgData name="David Redfern" userId="0ed7459e32ad7201" providerId="LiveId" clId="{3FBBE29F-4B53-4A43-9C22-CC81E7034389}" dt="2024-03-30T15:40:34.491" v="151" actId="14100"/>
        <pc:sldMkLst>
          <pc:docMk/>
          <pc:sldMk cId="802163341" sldId="419"/>
        </pc:sldMkLst>
        <pc:picChg chg="del">
          <ac:chgData name="David Redfern" userId="0ed7459e32ad7201" providerId="LiveId" clId="{3FBBE29F-4B53-4A43-9C22-CC81E7034389}" dt="2024-03-30T15:40:23.244" v="149" actId="478"/>
          <ac:picMkLst>
            <pc:docMk/>
            <pc:sldMk cId="802163341" sldId="419"/>
            <ac:picMk id="2050" creationId="{014886CD-EE5F-F161-F86E-1E44D6C59056}"/>
          </ac:picMkLst>
        </pc:picChg>
        <pc:picChg chg="add mod">
          <ac:chgData name="David Redfern" userId="0ed7459e32ad7201" providerId="LiveId" clId="{3FBBE29F-4B53-4A43-9C22-CC81E7034389}" dt="2024-03-30T15:40:34.491" v="151" actId="14100"/>
          <ac:picMkLst>
            <pc:docMk/>
            <pc:sldMk cId="802163341" sldId="419"/>
            <ac:picMk id="3074" creationId="{8C366340-2394-3661-C214-5D8510ECACB7}"/>
          </ac:picMkLst>
        </pc:picChg>
      </pc:sldChg>
      <pc:sldChg chg="addSp delSp modSp add">
        <pc:chgData name="David Redfern" userId="0ed7459e32ad7201" providerId="LiveId" clId="{3FBBE29F-4B53-4A43-9C22-CC81E7034389}" dt="2024-03-30T15:41:38.981" v="160" actId="1076"/>
        <pc:sldMkLst>
          <pc:docMk/>
          <pc:sldMk cId="353154362" sldId="420"/>
        </pc:sldMkLst>
        <pc:picChg chg="del">
          <ac:chgData name="David Redfern" userId="0ed7459e32ad7201" providerId="LiveId" clId="{3FBBE29F-4B53-4A43-9C22-CC81E7034389}" dt="2024-03-30T15:40:59.492" v="153" actId="478"/>
          <ac:picMkLst>
            <pc:docMk/>
            <pc:sldMk cId="353154362" sldId="420"/>
            <ac:picMk id="3074" creationId="{8C366340-2394-3661-C214-5D8510ECACB7}"/>
          </ac:picMkLst>
        </pc:picChg>
        <pc:picChg chg="add del mod">
          <ac:chgData name="David Redfern" userId="0ed7459e32ad7201" providerId="LiveId" clId="{3FBBE29F-4B53-4A43-9C22-CC81E7034389}" dt="2024-03-30T15:41:33.693" v="157" actId="478"/>
          <ac:picMkLst>
            <pc:docMk/>
            <pc:sldMk cId="353154362" sldId="420"/>
            <ac:picMk id="4098" creationId="{D0CCE6F7-854E-19ED-D094-7C1DCA1FA3E7}"/>
          </ac:picMkLst>
        </pc:picChg>
        <pc:picChg chg="add mod">
          <ac:chgData name="David Redfern" userId="0ed7459e32ad7201" providerId="LiveId" clId="{3FBBE29F-4B53-4A43-9C22-CC81E7034389}" dt="2024-03-30T15:41:38.981" v="160" actId="1076"/>
          <ac:picMkLst>
            <pc:docMk/>
            <pc:sldMk cId="353154362" sldId="420"/>
            <ac:picMk id="4100" creationId="{C475CE07-EAE0-5CD8-37DF-10EEBBBCBCC7}"/>
          </ac:picMkLst>
        </pc:picChg>
      </pc:sldChg>
      <pc:sldChg chg="add">
        <pc:chgData name="David Redfern" userId="0ed7459e32ad7201" providerId="LiveId" clId="{3FBBE29F-4B53-4A43-9C22-CC81E7034389}" dt="2024-03-30T15:41:31.554" v="156" actId="2890"/>
        <pc:sldMkLst>
          <pc:docMk/>
          <pc:sldMk cId="2419591545" sldId="421"/>
        </pc:sldMkLst>
      </pc:sldChg>
      <pc:sldChg chg="addSp delSp modSp add">
        <pc:chgData name="David Redfern" userId="0ed7459e32ad7201" providerId="LiveId" clId="{3FBBE29F-4B53-4A43-9C22-CC81E7034389}" dt="2024-03-30T15:42:04.049" v="164" actId="14100"/>
        <pc:sldMkLst>
          <pc:docMk/>
          <pc:sldMk cId="2544897079" sldId="422"/>
        </pc:sldMkLst>
        <pc:picChg chg="del">
          <ac:chgData name="David Redfern" userId="0ed7459e32ad7201" providerId="LiveId" clId="{3FBBE29F-4B53-4A43-9C22-CC81E7034389}" dt="2024-03-30T15:41:59.165" v="162" actId="478"/>
          <ac:picMkLst>
            <pc:docMk/>
            <pc:sldMk cId="2544897079" sldId="422"/>
            <ac:picMk id="4098" creationId="{D0CCE6F7-854E-19ED-D094-7C1DCA1FA3E7}"/>
          </ac:picMkLst>
        </pc:picChg>
        <pc:picChg chg="add mod">
          <ac:chgData name="David Redfern" userId="0ed7459e32ad7201" providerId="LiveId" clId="{3FBBE29F-4B53-4A43-9C22-CC81E7034389}" dt="2024-03-30T15:42:04.049" v="164" actId="14100"/>
          <ac:picMkLst>
            <pc:docMk/>
            <pc:sldMk cId="2544897079" sldId="422"/>
            <ac:picMk id="5122" creationId="{0DA86765-7340-D394-86ED-0E0E2D4F0C5F}"/>
          </ac:picMkLst>
        </pc:picChg>
      </pc:sldChg>
      <pc:sldChg chg="modSp new mod">
        <pc:chgData name="David Redfern" userId="0ed7459e32ad7201" providerId="LiveId" clId="{3FBBE29F-4B53-4A43-9C22-CC81E7034389}" dt="2024-03-30T15:43:14.938" v="166"/>
        <pc:sldMkLst>
          <pc:docMk/>
          <pc:sldMk cId="2309756164" sldId="423"/>
        </pc:sldMkLst>
        <pc:spChg chg="mod">
          <ac:chgData name="David Redfern" userId="0ed7459e32ad7201" providerId="LiveId" clId="{3FBBE29F-4B53-4A43-9C22-CC81E7034389}" dt="2024-03-30T15:43:14.938" v="166"/>
          <ac:spMkLst>
            <pc:docMk/>
            <pc:sldMk cId="2309756164" sldId="423"/>
            <ac:spMk id="3" creationId="{724D8C18-966C-EA31-F733-D3112D6DF4C9}"/>
          </ac:spMkLst>
        </pc:spChg>
      </pc:sldChg>
    </pc:docChg>
  </pc:docChgLst>
  <pc:docChgLst>
    <pc:chgData name="David Redfern" userId="0ed7459e32ad7201" providerId="LiveId" clId="{CA710850-C128-4746-976D-FE717CD780E8}"/>
    <pc:docChg chg="custSel addSld modSld">
      <pc:chgData name="David Redfern" userId="0ed7459e32ad7201" providerId="LiveId" clId="{CA710850-C128-4746-976D-FE717CD780E8}" dt="2024-04-23T07:05:54.158" v="15" actId="6549"/>
      <pc:docMkLst>
        <pc:docMk/>
      </pc:docMkLst>
      <pc:sldChg chg="addSp delSp modSp add mod">
        <pc:chgData name="David Redfern" userId="0ed7459e32ad7201" providerId="LiveId" clId="{CA710850-C128-4746-976D-FE717CD780E8}" dt="2024-04-23T07:04:13.730" v="4" actId="1076"/>
        <pc:sldMkLst>
          <pc:docMk/>
          <pc:sldMk cId="2178942758" sldId="424"/>
        </pc:sldMkLst>
        <pc:picChg chg="del">
          <ac:chgData name="David Redfern" userId="0ed7459e32ad7201" providerId="LiveId" clId="{CA710850-C128-4746-976D-FE717CD780E8}" dt="2024-04-23T07:03:31.725" v="1" actId="478"/>
          <ac:picMkLst>
            <pc:docMk/>
            <pc:sldMk cId="2178942758" sldId="424"/>
            <ac:picMk id="6" creationId="{B24737D3-88AC-8473-0D81-7DF5C15BD3E1}"/>
          </ac:picMkLst>
        </pc:picChg>
        <pc:picChg chg="add mod">
          <ac:chgData name="David Redfern" userId="0ed7459e32ad7201" providerId="LiveId" clId="{CA710850-C128-4746-976D-FE717CD780E8}" dt="2024-04-23T07:04:13.730" v="4" actId="1076"/>
          <ac:picMkLst>
            <pc:docMk/>
            <pc:sldMk cId="2178942758" sldId="424"/>
            <ac:picMk id="1026" creationId="{076736C6-27BA-6BAB-096F-4E62F60B89D0}"/>
          </ac:picMkLst>
        </pc:picChg>
      </pc:sldChg>
      <pc:sldChg chg="modSp new mod">
        <pc:chgData name="David Redfern" userId="0ed7459e32ad7201" providerId="LiveId" clId="{CA710850-C128-4746-976D-FE717CD780E8}" dt="2024-04-23T07:05:54.158" v="15" actId="6549"/>
        <pc:sldMkLst>
          <pc:docMk/>
          <pc:sldMk cId="2128178615" sldId="425"/>
        </pc:sldMkLst>
        <pc:spChg chg="mod">
          <ac:chgData name="David Redfern" userId="0ed7459e32ad7201" providerId="LiveId" clId="{CA710850-C128-4746-976D-FE717CD780E8}" dt="2024-04-23T07:05:54.158" v="15" actId="6549"/>
          <ac:spMkLst>
            <pc:docMk/>
            <pc:sldMk cId="2128178615" sldId="425"/>
            <ac:spMk id="3" creationId="{3BC2B5BE-7939-84C2-745A-ACDB93062269}"/>
          </ac:spMkLst>
        </pc:spChg>
      </pc:sldChg>
    </pc:docChg>
  </pc:docChgLst>
  <pc:docChgLst>
    <pc:chgData name="David Redfern" userId="0ed7459e32ad7201" providerId="LiveId" clId="{02FAA14E-2086-4D4D-9E85-D4262908C1D0}"/>
    <pc:docChg chg="custSel modSld">
      <pc:chgData name="David Redfern" userId="0ed7459e32ad7201" providerId="LiveId" clId="{02FAA14E-2086-4D4D-9E85-D4262908C1D0}" dt="2024-09-28T13:23:06.386" v="133" actId="20577"/>
      <pc:docMkLst>
        <pc:docMk/>
      </pc:docMkLst>
      <pc:sldChg chg="modSp mod">
        <pc:chgData name="David Redfern" userId="0ed7459e32ad7201" providerId="LiveId" clId="{02FAA14E-2086-4D4D-9E85-D4262908C1D0}" dt="2024-09-28T13:14:50.443" v="84" actId="20577"/>
        <pc:sldMkLst>
          <pc:docMk/>
          <pc:sldMk cId="0" sldId="285"/>
        </pc:sldMkLst>
        <pc:spChg chg="mod">
          <ac:chgData name="David Redfern" userId="0ed7459e32ad7201" providerId="LiveId" clId="{02FAA14E-2086-4D4D-9E85-D4262908C1D0}" dt="2024-09-28T13:14:50.443" v="84" actId="20577"/>
          <ac:spMkLst>
            <pc:docMk/>
            <pc:sldMk cId="0" sldId="285"/>
            <ac:spMk id="7" creationId="{C0EEEEA1-80B1-B7B4-7B37-D295699255DC}"/>
          </ac:spMkLst>
        </pc:spChg>
      </pc:sldChg>
      <pc:sldChg chg="modSp mod">
        <pc:chgData name="David Redfern" userId="0ed7459e32ad7201" providerId="LiveId" clId="{02FAA14E-2086-4D4D-9E85-D4262908C1D0}" dt="2024-09-28T13:23:06.386" v="133" actId="20577"/>
        <pc:sldMkLst>
          <pc:docMk/>
          <pc:sldMk cId="3696728901" sldId="358"/>
        </pc:sldMkLst>
        <pc:spChg chg="mod">
          <ac:chgData name="David Redfern" userId="0ed7459e32ad7201" providerId="LiveId" clId="{02FAA14E-2086-4D4D-9E85-D4262908C1D0}" dt="2024-09-28T13:23:06.386" v="133" actId="20577"/>
          <ac:spMkLst>
            <pc:docMk/>
            <pc:sldMk cId="3696728901" sldId="358"/>
            <ac:spMk id="4" creationId="{00000000-0000-0000-0000-000000000000}"/>
          </ac:spMkLst>
        </pc:spChg>
      </pc:sldChg>
      <pc:sldChg chg="modSp mod">
        <pc:chgData name="David Redfern" userId="0ed7459e32ad7201" providerId="LiveId" clId="{02FAA14E-2086-4D4D-9E85-D4262908C1D0}" dt="2024-09-28T13:15:48.542" v="96" actId="20577"/>
        <pc:sldMkLst>
          <pc:docMk/>
          <pc:sldMk cId="2178942758" sldId="424"/>
        </pc:sldMkLst>
        <pc:spChg chg="mod">
          <ac:chgData name="David Redfern" userId="0ed7459e32ad7201" providerId="LiveId" clId="{02FAA14E-2086-4D4D-9E85-D4262908C1D0}" dt="2024-09-28T13:15:48.542" v="96" actId="20577"/>
          <ac:spMkLst>
            <pc:docMk/>
            <pc:sldMk cId="2178942758" sldId="424"/>
            <ac:spMk id="5" creationId="{9184A6EA-5336-D7D3-50BA-E24A5C988C2A}"/>
          </ac:spMkLst>
        </pc:spChg>
      </pc:sldChg>
      <pc:sldChg chg="modSp mod">
        <pc:chgData name="David Redfern" userId="0ed7459e32ad7201" providerId="LiveId" clId="{02FAA14E-2086-4D4D-9E85-D4262908C1D0}" dt="2024-09-28T13:17:45.158" v="102" actId="14100"/>
        <pc:sldMkLst>
          <pc:docMk/>
          <pc:sldMk cId="4233407755" sldId="429"/>
        </pc:sldMkLst>
        <pc:spChg chg="mod">
          <ac:chgData name="David Redfern" userId="0ed7459e32ad7201" providerId="LiveId" clId="{02FAA14E-2086-4D4D-9E85-D4262908C1D0}" dt="2024-09-28T13:17:45.158" v="102" actId="14100"/>
          <ac:spMkLst>
            <pc:docMk/>
            <pc:sldMk cId="4233407755" sldId="429"/>
            <ac:spMk id="9" creationId="{60DD7468-8579-A51D-62C6-5B675BA56803}"/>
          </ac:spMkLst>
        </pc:spChg>
      </pc:sldChg>
      <pc:sldChg chg="modSp mod">
        <pc:chgData name="David Redfern" userId="0ed7459e32ad7201" providerId="LiveId" clId="{02FAA14E-2086-4D4D-9E85-D4262908C1D0}" dt="2024-09-28T13:12:01.855" v="3" actId="14100"/>
        <pc:sldMkLst>
          <pc:docMk/>
          <pc:sldMk cId="3852319691" sldId="436"/>
        </pc:sldMkLst>
        <pc:spChg chg="mod">
          <ac:chgData name="David Redfern" userId="0ed7459e32ad7201" providerId="LiveId" clId="{02FAA14E-2086-4D4D-9E85-D4262908C1D0}" dt="2024-09-28T13:12:01.855" v="3" actId="14100"/>
          <ac:spMkLst>
            <pc:docMk/>
            <pc:sldMk cId="3852319691" sldId="436"/>
            <ac:spMk id="3" creationId="{6DAC45D5-E468-41FB-D537-B0212BEE8A22}"/>
          </ac:spMkLst>
        </pc:spChg>
        <pc:picChg chg="mod">
          <ac:chgData name="David Redfern" userId="0ed7459e32ad7201" providerId="LiveId" clId="{02FAA14E-2086-4D4D-9E85-D4262908C1D0}" dt="2024-09-28T13:11:56.258" v="2" actId="14100"/>
          <ac:picMkLst>
            <pc:docMk/>
            <pc:sldMk cId="3852319691" sldId="436"/>
            <ac:picMk id="5" creationId="{8177D911-9581-22C5-556D-0E43A84B2019}"/>
          </ac:picMkLst>
        </pc:picChg>
      </pc:sldChg>
      <pc:sldChg chg="modSp mod">
        <pc:chgData name="David Redfern" userId="0ed7459e32ad7201" providerId="LiveId" clId="{02FAA14E-2086-4D4D-9E85-D4262908C1D0}" dt="2024-09-28T13:17:04.131" v="101" actId="20577"/>
        <pc:sldMkLst>
          <pc:docMk/>
          <pc:sldMk cId="2673158076" sldId="437"/>
        </pc:sldMkLst>
        <pc:spChg chg="mod">
          <ac:chgData name="David Redfern" userId="0ed7459e32ad7201" providerId="LiveId" clId="{02FAA14E-2086-4D4D-9E85-D4262908C1D0}" dt="2024-09-28T13:17:04.131" v="101" actId="20577"/>
          <ac:spMkLst>
            <pc:docMk/>
            <pc:sldMk cId="2673158076" sldId="437"/>
            <ac:spMk id="3" creationId="{3BC2B5BE-7939-84C2-745A-ACDB93062269}"/>
          </ac:spMkLst>
        </pc:spChg>
      </pc:sldChg>
      <pc:sldChg chg="modSp mod">
        <pc:chgData name="David Redfern" userId="0ed7459e32ad7201" providerId="LiveId" clId="{02FAA14E-2086-4D4D-9E85-D4262908C1D0}" dt="2024-09-28T13:21:49.598" v="131" actId="20577"/>
        <pc:sldMkLst>
          <pc:docMk/>
          <pc:sldMk cId="3826729973" sldId="439"/>
        </pc:sldMkLst>
        <pc:spChg chg="mod">
          <ac:chgData name="David Redfern" userId="0ed7459e32ad7201" providerId="LiveId" clId="{02FAA14E-2086-4D4D-9E85-D4262908C1D0}" dt="2024-09-28T13:21:49.598" v="131" actId="20577"/>
          <ac:spMkLst>
            <pc:docMk/>
            <pc:sldMk cId="3826729973" sldId="439"/>
            <ac:spMk id="3" creationId="{3BC2B5BE-7939-84C2-745A-ACDB93062269}"/>
          </ac:spMkLst>
        </pc:spChg>
        <pc:spChg chg="mod">
          <ac:chgData name="David Redfern" userId="0ed7459e32ad7201" providerId="LiveId" clId="{02FAA14E-2086-4D4D-9E85-D4262908C1D0}" dt="2024-09-28T13:20:01.676" v="106" actId="313"/>
          <ac:spMkLst>
            <pc:docMk/>
            <pc:sldMk cId="3826729973" sldId="439"/>
            <ac:spMk id="6" creationId="{59B65BD9-347A-1FE8-7E26-057860AC73F7}"/>
          </ac:spMkLst>
        </pc:spChg>
      </pc:sldChg>
    </pc:docChg>
  </pc:docChgLst>
  <pc:docChgLst>
    <pc:chgData name="David Redfern" userId="0ed7459e32ad7201" providerId="LiveId" clId="{10378764-C2D5-4CCA-B66D-A4B282206FBA}"/>
    <pc:docChg chg="undo custSel addSld delSld modSld">
      <pc:chgData name="David Redfern" userId="0ed7459e32ad7201" providerId="LiveId" clId="{10378764-C2D5-4CCA-B66D-A4B282206FBA}" dt="2024-07-31T15:35:49.079" v="1320" actId="20577"/>
      <pc:docMkLst>
        <pc:docMk/>
      </pc:docMkLst>
      <pc:sldChg chg="modSp mod">
        <pc:chgData name="David Redfern" userId="0ed7459e32ad7201" providerId="LiveId" clId="{10378764-C2D5-4CCA-B66D-A4B282206FBA}" dt="2024-07-31T15:00:18.962" v="101" actId="20577"/>
        <pc:sldMkLst>
          <pc:docMk/>
          <pc:sldMk cId="2228435026" sldId="256"/>
        </pc:sldMkLst>
        <pc:spChg chg="mod">
          <ac:chgData name="David Redfern" userId="0ed7459e32ad7201" providerId="LiveId" clId="{10378764-C2D5-4CCA-B66D-A4B282206FBA}" dt="2024-07-31T15:00:18.962" v="101" actId="20577"/>
          <ac:spMkLst>
            <pc:docMk/>
            <pc:sldMk cId="2228435026" sldId="256"/>
            <ac:spMk id="2" creationId="{00000000-0000-0000-0000-000000000000}"/>
          </ac:spMkLst>
        </pc:spChg>
      </pc:sldChg>
      <pc:sldChg chg="del">
        <pc:chgData name="David Redfern" userId="0ed7459e32ad7201" providerId="LiveId" clId="{10378764-C2D5-4CCA-B66D-A4B282206FBA}" dt="2024-07-31T15:16:29.450" v="711" actId="47"/>
        <pc:sldMkLst>
          <pc:docMk/>
          <pc:sldMk cId="3026579724" sldId="271"/>
        </pc:sldMkLst>
      </pc:sldChg>
      <pc:sldChg chg="addSp delSp modSp mod">
        <pc:chgData name="David Redfern" userId="0ed7459e32ad7201" providerId="LiveId" clId="{10378764-C2D5-4CCA-B66D-A4B282206FBA}" dt="2024-07-31T15:11:36.829" v="528" actId="20577"/>
        <pc:sldMkLst>
          <pc:docMk/>
          <pc:sldMk cId="0" sldId="285"/>
        </pc:sldMkLst>
        <pc:spChg chg="mod">
          <ac:chgData name="David Redfern" userId="0ed7459e32ad7201" providerId="LiveId" clId="{10378764-C2D5-4CCA-B66D-A4B282206FBA}" dt="2024-07-31T15:07:23.379" v="382" actId="20577"/>
          <ac:spMkLst>
            <pc:docMk/>
            <pc:sldMk cId="0" sldId="285"/>
            <ac:spMk id="2" creationId="{00000000-0000-0000-0000-000000000000}"/>
          </ac:spMkLst>
        </pc:spChg>
        <pc:spChg chg="mod">
          <ac:chgData name="David Redfern" userId="0ed7459e32ad7201" providerId="LiveId" clId="{10378764-C2D5-4CCA-B66D-A4B282206FBA}" dt="2024-07-31T15:11:36.829" v="528" actId="20577"/>
          <ac:spMkLst>
            <pc:docMk/>
            <pc:sldMk cId="0" sldId="285"/>
            <ac:spMk id="7" creationId="{C0EEEEA1-80B1-B7B4-7B37-D295699255DC}"/>
          </ac:spMkLst>
        </pc:spChg>
        <pc:picChg chg="add mod">
          <ac:chgData name="David Redfern" userId="0ed7459e32ad7201" providerId="LiveId" clId="{10378764-C2D5-4CCA-B66D-A4B282206FBA}" dt="2024-07-31T15:10:12.277" v="501" actId="1076"/>
          <ac:picMkLst>
            <pc:docMk/>
            <pc:sldMk cId="0" sldId="285"/>
            <ac:picMk id="3" creationId="{4F4068B6-5C47-9908-D724-59A3F650B7E5}"/>
          </ac:picMkLst>
        </pc:picChg>
        <pc:picChg chg="del">
          <ac:chgData name="David Redfern" userId="0ed7459e32ad7201" providerId="LiveId" clId="{10378764-C2D5-4CCA-B66D-A4B282206FBA}" dt="2024-07-31T15:07:28" v="383" actId="478"/>
          <ac:picMkLst>
            <pc:docMk/>
            <pc:sldMk cId="0" sldId="285"/>
            <ac:picMk id="6" creationId="{6C406C43-6E44-E108-B1CB-35AA41218BA3}"/>
          </ac:picMkLst>
        </pc:picChg>
      </pc:sldChg>
      <pc:sldChg chg="del">
        <pc:chgData name="David Redfern" userId="0ed7459e32ad7201" providerId="LiveId" clId="{10378764-C2D5-4CCA-B66D-A4B282206FBA}" dt="2024-07-31T15:23:13.971" v="1124" actId="47"/>
        <pc:sldMkLst>
          <pc:docMk/>
          <pc:sldMk cId="2544897079" sldId="422"/>
        </pc:sldMkLst>
      </pc:sldChg>
      <pc:sldChg chg="addSp delSp modSp mod">
        <pc:chgData name="David Redfern" userId="0ed7459e32ad7201" providerId="LiveId" clId="{10378764-C2D5-4CCA-B66D-A4B282206FBA}" dt="2024-07-31T15:15:36.487" v="710" actId="14100"/>
        <pc:sldMkLst>
          <pc:docMk/>
          <pc:sldMk cId="2178942758" sldId="424"/>
        </pc:sldMkLst>
        <pc:spChg chg="del mod">
          <ac:chgData name="David Redfern" userId="0ed7459e32ad7201" providerId="LiveId" clId="{10378764-C2D5-4CCA-B66D-A4B282206FBA}" dt="2024-07-31T15:13:47.013" v="594" actId="478"/>
          <ac:spMkLst>
            <pc:docMk/>
            <pc:sldMk cId="2178942758" sldId="424"/>
            <ac:spMk id="4" creationId="{BF77801C-EC0D-BDDE-7BB1-C9B80FABE2E4}"/>
          </ac:spMkLst>
        </pc:spChg>
        <pc:spChg chg="add mod">
          <ac:chgData name="David Redfern" userId="0ed7459e32ad7201" providerId="LiveId" clId="{10378764-C2D5-4CCA-B66D-A4B282206FBA}" dt="2024-07-31T15:15:36.487" v="710" actId="14100"/>
          <ac:spMkLst>
            <pc:docMk/>
            <pc:sldMk cId="2178942758" sldId="424"/>
            <ac:spMk id="5" creationId="{9184A6EA-5336-D7D3-50BA-E24A5C988C2A}"/>
          </ac:spMkLst>
        </pc:spChg>
        <pc:spChg chg="mod">
          <ac:chgData name="David Redfern" userId="0ed7459e32ad7201" providerId="LiveId" clId="{10378764-C2D5-4CCA-B66D-A4B282206FBA}" dt="2024-07-31T15:13:25.414" v="589" actId="20577"/>
          <ac:spMkLst>
            <pc:docMk/>
            <pc:sldMk cId="2178942758" sldId="424"/>
            <ac:spMk id="5122" creationId="{00000000-0000-0000-0000-000000000000}"/>
          </ac:spMkLst>
        </pc:spChg>
        <pc:picChg chg="add mod">
          <ac:chgData name="David Redfern" userId="0ed7459e32ad7201" providerId="LiveId" clId="{10378764-C2D5-4CCA-B66D-A4B282206FBA}" dt="2024-07-31T15:13:56.487" v="596" actId="1076"/>
          <ac:picMkLst>
            <pc:docMk/>
            <pc:sldMk cId="2178942758" sldId="424"/>
            <ac:picMk id="2" creationId="{7822B7B5-7F9B-080D-8322-C225925D7F46}"/>
          </ac:picMkLst>
        </pc:picChg>
        <pc:picChg chg="del">
          <ac:chgData name="David Redfern" userId="0ed7459e32ad7201" providerId="LiveId" clId="{10378764-C2D5-4CCA-B66D-A4B282206FBA}" dt="2024-07-31T15:13:28.910" v="590" actId="478"/>
          <ac:picMkLst>
            <pc:docMk/>
            <pc:sldMk cId="2178942758" sldId="424"/>
            <ac:picMk id="1026" creationId="{076736C6-27BA-6BAB-096F-4E62F60B89D0}"/>
          </ac:picMkLst>
        </pc:picChg>
      </pc:sldChg>
      <pc:sldChg chg="modSp mod">
        <pc:chgData name="David Redfern" userId="0ed7459e32ad7201" providerId="LiveId" clId="{10378764-C2D5-4CCA-B66D-A4B282206FBA}" dt="2024-07-31T15:34:55.370" v="1312" actId="14100"/>
        <pc:sldMkLst>
          <pc:docMk/>
          <pc:sldMk cId="2128178615" sldId="425"/>
        </pc:sldMkLst>
        <pc:spChg chg="mod">
          <ac:chgData name="David Redfern" userId="0ed7459e32ad7201" providerId="LiveId" clId="{10378764-C2D5-4CCA-B66D-A4B282206FBA}" dt="2024-07-31T15:18:08.491" v="755" actId="20577"/>
          <ac:spMkLst>
            <pc:docMk/>
            <pc:sldMk cId="2128178615" sldId="425"/>
            <ac:spMk id="2" creationId="{050B469B-47C0-2D5E-51B7-DF9AAA2FF51D}"/>
          </ac:spMkLst>
        </pc:spChg>
        <pc:spChg chg="mod">
          <ac:chgData name="David Redfern" userId="0ed7459e32ad7201" providerId="LiveId" clId="{10378764-C2D5-4CCA-B66D-A4B282206FBA}" dt="2024-07-31T15:34:55.370" v="1312" actId="14100"/>
          <ac:spMkLst>
            <pc:docMk/>
            <pc:sldMk cId="2128178615" sldId="425"/>
            <ac:spMk id="3" creationId="{3BC2B5BE-7939-84C2-745A-ACDB93062269}"/>
          </ac:spMkLst>
        </pc:spChg>
      </pc:sldChg>
      <pc:sldChg chg="del">
        <pc:chgData name="David Redfern" userId="0ed7459e32ad7201" providerId="LiveId" clId="{10378764-C2D5-4CCA-B66D-A4B282206FBA}" dt="2024-07-31T15:23:17.321" v="1126" actId="47"/>
        <pc:sldMkLst>
          <pc:docMk/>
          <pc:sldMk cId="3988879911" sldId="427"/>
        </pc:sldMkLst>
      </pc:sldChg>
      <pc:sldChg chg="del">
        <pc:chgData name="David Redfern" userId="0ed7459e32ad7201" providerId="LiveId" clId="{10378764-C2D5-4CCA-B66D-A4B282206FBA}" dt="2024-07-31T15:18:19.438" v="756" actId="47"/>
        <pc:sldMkLst>
          <pc:docMk/>
          <pc:sldMk cId="2102668651" sldId="428"/>
        </pc:sldMkLst>
      </pc:sldChg>
      <pc:sldChg chg="addSp delSp modSp mod">
        <pc:chgData name="David Redfern" userId="0ed7459e32ad7201" providerId="LiveId" clId="{10378764-C2D5-4CCA-B66D-A4B282206FBA}" dt="2024-07-31T15:35:49.079" v="1320" actId="20577"/>
        <pc:sldMkLst>
          <pc:docMk/>
          <pc:sldMk cId="4233407755" sldId="429"/>
        </pc:sldMkLst>
        <pc:spChg chg="mod">
          <ac:chgData name="David Redfern" userId="0ed7459e32ad7201" providerId="LiveId" clId="{10378764-C2D5-4CCA-B66D-A4B282206FBA}" dt="2024-07-31T15:19:57.732" v="834" actId="20577"/>
          <ac:spMkLst>
            <pc:docMk/>
            <pc:sldMk cId="4233407755" sldId="429"/>
            <ac:spMk id="2" creationId="{050B469B-47C0-2D5E-51B7-DF9AAA2FF51D}"/>
          </ac:spMkLst>
        </pc:spChg>
        <pc:spChg chg="mod">
          <ac:chgData name="David Redfern" userId="0ed7459e32ad7201" providerId="LiveId" clId="{10378764-C2D5-4CCA-B66D-A4B282206FBA}" dt="2024-07-31T15:20:02.834" v="837" actId="20577"/>
          <ac:spMkLst>
            <pc:docMk/>
            <pc:sldMk cId="4233407755" sldId="429"/>
            <ac:spMk id="4" creationId="{9985EEB7-4021-D92E-95A4-4E81E2F793C4}"/>
          </ac:spMkLst>
        </pc:spChg>
        <pc:spChg chg="add mod">
          <ac:chgData name="David Redfern" userId="0ed7459e32ad7201" providerId="LiveId" clId="{10378764-C2D5-4CCA-B66D-A4B282206FBA}" dt="2024-07-31T15:21:22.853" v="864" actId="255"/>
          <ac:spMkLst>
            <pc:docMk/>
            <pc:sldMk cId="4233407755" sldId="429"/>
            <ac:spMk id="6" creationId="{522184BE-EEE8-27F7-E37D-5592F593EF22}"/>
          </ac:spMkLst>
        </pc:spChg>
        <pc:spChg chg="mod">
          <ac:chgData name="David Redfern" userId="0ed7459e32ad7201" providerId="LiveId" clId="{10378764-C2D5-4CCA-B66D-A4B282206FBA}" dt="2024-07-31T15:35:49.079" v="1320" actId="20577"/>
          <ac:spMkLst>
            <pc:docMk/>
            <pc:sldMk cId="4233407755" sldId="429"/>
            <ac:spMk id="9" creationId="{60DD7468-8579-A51D-62C6-5B675BA56803}"/>
          </ac:spMkLst>
        </pc:spChg>
        <pc:picChg chg="add mod">
          <ac:chgData name="David Redfern" userId="0ed7459e32ad7201" providerId="LiveId" clId="{10378764-C2D5-4CCA-B66D-A4B282206FBA}" dt="2024-07-31T15:20:20.673" v="840" actId="1076"/>
          <ac:picMkLst>
            <pc:docMk/>
            <pc:sldMk cId="4233407755" sldId="429"/>
            <ac:picMk id="3" creationId="{38ADBECE-EAB4-A4B5-CC31-8AEEBF436617}"/>
          </ac:picMkLst>
        </pc:picChg>
        <pc:picChg chg="del">
          <ac:chgData name="David Redfern" userId="0ed7459e32ad7201" providerId="LiveId" clId="{10378764-C2D5-4CCA-B66D-A4B282206FBA}" dt="2024-07-31T15:19:59.372" v="835" actId="478"/>
          <ac:picMkLst>
            <pc:docMk/>
            <pc:sldMk cId="4233407755" sldId="429"/>
            <ac:picMk id="5" creationId="{836EBBAC-1543-C0B8-65C0-299C83D670FC}"/>
          </ac:picMkLst>
        </pc:picChg>
      </pc:sldChg>
      <pc:sldChg chg="del">
        <pc:chgData name="David Redfern" userId="0ed7459e32ad7201" providerId="LiveId" clId="{10378764-C2D5-4CCA-B66D-A4B282206FBA}" dt="2024-07-31T15:23:14.670" v="1125" actId="47"/>
        <pc:sldMkLst>
          <pc:docMk/>
          <pc:sldMk cId="2154935925" sldId="430"/>
        </pc:sldMkLst>
      </pc:sldChg>
      <pc:sldChg chg="del">
        <pc:chgData name="David Redfern" userId="0ed7459e32ad7201" providerId="LiveId" clId="{10378764-C2D5-4CCA-B66D-A4B282206FBA}" dt="2024-07-31T15:23:18.061" v="1127" actId="47"/>
        <pc:sldMkLst>
          <pc:docMk/>
          <pc:sldMk cId="2959064863" sldId="431"/>
        </pc:sldMkLst>
      </pc:sldChg>
      <pc:sldChg chg="del">
        <pc:chgData name="David Redfern" userId="0ed7459e32ad7201" providerId="LiveId" clId="{10378764-C2D5-4CCA-B66D-A4B282206FBA}" dt="2024-07-31T15:29:55.114" v="1247" actId="47"/>
        <pc:sldMkLst>
          <pc:docMk/>
          <pc:sldMk cId="2391239055" sldId="432"/>
        </pc:sldMkLst>
      </pc:sldChg>
      <pc:sldChg chg="del">
        <pc:chgData name="David Redfern" userId="0ed7459e32ad7201" providerId="LiveId" clId="{10378764-C2D5-4CCA-B66D-A4B282206FBA}" dt="2024-07-31T15:23:19.280" v="1128" actId="47"/>
        <pc:sldMkLst>
          <pc:docMk/>
          <pc:sldMk cId="4053419887" sldId="433"/>
        </pc:sldMkLst>
      </pc:sldChg>
      <pc:sldChg chg="del">
        <pc:chgData name="David Redfern" userId="0ed7459e32ad7201" providerId="LiveId" clId="{10378764-C2D5-4CCA-B66D-A4B282206FBA}" dt="2024-07-31T15:23:21.611" v="1130" actId="47"/>
        <pc:sldMkLst>
          <pc:docMk/>
          <pc:sldMk cId="388833802" sldId="434"/>
        </pc:sldMkLst>
      </pc:sldChg>
      <pc:sldChg chg="del">
        <pc:chgData name="David Redfern" userId="0ed7459e32ad7201" providerId="LiveId" clId="{10378764-C2D5-4CCA-B66D-A4B282206FBA}" dt="2024-07-31T15:23:20.311" v="1129" actId="47"/>
        <pc:sldMkLst>
          <pc:docMk/>
          <pc:sldMk cId="2878849729" sldId="435"/>
        </pc:sldMkLst>
      </pc:sldChg>
      <pc:sldChg chg="addSp modSp mod">
        <pc:chgData name="David Redfern" userId="0ed7459e32ad7201" providerId="LiveId" clId="{10378764-C2D5-4CCA-B66D-A4B282206FBA}" dt="2024-07-31T15:05:27.577" v="340" actId="113"/>
        <pc:sldMkLst>
          <pc:docMk/>
          <pc:sldMk cId="3852319691" sldId="436"/>
        </pc:sldMkLst>
        <pc:spChg chg="mod">
          <ac:chgData name="David Redfern" userId="0ed7459e32ad7201" providerId="LiveId" clId="{10378764-C2D5-4CCA-B66D-A4B282206FBA}" dt="2024-07-31T15:00:53.897" v="170" actId="20577"/>
          <ac:spMkLst>
            <pc:docMk/>
            <pc:sldMk cId="3852319691" sldId="436"/>
            <ac:spMk id="2" creationId="{3FC71B41-56B2-E53B-239C-FAE620A29E8F}"/>
          </ac:spMkLst>
        </pc:spChg>
        <pc:spChg chg="mod">
          <ac:chgData name="David Redfern" userId="0ed7459e32ad7201" providerId="LiveId" clId="{10378764-C2D5-4CCA-B66D-A4B282206FBA}" dt="2024-07-31T15:05:27.577" v="340" actId="113"/>
          <ac:spMkLst>
            <pc:docMk/>
            <pc:sldMk cId="3852319691" sldId="436"/>
            <ac:spMk id="3" creationId="{6DAC45D5-E468-41FB-D537-B0212BEE8A22}"/>
          </ac:spMkLst>
        </pc:spChg>
        <pc:picChg chg="add mod">
          <ac:chgData name="David Redfern" userId="0ed7459e32ad7201" providerId="LiveId" clId="{10378764-C2D5-4CCA-B66D-A4B282206FBA}" dt="2024-07-31T15:02:20.468" v="178" actId="1076"/>
          <ac:picMkLst>
            <pc:docMk/>
            <pc:sldMk cId="3852319691" sldId="436"/>
            <ac:picMk id="5" creationId="{8177D911-9581-22C5-556D-0E43A84B2019}"/>
          </ac:picMkLst>
        </pc:picChg>
      </pc:sldChg>
      <pc:sldChg chg="modSp add mod">
        <pc:chgData name="David Redfern" userId="0ed7459e32ad7201" providerId="LiveId" clId="{10378764-C2D5-4CCA-B66D-A4B282206FBA}" dt="2024-07-31T15:33:30.317" v="1306" actId="2710"/>
        <pc:sldMkLst>
          <pc:docMk/>
          <pc:sldMk cId="2673158076" sldId="437"/>
        </pc:sldMkLst>
        <pc:spChg chg="mod">
          <ac:chgData name="David Redfern" userId="0ed7459e32ad7201" providerId="LiveId" clId="{10378764-C2D5-4CCA-B66D-A4B282206FBA}" dt="2024-07-31T15:18:39.827" v="761" actId="20577"/>
          <ac:spMkLst>
            <pc:docMk/>
            <pc:sldMk cId="2673158076" sldId="437"/>
            <ac:spMk id="2" creationId="{050B469B-47C0-2D5E-51B7-DF9AAA2FF51D}"/>
          </ac:spMkLst>
        </pc:spChg>
        <pc:spChg chg="mod">
          <ac:chgData name="David Redfern" userId="0ed7459e32ad7201" providerId="LiveId" clId="{10378764-C2D5-4CCA-B66D-A4B282206FBA}" dt="2024-07-31T15:33:30.317" v="1306" actId="2710"/>
          <ac:spMkLst>
            <pc:docMk/>
            <pc:sldMk cId="2673158076" sldId="437"/>
            <ac:spMk id="3" creationId="{3BC2B5BE-7939-84C2-745A-ACDB93062269}"/>
          </ac:spMkLst>
        </pc:spChg>
      </pc:sldChg>
      <pc:sldChg chg="modSp add mod">
        <pc:chgData name="David Redfern" userId="0ed7459e32ad7201" providerId="LiveId" clId="{10378764-C2D5-4CCA-B66D-A4B282206FBA}" dt="2024-07-31T15:33:11.798" v="1303" actId="2710"/>
        <pc:sldMkLst>
          <pc:docMk/>
          <pc:sldMk cId="1599311546" sldId="438"/>
        </pc:sldMkLst>
        <pc:spChg chg="mod">
          <ac:chgData name="David Redfern" userId="0ed7459e32ad7201" providerId="LiveId" clId="{10378764-C2D5-4CCA-B66D-A4B282206FBA}" dt="2024-07-31T15:24:30.323" v="1192" actId="20577"/>
          <ac:spMkLst>
            <pc:docMk/>
            <pc:sldMk cId="1599311546" sldId="438"/>
            <ac:spMk id="2" creationId="{050B469B-47C0-2D5E-51B7-DF9AAA2FF51D}"/>
          </ac:spMkLst>
        </pc:spChg>
        <pc:spChg chg="mod">
          <ac:chgData name="David Redfern" userId="0ed7459e32ad7201" providerId="LiveId" clId="{10378764-C2D5-4CCA-B66D-A4B282206FBA}" dt="2024-07-31T15:33:11.798" v="1303" actId="2710"/>
          <ac:spMkLst>
            <pc:docMk/>
            <pc:sldMk cId="1599311546" sldId="438"/>
            <ac:spMk id="3" creationId="{3BC2B5BE-7939-84C2-745A-ACDB93062269}"/>
          </ac:spMkLst>
        </pc:spChg>
      </pc:sldChg>
      <pc:sldChg chg="addSp delSp modSp add mod">
        <pc:chgData name="David Redfern" userId="0ed7459e32ad7201" providerId="LiveId" clId="{10378764-C2D5-4CCA-B66D-A4B282206FBA}" dt="2024-07-31T15:32:51.184" v="1299" actId="14100"/>
        <pc:sldMkLst>
          <pc:docMk/>
          <pc:sldMk cId="3826729973" sldId="439"/>
        </pc:sldMkLst>
        <pc:spChg chg="mod">
          <ac:chgData name="David Redfern" userId="0ed7459e32ad7201" providerId="LiveId" clId="{10378764-C2D5-4CCA-B66D-A4B282206FBA}" dt="2024-07-31T15:27:42.555" v="1228" actId="14100"/>
          <ac:spMkLst>
            <pc:docMk/>
            <pc:sldMk cId="3826729973" sldId="439"/>
            <ac:spMk id="2" creationId="{050B469B-47C0-2D5E-51B7-DF9AAA2FF51D}"/>
          </ac:spMkLst>
        </pc:spChg>
        <pc:spChg chg="mod">
          <ac:chgData name="David Redfern" userId="0ed7459e32ad7201" providerId="LiveId" clId="{10378764-C2D5-4CCA-B66D-A4B282206FBA}" dt="2024-07-31T15:32:22.488" v="1292" actId="255"/>
          <ac:spMkLst>
            <pc:docMk/>
            <pc:sldMk cId="3826729973" sldId="439"/>
            <ac:spMk id="3" creationId="{3BC2B5BE-7939-84C2-745A-ACDB93062269}"/>
          </ac:spMkLst>
        </pc:spChg>
        <pc:spChg chg="add mod">
          <ac:chgData name="David Redfern" userId="0ed7459e32ad7201" providerId="LiveId" clId="{10378764-C2D5-4CCA-B66D-A4B282206FBA}" dt="2024-07-31T15:32:28.693" v="1293" actId="14100"/>
          <ac:spMkLst>
            <pc:docMk/>
            <pc:sldMk cId="3826729973" sldId="439"/>
            <ac:spMk id="6" creationId="{59B65BD9-347A-1FE8-7E26-057860AC73F7}"/>
          </ac:spMkLst>
        </pc:spChg>
        <pc:spChg chg="add del">
          <ac:chgData name="David Redfern" userId="0ed7459e32ad7201" providerId="LiveId" clId="{10378764-C2D5-4CCA-B66D-A4B282206FBA}" dt="2024-07-31T15:30:02.296" v="1249" actId="22"/>
          <ac:spMkLst>
            <pc:docMk/>
            <pc:sldMk cId="3826729973" sldId="439"/>
            <ac:spMk id="8" creationId="{FF1B7B41-DB66-3A4B-FE90-B24A206E4C3E}"/>
          </ac:spMkLst>
        </pc:spChg>
        <pc:spChg chg="add mod">
          <ac:chgData name="David Redfern" userId="0ed7459e32ad7201" providerId="LiveId" clId="{10378764-C2D5-4CCA-B66D-A4B282206FBA}" dt="2024-07-31T15:30:48.508" v="1254" actId="255"/>
          <ac:spMkLst>
            <pc:docMk/>
            <pc:sldMk cId="3826729973" sldId="439"/>
            <ac:spMk id="9" creationId="{99F0E698-788C-FC8A-E41A-F3CD079FF9FF}"/>
          </ac:spMkLst>
        </pc:spChg>
        <pc:picChg chg="add mod">
          <ac:chgData name="David Redfern" userId="0ed7459e32ad7201" providerId="LiveId" clId="{10378764-C2D5-4CCA-B66D-A4B282206FBA}" dt="2024-07-31T15:32:51.184" v="1299" actId="14100"/>
          <ac:picMkLst>
            <pc:docMk/>
            <pc:sldMk cId="3826729973" sldId="439"/>
            <ac:picMk id="5" creationId="{DAC69935-93CB-6A75-D3D5-3D2A7604CB42}"/>
          </ac:picMkLst>
        </pc:picChg>
      </pc:sldChg>
      <pc:sldChg chg="modSp add mod">
        <pc:chgData name="David Redfern" userId="0ed7459e32ad7201" providerId="LiveId" clId="{10378764-C2D5-4CCA-B66D-A4B282206FBA}" dt="2024-07-31T15:32:11.417" v="1290" actId="207"/>
        <pc:sldMkLst>
          <pc:docMk/>
          <pc:sldMk cId="3792504284" sldId="440"/>
        </pc:sldMkLst>
        <pc:spChg chg="mod">
          <ac:chgData name="David Redfern" userId="0ed7459e32ad7201" providerId="LiveId" clId="{10378764-C2D5-4CCA-B66D-A4B282206FBA}" dt="2024-07-31T15:31:33.459" v="1283" actId="20577"/>
          <ac:spMkLst>
            <pc:docMk/>
            <pc:sldMk cId="3792504284" sldId="440"/>
            <ac:spMk id="2" creationId="{050B469B-47C0-2D5E-51B7-DF9AAA2FF51D}"/>
          </ac:spMkLst>
        </pc:spChg>
        <pc:spChg chg="mod">
          <ac:chgData name="David Redfern" userId="0ed7459e32ad7201" providerId="LiveId" clId="{10378764-C2D5-4CCA-B66D-A4B282206FBA}" dt="2024-07-31T15:32:11.417" v="1290" actId="207"/>
          <ac:spMkLst>
            <pc:docMk/>
            <pc:sldMk cId="3792504284" sldId="440"/>
            <ac:spMk id="3" creationId="{3BC2B5BE-7939-84C2-745A-ACDB9306226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437553-FF64-3C40-B6CA-050F01F4CFF2}" type="datetimeFigureOut">
              <a:rPr lang="en-US" smtClean="0"/>
              <a:pPr/>
              <a:t>11/11/24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B1C09E-9787-BC42-90B9-C4217A32D9E3}" type="slidenum">
              <a:rPr lang="en-US" smtClean="0"/>
              <a:pPr/>
              <a:t>‹#›</a:t>
            </a:fld>
            <a:endParaRPr lang="en-US"/>
          </a:p>
        </p:txBody>
      </p:sp>
    </p:spTree>
    <p:extLst>
      <p:ext uri="{BB962C8B-B14F-4D97-AF65-F5344CB8AC3E}">
        <p14:creationId xmlns:p14="http://schemas.microsoft.com/office/powerpoint/2010/main" val="763298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E4CB6D-99FA-FF4F-864A-D70B1050D931}" type="datetimeFigureOut">
              <a:rPr lang="en-US" smtClean="0"/>
              <a:pPr/>
              <a:t>11/11/24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7D761F-61F0-2647-9704-A8CD29D7665D}" type="slidenum">
              <a:rPr lang="en-US" smtClean="0"/>
              <a:pPr/>
              <a:t>‹#›</a:t>
            </a:fld>
            <a:endParaRPr lang="en-US"/>
          </a:p>
        </p:txBody>
      </p:sp>
    </p:spTree>
    <p:extLst>
      <p:ext uri="{BB962C8B-B14F-4D97-AF65-F5344CB8AC3E}">
        <p14:creationId xmlns:p14="http://schemas.microsoft.com/office/powerpoint/2010/main" val="8395656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p:spPr>
        <p:txBody>
          <a:bodyPr/>
          <a:lstStyle/>
          <a:p>
            <a:endParaRPr lang="en-US"/>
          </a:p>
        </p:txBody>
      </p:sp>
    </p:spTree>
    <p:extLst>
      <p:ext uri="{BB962C8B-B14F-4D97-AF65-F5344CB8AC3E}">
        <p14:creationId xmlns:p14="http://schemas.microsoft.com/office/powerpoint/2010/main" val="19683989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599A">
            <a:alpha val="15000"/>
          </a:srgb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24000" y="2130425"/>
            <a:ext cx="8496000" cy="1470025"/>
          </a:xfrm>
        </p:spPr>
        <p:txBody>
          <a:bodyPr>
            <a:normAutofit/>
          </a:bodyPr>
          <a:lstStyle>
            <a:lvl1pPr>
              <a:defRPr sz="4000" b="0"/>
            </a:lvl1pPr>
          </a:lstStyle>
          <a:p>
            <a:r>
              <a:rPr lang="en-GB" dirty="0"/>
              <a:t>Click to edit Master title style</a:t>
            </a:r>
            <a:endParaRPr lang="en-US" dirty="0"/>
          </a:p>
        </p:txBody>
      </p:sp>
      <p:sp>
        <p:nvSpPr>
          <p:cNvPr id="3" name="Subtitle 2"/>
          <p:cNvSpPr>
            <a:spLocks noGrp="1"/>
          </p:cNvSpPr>
          <p:nvPr>
            <p:ph type="subTitle" idx="1"/>
          </p:nvPr>
        </p:nvSpPr>
        <p:spPr>
          <a:xfrm>
            <a:off x="324000" y="3886200"/>
            <a:ext cx="8496000" cy="1752600"/>
          </a:xfrm>
        </p:spPr>
        <p:txBody>
          <a:bodyPr>
            <a:normAutofit/>
          </a:bodyPr>
          <a:lstStyle>
            <a:lvl1pPr marL="0" indent="0" algn="l">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5" name="Footer Placeholder 4"/>
          <p:cNvSpPr>
            <a:spLocks noGrp="1"/>
          </p:cNvSpPr>
          <p:nvPr>
            <p:ph type="ftr" sz="quarter" idx="11"/>
          </p:nvPr>
        </p:nvSpPr>
        <p:spPr/>
        <p:txBody>
          <a:bodyPr/>
          <a:lstStyle/>
          <a:p>
            <a:r>
              <a:rPr lang="en-US" dirty="0" err="1"/>
              <a:t>Hodder</a:t>
            </a:r>
            <a:r>
              <a:rPr lang="en-US" dirty="0"/>
              <a:t> &amp; Stoughton © 2021</a:t>
            </a:r>
          </a:p>
        </p:txBody>
      </p:sp>
      <p:pic>
        <p:nvPicPr>
          <p:cNvPr id="7" name="Picture 6" descr="Geography.jpg"/>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21736" y="0"/>
            <a:ext cx="5922264" cy="1799844"/>
          </a:xfrm>
          <a:prstGeom prst="rect">
            <a:avLst/>
          </a:prstGeom>
        </p:spPr>
      </p:pic>
      <p:sp>
        <p:nvSpPr>
          <p:cNvPr id="6" name="TextBox 5"/>
          <p:cNvSpPr txBox="1"/>
          <p:nvPr userDrawn="1"/>
        </p:nvSpPr>
        <p:spPr>
          <a:xfrm>
            <a:off x="5049620" y="1692000"/>
            <a:ext cx="3662786" cy="215444"/>
          </a:xfrm>
          <a:prstGeom prst="rect">
            <a:avLst/>
          </a:prstGeom>
          <a:noFill/>
        </p:spPr>
        <p:txBody>
          <a:bodyPr wrap="none" lIns="0" tIns="0" rIns="0" bIns="0" rtlCol="0">
            <a:spAutoFit/>
          </a:bodyPr>
          <a:lstStyle/>
          <a:p>
            <a:pPr algn="r"/>
            <a:r>
              <a:rPr lang="en-US" sz="1400" dirty="0">
                <a:solidFill>
                  <a:srgbClr val="00599A"/>
                </a:solidFill>
                <a:latin typeface="Arial"/>
                <a:cs typeface="Arial"/>
              </a:rPr>
              <a:t>www.hoddereducation.co.uk/</a:t>
            </a:r>
            <a:r>
              <a:rPr lang="en-US" sz="1400" dirty="0" err="1">
                <a:solidFill>
                  <a:srgbClr val="00599A"/>
                </a:solidFill>
                <a:latin typeface="Arial"/>
                <a:cs typeface="Arial"/>
              </a:rPr>
              <a:t>geographyreview</a:t>
            </a:r>
            <a:endParaRPr lang="en-US" sz="1400" dirty="0">
              <a:solidFill>
                <a:srgbClr val="00599A"/>
              </a:solidFill>
              <a:latin typeface="Arial"/>
              <a:cs typeface="Arial"/>
            </a:endParaRPr>
          </a:p>
        </p:txBody>
      </p:sp>
    </p:spTree>
    <p:extLst>
      <p:ext uri="{BB962C8B-B14F-4D97-AF65-F5344CB8AC3E}">
        <p14:creationId xmlns:p14="http://schemas.microsoft.com/office/powerpoint/2010/main" val="3049192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p:txBody>
      </p:sp>
      <p:sp>
        <p:nvSpPr>
          <p:cNvPr id="5" name="Footer Placeholder 4"/>
          <p:cNvSpPr>
            <a:spLocks noGrp="1"/>
          </p:cNvSpPr>
          <p:nvPr>
            <p:ph type="ftr" sz="quarter" idx="11"/>
          </p:nvPr>
        </p:nvSpPr>
        <p:spPr/>
        <p:txBody>
          <a:bodyPr/>
          <a:lstStyle/>
          <a:p>
            <a:r>
              <a:rPr lang="en-US" dirty="0" err="1"/>
              <a:t>Hodder</a:t>
            </a:r>
            <a:r>
              <a:rPr lang="en-US" dirty="0"/>
              <a:t> &amp; Stoughton © 2021</a:t>
            </a:r>
          </a:p>
        </p:txBody>
      </p:sp>
      <p:pic>
        <p:nvPicPr>
          <p:cNvPr id="8" name="Picture 7" descr="Geography.jpg"/>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886755" y="0"/>
            <a:ext cx="3257245" cy="989914"/>
          </a:xfrm>
          <a:prstGeom prst="rect">
            <a:avLst/>
          </a:prstGeom>
        </p:spPr>
      </p:pic>
    </p:spTree>
    <p:extLst>
      <p:ext uri="{BB962C8B-B14F-4D97-AF65-F5344CB8AC3E}">
        <p14:creationId xmlns:p14="http://schemas.microsoft.com/office/powerpoint/2010/main" val="3726779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318977" y="1600200"/>
            <a:ext cx="4176823" cy="4230000"/>
          </a:xfrm>
        </p:spPr>
        <p:txBody>
          <a:bodyPr>
            <a:normAutofit/>
          </a:bodyPr>
          <a:lstStyle>
            <a:lvl1pPr>
              <a:defRPr sz="1600"/>
            </a:lvl1pPr>
            <a:lvl2pPr>
              <a:defRPr sz="16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p:txBody>
      </p:sp>
      <p:sp>
        <p:nvSpPr>
          <p:cNvPr id="4" name="Content Placeholder 3"/>
          <p:cNvSpPr>
            <a:spLocks noGrp="1"/>
          </p:cNvSpPr>
          <p:nvPr>
            <p:ph sz="half" idx="2"/>
          </p:nvPr>
        </p:nvSpPr>
        <p:spPr>
          <a:xfrm>
            <a:off x="4648200" y="1600200"/>
            <a:ext cx="4176000" cy="4230000"/>
          </a:xfrm>
        </p:spPr>
        <p:txBody>
          <a:bodyPr>
            <a:normAutofit/>
          </a:bodyPr>
          <a:lstStyle>
            <a:lvl1pPr>
              <a:defRPr sz="1600"/>
            </a:lvl1pPr>
            <a:lvl2pPr>
              <a:defRPr sz="1600"/>
            </a:lvl2pPr>
            <a:lvl3pPr>
              <a:defRPr sz="16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1"/>
            <a:r>
              <a:rPr lang="en-GB" dirty="0"/>
              <a:t>Second level</a:t>
            </a:r>
          </a:p>
          <a:p>
            <a:pPr lvl="2"/>
            <a:r>
              <a:rPr lang="en-GB" dirty="0"/>
              <a:t>Third level</a:t>
            </a:r>
          </a:p>
        </p:txBody>
      </p:sp>
      <p:sp>
        <p:nvSpPr>
          <p:cNvPr id="6" name="Footer Placeholder 5"/>
          <p:cNvSpPr>
            <a:spLocks noGrp="1"/>
          </p:cNvSpPr>
          <p:nvPr>
            <p:ph type="ftr" sz="quarter" idx="11"/>
          </p:nvPr>
        </p:nvSpPr>
        <p:spPr/>
        <p:txBody>
          <a:bodyPr/>
          <a:lstStyle/>
          <a:p>
            <a:r>
              <a:rPr lang="en-US" dirty="0" err="1"/>
              <a:t>Hodder</a:t>
            </a:r>
            <a:r>
              <a:rPr lang="en-US" dirty="0"/>
              <a:t> &amp; Stoughton © 2021</a:t>
            </a:r>
          </a:p>
        </p:txBody>
      </p:sp>
      <p:pic>
        <p:nvPicPr>
          <p:cNvPr id="9" name="Picture 8" descr="Geography.jpg"/>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886755" y="0"/>
            <a:ext cx="3257245" cy="989914"/>
          </a:xfrm>
          <a:prstGeom prst="rect">
            <a:avLst/>
          </a:prstGeom>
        </p:spPr>
      </p:pic>
    </p:spTree>
    <p:extLst>
      <p:ext uri="{BB962C8B-B14F-4D97-AF65-F5344CB8AC3E}">
        <p14:creationId xmlns:p14="http://schemas.microsoft.com/office/powerpoint/2010/main" val="255328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4" name="Footer Placeholder 3"/>
          <p:cNvSpPr>
            <a:spLocks noGrp="1"/>
          </p:cNvSpPr>
          <p:nvPr>
            <p:ph type="ftr" sz="quarter" idx="11"/>
          </p:nvPr>
        </p:nvSpPr>
        <p:spPr/>
        <p:txBody>
          <a:bodyPr/>
          <a:lstStyle/>
          <a:p>
            <a:r>
              <a:rPr lang="en-US" dirty="0" err="1"/>
              <a:t>Hodder</a:t>
            </a:r>
            <a:r>
              <a:rPr lang="en-US" dirty="0"/>
              <a:t> &amp; Stoughton © 2021</a:t>
            </a:r>
          </a:p>
        </p:txBody>
      </p:sp>
      <p:pic>
        <p:nvPicPr>
          <p:cNvPr id="7" name="Picture 6" descr="Geography.jpg"/>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886755" y="0"/>
            <a:ext cx="3257245" cy="989914"/>
          </a:xfrm>
          <a:prstGeom prst="rect">
            <a:avLst/>
          </a:prstGeom>
        </p:spPr>
      </p:pic>
    </p:spTree>
    <p:extLst>
      <p:ext uri="{BB962C8B-B14F-4D97-AF65-F5344CB8AC3E}">
        <p14:creationId xmlns:p14="http://schemas.microsoft.com/office/powerpoint/2010/main" val="42025456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8977" y="274638"/>
            <a:ext cx="5718223" cy="1188000"/>
          </a:xfrm>
          <a:prstGeom prst="rect">
            <a:avLst/>
          </a:prstGeom>
        </p:spPr>
        <p:txBody>
          <a:bodyPr vert="horz" lIns="0" tIns="0" rIns="0" bIns="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318977" y="1600200"/>
            <a:ext cx="8496000" cy="4230000"/>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p:txBody>
      </p:sp>
      <p:sp>
        <p:nvSpPr>
          <p:cNvPr id="5" name="Footer Placeholder 4"/>
          <p:cNvSpPr>
            <a:spLocks noGrp="1"/>
          </p:cNvSpPr>
          <p:nvPr>
            <p:ph type="ftr" sz="quarter" idx="3"/>
          </p:nvPr>
        </p:nvSpPr>
        <p:spPr>
          <a:xfrm>
            <a:off x="318977" y="6031353"/>
            <a:ext cx="3033823" cy="561600"/>
          </a:xfrm>
          <a:prstGeom prst="rect">
            <a:avLst/>
          </a:prstGeom>
        </p:spPr>
        <p:txBody>
          <a:bodyPr vert="horz" lIns="0" tIns="0" rIns="0" bIns="0" rtlCol="0" anchor="ctr"/>
          <a:lstStyle>
            <a:lvl1pPr algn="l">
              <a:defRPr sz="1200">
                <a:solidFill>
                  <a:schemeClr val="tx1">
                    <a:tint val="75000"/>
                  </a:schemeClr>
                </a:solidFill>
                <a:latin typeface="Arial"/>
                <a:cs typeface="Arial"/>
              </a:defRPr>
            </a:lvl1pPr>
          </a:lstStyle>
          <a:p>
            <a:r>
              <a:rPr lang="en-US" dirty="0" err="1"/>
              <a:t>Hodder</a:t>
            </a:r>
            <a:r>
              <a:rPr lang="en-US" dirty="0"/>
              <a:t> &amp; Stoughton © 2021</a:t>
            </a:r>
          </a:p>
        </p:txBody>
      </p:sp>
      <p:pic>
        <p:nvPicPr>
          <p:cNvPr id="8" name="Picture 7"/>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513712" y="6031353"/>
            <a:ext cx="1301265" cy="560832"/>
          </a:xfrm>
          <a:prstGeom prst="rect">
            <a:avLst/>
          </a:prstGeom>
        </p:spPr>
      </p:pic>
    </p:spTree>
    <p:extLst>
      <p:ext uri="{BB962C8B-B14F-4D97-AF65-F5344CB8AC3E}">
        <p14:creationId xmlns:p14="http://schemas.microsoft.com/office/powerpoint/2010/main" val="701169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p:hf sldNum="0" hdr="0" dt="0"/>
  <p:txStyles>
    <p:titleStyle>
      <a:lvl1pPr algn="l" defTabSz="457200" rtl="0" eaLnBrk="1" latinLnBrk="0" hangingPunct="1">
        <a:spcBef>
          <a:spcPct val="0"/>
        </a:spcBef>
        <a:buNone/>
        <a:defRPr sz="3200" kern="1200">
          <a:solidFill>
            <a:srgbClr val="00599A"/>
          </a:solidFill>
          <a:latin typeface="Arial"/>
          <a:ea typeface="+mj-ea"/>
          <a:cs typeface="Arial"/>
        </a:defRPr>
      </a:lvl1pPr>
    </p:titleStyle>
    <p:bodyStyle>
      <a:lvl1pPr marL="0" indent="0" algn="l" defTabSz="457200" rtl="0" eaLnBrk="1" latinLnBrk="0" hangingPunct="1">
        <a:spcBef>
          <a:spcPts val="600"/>
        </a:spcBef>
        <a:buFont typeface="Arial"/>
        <a:buNone/>
        <a:defRPr sz="1600" kern="1200">
          <a:solidFill>
            <a:schemeClr val="tx1"/>
          </a:solidFill>
          <a:latin typeface="Arial"/>
          <a:ea typeface="+mn-ea"/>
          <a:cs typeface="Arial"/>
        </a:defRPr>
      </a:lvl1pPr>
      <a:lvl2pPr marL="265113" indent="-265113" algn="l" defTabSz="457200" rtl="0" eaLnBrk="1" latinLnBrk="0" hangingPunct="1">
        <a:spcBef>
          <a:spcPts val="600"/>
        </a:spcBef>
        <a:buClr>
          <a:srgbClr val="00599A"/>
        </a:buClr>
        <a:buSzPct val="100000"/>
        <a:buFont typeface="Arial"/>
        <a:buChar char="●"/>
        <a:defRPr sz="1600" kern="1200">
          <a:solidFill>
            <a:schemeClr val="tx1"/>
          </a:solidFill>
          <a:latin typeface="Arial"/>
          <a:ea typeface="+mn-ea"/>
          <a:cs typeface="Arial"/>
        </a:defRPr>
      </a:lvl2pPr>
      <a:lvl3pPr marL="449263" indent="-184150" algn="l" defTabSz="457200" rtl="0" eaLnBrk="1" latinLnBrk="0" hangingPunct="1">
        <a:spcBef>
          <a:spcPts val="600"/>
        </a:spcBef>
        <a:buFont typeface="Lucida Grande"/>
        <a:buChar char="–"/>
        <a:defRPr sz="1600" kern="1200">
          <a:solidFill>
            <a:schemeClr val="tx1"/>
          </a:solidFill>
          <a:latin typeface="Arial"/>
          <a:ea typeface="+mn-ea"/>
          <a:cs typeface="Arial"/>
        </a:defRPr>
      </a:lvl3pPr>
      <a:lvl4pPr marL="1600200" indent="-228600" algn="l" defTabSz="457200" rtl="0" eaLnBrk="1" latinLnBrk="0" hangingPunct="1">
        <a:spcBef>
          <a:spcPts val="6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ts val="6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hoddereducation.co.uk/geographyrevie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2023-wpds.prb.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8653" y="2743200"/>
            <a:ext cx="7280476" cy="2016097"/>
          </a:xfrm>
        </p:spPr>
        <p:txBody>
          <a:bodyPr>
            <a:normAutofit fontScale="90000"/>
          </a:bodyPr>
          <a:lstStyle/>
          <a:p>
            <a:pPr>
              <a:lnSpc>
                <a:spcPct val="150000"/>
              </a:lnSpc>
            </a:pPr>
            <a:br>
              <a:rPr lang="en-GB" sz="3600" b="1" dirty="0"/>
            </a:br>
            <a:br>
              <a:rPr lang="en-GB" sz="3600" b="1" dirty="0"/>
            </a:br>
            <a:br>
              <a:rPr lang="en-GB" sz="3600" b="1" dirty="0"/>
            </a:br>
            <a:br>
              <a:rPr lang="en-GB" sz="3600" b="1" dirty="0"/>
            </a:br>
            <a:r>
              <a:rPr lang="en-GB" sz="3600" b="1" dirty="0"/>
              <a:t>Making connections:</a:t>
            </a:r>
            <a:br>
              <a:rPr lang="en-GB" sz="3600" dirty="0"/>
            </a:br>
            <a:r>
              <a:rPr lang="en-GB" sz="3600" b="1" dirty="0"/>
              <a:t>Demography and place in Japan </a:t>
            </a:r>
            <a:br>
              <a:rPr lang="en-GB" sz="3600" dirty="0"/>
            </a:br>
            <a:br>
              <a:rPr lang="en-GB" sz="3600" dirty="0"/>
            </a:br>
            <a:br>
              <a:rPr lang="en-GB" sz="3600" b="1" dirty="0"/>
            </a:br>
            <a:br>
              <a:rPr lang="en-US" sz="2800" b="1" dirty="0"/>
            </a:br>
            <a:br>
              <a:rPr lang="en-US" sz="2800" b="1" dirty="0"/>
            </a:br>
            <a:endParaRPr lang="en-US" sz="2800" dirty="0"/>
          </a:p>
        </p:txBody>
      </p:sp>
      <p:sp>
        <p:nvSpPr>
          <p:cNvPr id="3" name="Subtitle 2"/>
          <p:cNvSpPr>
            <a:spLocks noGrp="1"/>
          </p:cNvSpPr>
          <p:nvPr>
            <p:ph type="subTitle" idx="1"/>
          </p:nvPr>
        </p:nvSpPr>
        <p:spPr>
          <a:xfrm>
            <a:off x="798652" y="5126636"/>
            <a:ext cx="8004750" cy="820774"/>
          </a:xfrm>
        </p:spPr>
        <p:txBody>
          <a:bodyPr/>
          <a:lstStyle/>
          <a:p>
            <a:r>
              <a:rPr lang="en-US" dirty="0"/>
              <a:t>David </a:t>
            </a:r>
            <a:r>
              <a:rPr lang="en-US" dirty="0" err="1"/>
              <a:t>Redfern</a:t>
            </a:r>
            <a:endParaRPr lang="en-US" dirty="0"/>
          </a:p>
        </p:txBody>
      </p:sp>
      <p:sp>
        <p:nvSpPr>
          <p:cNvPr id="4" name="Footer Placeholder 3"/>
          <p:cNvSpPr>
            <a:spLocks noGrp="1"/>
          </p:cNvSpPr>
          <p:nvPr>
            <p:ph type="ftr" sz="quarter" idx="11"/>
          </p:nvPr>
        </p:nvSpPr>
        <p:spPr/>
        <p:txBody>
          <a:bodyPr/>
          <a:lstStyle/>
          <a:p>
            <a:r>
              <a:rPr lang="en-US" dirty="0"/>
              <a:t>Hodder &amp; Stoughton © 2024</a:t>
            </a:r>
          </a:p>
        </p:txBody>
      </p:sp>
    </p:spTree>
    <p:extLst>
      <p:ext uri="{BB962C8B-B14F-4D97-AF65-F5344CB8AC3E}">
        <p14:creationId xmlns:p14="http://schemas.microsoft.com/office/powerpoint/2010/main" val="2228435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B469B-47C0-2D5E-51B7-DF9AAA2FF51D}"/>
              </a:ext>
            </a:extLst>
          </p:cNvPr>
          <p:cNvSpPr>
            <a:spLocks noGrp="1"/>
          </p:cNvSpPr>
          <p:nvPr>
            <p:ph type="title"/>
          </p:nvPr>
        </p:nvSpPr>
        <p:spPr/>
        <p:txBody>
          <a:bodyPr/>
          <a:lstStyle/>
          <a:p>
            <a:r>
              <a:rPr lang="en-US" b="1" dirty="0"/>
              <a:t>Elsewhere in eastern Asia</a:t>
            </a:r>
            <a:endParaRPr lang="en-GB" b="1" dirty="0"/>
          </a:p>
        </p:txBody>
      </p:sp>
      <p:sp>
        <p:nvSpPr>
          <p:cNvPr id="3" name="Content Placeholder 2">
            <a:extLst>
              <a:ext uri="{FF2B5EF4-FFF2-40B4-BE49-F238E27FC236}">
                <a16:creationId xmlns:a16="http://schemas.microsoft.com/office/drawing/2014/main" id="{3BC2B5BE-7939-84C2-745A-ACDB93062269}"/>
              </a:ext>
            </a:extLst>
          </p:cNvPr>
          <p:cNvSpPr>
            <a:spLocks noGrp="1"/>
          </p:cNvSpPr>
          <p:nvPr>
            <p:ph idx="1"/>
          </p:nvPr>
        </p:nvSpPr>
        <p:spPr>
          <a:xfrm>
            <a:off x="318977" y="1462639"/>
            <a:ext cx="8496000" cy="4568714"/>
          </a:xfrm>
        </p:spPr>
        <p:txBody>
          <a:bodyPr>
            <a:noAutofit/>
          </a:bodyPr>
          <a:lstStyle/>
          <a:p>
            <a:pPr>
              <a:lnSpc>
                <a:spcPct val="150000"/>
              </a:lnSpc>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The declining birthrate in eastern Asia is even more serious than in Japan. Factors such as high education costs (including for so-called ‘cramming schools’ to meet the need to pass entrance exams) and housing prices are cited as the reasons for falling birth rates.</a:t>
            </a:r>
          </a:p>
          <a:p>
            <a:pPr>
              <a:lnSpc>
                <a:spcPct val="150000"/>
              </a:lnSpc>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South Korea had the lowest fertility rate in the world at 0.72 in 2023. Successive governments have taken measures such as child allowances, subsidies for multi-child households, and insurance coverage for infertility treatments.</a:t>
            </a:r>
          </a:p>
          <a:p>
            <a:pPr>
              <a:lnSpc>
                <a:spcPct val="150000"/>
              </a:lnSpc>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In Singapore, which encourages childbirth through subsidies, the fertility rate fell below 1 for the first time at 0.97 in 2023. The cost of living and education is rising. The government has doubled the length of public paid paternity leave that men can take to four weeks.</a:t>
            </a:r>
          </a:p>
          <a:p>
            <a:pPr>
              <a:lnSpc>
                <a:spcPct val="150000"/>
              </a:lnSpc>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Taiwan is also suffering from a declining birthrate with a fertility rate of 0.87. Similar factors are </a:t>
            </a:r>
            <a:r>
              <a:rPr lang="en-GB">
                <a:effectLst/>
                <a:highlight>
                  <a:srgbClr val="FFFFFF"/>
                </a:highlight>
                <a:latin typeface="Arial" panose="020B0604020202020204" pitchFamily="34" charset="0"/>
                <a:ea typeface="Times New Roman" panose="02020603050405020304" pitchFamily="18" charset="0"/>
                <a:cs typeface="Arial" panose="020B0604020202020204" pitchFamily="34" charset="0"/>
              </a:rPr>
              <a:t>cited </a:t>
            </a:r>
            <a:r>
              <a:rPr lang="en-GB">
                <a:highlight>
                  <a:srgbClr val="FFFFFF"/>
                </a:highlight>
                <a:latin typeface="Arial" panose="020B0604020202020204" pitchFamily="34" charset="0"/>
                <a:ea typeface="Times New Roman" panose="02020603050405020304" pitchFamily="18" charset="0"/>
                <a:cs typeface="Arial" panose="020B0604020202020204" pitchFamily="34" charset="0"/>
              </a:rPr>
              <a:t>—</a:t>
            </a:r>
            <a:r>
              <a:rPr lang="en-GB">
                <a:effectLst/>
                <a:highlight>
                  <a:srgbClr val="FFFFFF"/>
                </a:highlight>
                <a:latin typeface="Arial" panose="020B0604020202020204" pitchFamily="34" charset="0"/>
                <a:ea typeface="Times New Roman" panose="02020603050405020304" pitchFamily="18" charset="0"/>
                <a:cs typeface="Arial" panose="020B0604020202020204" pitchFamily="34" charset="0"/>
              </a:rPr>
              <a:t> </a:t>
            </a: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soaring housing costs and high education costs.</a:t>
            </a:r>
          </a:p>
          <a:p>
            <a:pPr>
              <a:lnSpc>
                <a:spcPct val="150000"/>
              </a:lnSpc>
            </a:pP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9985EEB7-4021-D92E-95A4-4E81E2F793C4}"/>
              </a:ext>
            </a:extLst>
          </p:cNvPr>
          <p:cNvSpPr>
            <a:spLocks noGrp="1"/>
          </p:cNvSpPr>
          <p:nvPr>
            <p:ph type="ftr" sz="quarter" idx="11"/>
          </p:nvPr>
        </p:nvSpPr>
        <p:spPr/>
        <p:txBody>
          <a:bodyPr/>
          <a:lstStyle/>
          <a:p>
            <a:r>
              <a:rPr lang="en-US" dirty="0"/>
              <a:t>Hodder &amp; Stoughton © 2024</a:t>
            </a:r>
          </a:p>
        </p:txBody>
      </p:sp>
    </p:spTree>
    <p:extLst>
      <p:ext uri="{BB962C8B-B14F-4D97-AF65-F5344CB8AC3E}">
        <p14:creationId xmlns:p14="http://schemas.microsoft.com/office/powerpoint/2010/main" val="3792504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a:t>Hodder &amp; Stoughton © 2024</a:t>
            </a:r>
          </a:p>
        </p:txBody>
      </p:sp>
      <p:sp>
        <p:nvSpPr>
          <p:cNvPr id="5" name="TextBox 4"/>
          <p:cNvSpPr txBox="1"/>
          <p:nvPr/>
        </p:nvSpPr>
        <p:spPr>
          <a:xfrm>
            <a:off x="539646" y="2194560"/>
            <a:ext cx="7854846" cy="1287532"/>
          </a:xfrm>
          <a:prstGeom prst="rect">
            <a:avLst/>
          </a:prstGeom>
          <a:noFill/>
        </p:spPr>
        <p:txBody>
          <a:bodyPr wrap="square" rtlCol="0">
            <a:spAutoFit/>
          </a:bodyPr>
          <a:lstStyle/>
          <a:p>
            <a:pPr>
              <a:lnSpc>
                <a:spcPct val="150000"/>
              </a:lnSpc>
            </a:pPr>
            <a:r>
              <a:rPr lang="en-US" dirty="0">
                <a:latin typeface="Arial" charset="0"/>
                <a:ea typeface="Arial" charset="0"/>
                <a:cs typeface="Arial" charset="0"/>
              </a:rPr>
              <a:t>This resource is part of </a:t>
            </a:r>
            <a:r>
              <a:rPr lang="en-US" cap="small" dirty="0">
                <a:latin typeface="Arial" charset="0"/>
                <a:ea typeface="Arial" charset="0"/>
                <a:cs typeface="Arial" charset="0"/>
              </a:rPr>
              <a:t>Geography Review</a:t>
            </a:r>
            <a:r>
              <a:rPr lang="en-US" dirty="0">
                <a:latin typeface="Arial" charset="0"/>
                <a:ea typeface="Arial" charset="0"/>
                <a:cs typeface="Arial" charset="0"/>
              </a:rPr>
              <a:t>, a magazine written for A-level students by subject experts. To subscribe to the full magazine go to:  </a:t>
            </a:r>
            <a:r>
              <a:rPr lang="en-US" u="sng" dirty="0">
                <a:solidFill>
                  <a:srgbClr val="0000FF"/>
                </a:solidFill>
                <a:latin typeface="Arial" charset="0"/>
                <a:ea typeface="Arial" charset="0"/>
                <a:cs typeface="Arial" charset="0"/>
                <a:hlinkClick r:id="rId2"/>
              </a:rPr>
              <a:t>http://www.hoddereducation.co.uk/geographyreview</a:t>
            </a:r>
            <a:endParaRPr lang="en-US" dirty="0">
              <a:latin typeface="Arial" charset="0"/>
              <a:ea typeface="Arial" charset="0"/>
              <a:cs typeface="Arial" charset="0"/>
            </a:endParaRPr>
          </a:p>
        </p:txBody>
      </p:sp>
    </p:spTree>
    <p:extLst>
      <p:ext uri="{BB962C8B-B14F-4D97-AF65-F5344CB8AC3E}">
        <p14:creationId xmlns:p14="http://schemas.microsoft.com/office/powerpoint/2010/main" val="369672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71B41-56B2-E53B-239C-FAE620A29E8F}"/>
              </a:ext>
            </a:extLst>
          </p:cNvPr>
          <p:cNvSpPr>
            <a:spLocks noGrp="1"/>
          </p:cNvSpPr>
          <p:nvPr>
            <p:ph type="title"/>
          </p:nvPr>
        </p:nvSpPr>
        <p:spPr/>
        <p:txBody>
          <a:bodyPr/>
          <a:lstStyle/>
          <a:p>
            <a:r>
              <a:rPr lang="en-US" b="1" dirty="0"/>
              <a:t>D</a:t>
            </a:r>
            <a:r>
              <a:rPr lang="en-GB" b="1" dirty="0" err="1"/>
              <a:t>emography</a:t>
            </a:r>
            <a:r>
              <a:rPr lang="en-GB" b="1" dirty="0"/>
              <a:t> and place in Japan</a:t>
            </a:r>
            <a:endParaRPr lang="en-GB" dirty="0"/>
          </a:p>
        </p:txBody>
      </p:sp>
      <p:sp>
        <p:nvSpPr>
          <p:cNvPr id="3" name="Content Placeholder 2">
            <a:extLst>
              <a:ext uri="{FF2B5EF4-FFF2-40B4-BE49-F238E27FC236}">
                <a16:creationId xmlns:a16="http://schemas.microsoft.com/office/drawing/2014/main" id="{6DAC45D5-E468-41FB-D537-B0212BEE8A22}"/>
              </a:ext>
            </a:extLst>
          </p:cNvPr>
          <p:cNvSpPr>
            <a:spLocks noGrp="1"/>
          </p:cNvSpPr>
          <p:nvPr>
            <p:ph idx="1"/>
          </p:nvPr>
        </p:nvSpPr>
        <p:spPr>
          <a:xfrm>
            <a:off x="318976" y="1689905"/>
            <a:ext cx="3872023" cy="4140296"/>
          </a:xfrm>
        </p:spPr>
        <p:txBody>
          <a:bodyPr>
            <a:normAutofit/>
          </a:bodyPr>
          <a:lstStyle/>
          <a:p>
            <a:pPr>
              <a:lnSpc>
                <a:spcPct val="150000"/>
              </a:lnSpc>
            </a:pPr>
            <a:r>
              <a:rPr lang="en-US" b="1" i="0" u="none" strike="noStrike" baseline="0" dirty="0">
                <a:latin typeface="Arial" panose="020B0604020202020204" pitchFamily="34" charset="0"/>
                <a:cs typeface="Arial" panose="020B0604020202020204" pitchFamily="34" charset="0"/>
              </a:rPr>
              <a:t>Why is there a housing crisis in Japan when its population is tumbling?</a:t>
            </a:r>
          </a:p>
          <a:p>
            <a:pPr>
              <a:lnSpc>
                <a:spcPct val="150000"/>
              </a:lnSpc>
            </a:pPr>
            <a:endParaRPr lang="en-US" dirty="0">
              <a:latin typeface="Arial" panose="020B0604020202020204" pitchFamily="34" charset="0"/>
              <a:cs typeface="Arial" panose="020B0604020202020204" pitchFamily="34" charset="0"/>
            </a:endParaRPr>
          </a:p>
          <a:p>
            <a:pPr>
              <a:lnSpc>
                <a:spcPct val="150000"/>
              </a:lnSpc>
            </a:pPr>
            <a:r>
              <a:rPr lang="en-US" dirty="0">
                <a:latin typeface="Arial" panose="020B0604020202020204" pitchFamily="34" charset="0"/>
                <a:cs typeface="Arial" panose="020B0604020202020204" pitchFamily="34" charset="0"/>
              </a:rPr>
              <a:t>The table opposite provides some background data for Japan in 2022 from the World Population Data Sheet. You can update the Table </a:t>
            </a:r>
            <a:r>
              <a:rPr lang="en-US" dirty="0">
                <a:latin typeface="Arial" panose="020B0604020202020204" pitchFamily="34" charset="0"/>
                <a:cs typeface="Arial" panose="020B0604020202020204" pitchFamily="34" charset="0"/>
                <a:hlinkClick r:id="rId2"/>
              </a:rPr>
              <a:t>here.</a:t>
            </a: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2198E3F8-F9BE-51FF-6151-AB349327DB25}"/>
              </a:ext>
            </a:extLst>
          </p:cNvPr>
          <p:cNvSpPr>
            <a:spLocks noGrp="1"/>
          </p:cNvSpPr>
          <p:nvPr>
            <p:ph type="ftr" sz="quarter" idx="11"/>
          </p:nvPr>
        </p:nvSpPr>
        <p:spPr/>
        <p:txBody>
          <a:bodyPr/>
          <a:lstStyle/>
          <a:p>
            <a:r>
              <a:rPr lang="en-US" dirty="0"/>
              <a:t>Hodder &amp; Stoughton © 2024</a:t>
            </a:r>
          </a:p>
        </p:txBody>
      </p:sp>
      <p:pic>
        <p:nvPicPr>
          <p:cNvPr id="5" name="Picture 4" descr="A blue and white table with text&#10;&#10;Description automatically generated">
            <a:extLst>
              <a:ext uri="{FF2B5EF4-FFF2-40B4-BE49-F238E27FC236}">
                <a16:creationId xmlns:a16="http://schemas.microsoft.com/office/drawing/2014/main" id="{8177D911-9581-22C5-556D-0E43A84B201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33983" y="929828"/>
            <a:ext cx="4391039" cy="5928172"/>
          </a:xfrm>
          <a:prstGeom prst="rect">
            <a:avLst/>
          </a:prstGeom>
          <a:noFill/>
          <a:ln>
            <a:noFill/>
          </a:ln>
        </p:spPr>
      </p:pic>
    </p:spTree>
    <p:extLst>
      <p:ext uri="{BB962C8B-B14F-4D97-AF65-F5344CB8AC3E}">
        <p14:creationId xmlns:p14="http://schemas.microsoft.com/office/powerpoint/2010/main" val="385231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978" y="544010"/>
            <a:ext cx="5711432" cy="1115396"/>
          </a:xfrm>
        </p:spPr>
        <p:txBody>
          <a:bodyPr anchor="ctr">
            <a:normAutofit/>
          </a:bodyPr>
          <a:lstStyle/>
          <a:p>
            <a:r>
              <a:rPr lang="en-US" b="1" dirty="0"/>
              <a:t>Japan’s population is shrinking naturally</a:t>
            </a:r>
            <a:endParaRPr lang="en-GB" b="1" dirty="0"/>
          </a:p>
        </p:txBody>
      </p:sp>
      <p:sp>
        <p:nvSpPr>
          <p:cNvPr id="4" name="Footer Placeholder 3"/>
          <p:cNvSpPr>
            <a:spLocks noGrp="1"/>
          </p:cNvSpPr>
          <p:nvPr>
            <p:ph type="ftr" sz="quarter" idx="11"/>
          </p:nvPr>
        </p:nvSpPr>
        <p:spPr>
          <a:xfrm>
            <a:off x="318977" y="6031353"/>
            <a:ext cx="3033823" cy="561600"/>
          </a:xfrm>
        </p:spPr>
        <p:txBody>
          <a:bodyPr anchor="ctr">
            <a:normAutofit/>
          </a:bodyPr>
          <a:lstStyle/>
          <a:p>
            <a:pPr>
              <a:spcAft>
                <a:spcPts val="600"/>
              </a:spcAft>
            </a:pPr>
            <a:r>
              <a:rPr lang="en-US" dirty="0"/>
              <a:t>Hodder &amp; Stoughton © 2024</a:t>
            </a:r>
          </a:p>
        </p:txBody>
      </p:sp>
      <p:sp>
        <p:nvSpPr>
          <p:cNvPr id="7" name="TextBox 6">
            <a:extLst>
              <a:ext uri="{FF2B5EF4-FFF2-40B4-BE49-F238E27FC236}">
                <a16:creationId xmlns:a16="http://schemas.microsoft.com/office/drawing/2014/main" id="{C0EEEEA1-80B1-B7B4-7B37-D295699255DC}"/>
              </a:ext>
            </a:extLst>
          </p:cNvPr>
          <p:cNvSpPr txBox="1"/>
          <p:nvPr/>
        </p:nvSpPr>
        <p:spPr>
          <a:xfrm>
            <a:off x="5926238" y="2222883"/>
            <a:ext cx="3217762" cy="2632003"/>
          </a:xfrm>
          <a:prstGeom prst="rect">
            <a:avLst/>
          </a:prstGeom>
          <a:noFill/>
        </p:spPr>
        <p:txBody>
          <a:bodyPr wrap="square" rtlCol="0">
            <a:spAutoFit/>
          </a:bodyPr>
          <a:lstStyle/>
          <a:p>
            <a:pPr>
              <a:lnSpc>
                <a:spcPct val="150000"/>
              </a:lnSpc>
            </a:pPr>
            <a:r>
              <a:rPr lang="en-US" sz="1600" dirty="0">
                <a:latin typeface="Arial" panose="020B0604020202020204" pitchFamily="34" charset="0"/>
                <a:cs typeface="Arial" panose="020B0604020202020204" pitchFamily="34" charset="0"/>
              </a:rPr>
              <a:t>The graph opposite shows the changes in numbers of births and death in Japan between 1947 and 2023 in millions.</a:t>
            </a:r>
          </a:p>
          <a:p>
            <a:pPr>
              <a:lnSpc>
                <a:spcPct val="150000"/>
              </a:lnSpc>
            </a:pPr>
            <a:r>
              <a:rPr lang="en-US" sz="1600" dirty="0">
                <a:latin typeface="Arial" panose="020B0604020202020204" pitchFamily="34" charset="0"/>
                <a:cs typeface="Arial" panose="020B0604020202020204" pitchFamily="34" charset="0"/>
              </a:rPr>
              <a:t>There are now more than twice as many deaths in Japan each year as births.</a:t>
            </a:r>
            <a:endParaRPr lang="en-GB" sz="1600" dirty="0">
              <a:latin typeface="Arial" panose="020B0604020202020204" pitchFamily="34" charset="0"/>
              <a:cs typeface="Arial" panose="020B0604020202020204" pitchFamily="34" charset="0"/>
            </a:endParaRPr>
          </a:p>
        </p:txBody>
      </p:sp>
      <p:pic>
        <p:nvPicPr>
          <p:cNvPr id="3" name="Picture 2" descr="A graph showing the growth of the birth of a baby&#10;&#10;Description automatically generated">
            <a:extLst>
              <a:ext uri="{FF2B5EF4-FFF2-40B4-BE49-F238E27FC236}">
                <a16:creationId xmlns:a16="http://schemas.microsoft.com/office/drawing/2014/main" id="{4F4068B6-5C47-9908-D724-59A3F650B7E5}"/>
              </a:ext>
            </a:extLst>
          </p:cNvPr>
          <p:cNvPicPr>
            <a:picLocks noChangeAspect="1"/>
          </p:cNvPicPr>
          <p:nvPr/>
        </p:nvPicPr>
        <p:blipFill rotWithShape="1">
          <a:blip r:embed="rId2">
            <a:extLst>
              <a:ext uri="{28A0092B-C50C-407E-A947-70E740481C1C}">
                <a14:useLocalDpi xmlns:a14="http://schemas.microsoft.com/office/drawing/2010/main" val="0"/>
              </a:ext>
            </a:extLst>
          </a:blip>
          <a:srcRect t="14422"/>
          <a:stretch/>
        </p:blipFill>
        <p:spPr bwMode="auto">
          <a:xfrm>
            <a:off x="169577" y="2222883"/>
            <a:ext cx="5420995" cy="4370070"/>
          </a:xfrm>
          <a:prstGeom prst="rect">
            <a:avLst/>
          </a:prstGeom>
          <a:noFill/>
          <a:ln>
            <a:noFill/>
          </a:ln>
          <a:extLst>
            <a:ext uri="{53640926-AAD7-44D8-BBD7-CCE9431645EC}">
              <a14:shadowObscured xmlns:a14="http://schemas.microsoft.com/office/drawing/2010/main"/>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title"/>
          </p:nvPr>
        </p:nvSpPr>
        <p:spPr>
          <a:xfrm>
            <a:off x="318977" y="274638"/>
            <a:ext cx="4537441" cy="1188000"/>
          </a:xfrm>
        </p:spPr>
        <p:txBody>
          <a:bodyPr/>
          <a:lstStyle/>
          <a:p>
            <a:pPr eaLnBrk="1" hangingPunct="1"/>
            <a:r>
              <a:rPr lang="en-US" b="1" dirty="0"/>
              <a:t>Potential impact on population structure</a:t>
            </a:r>
          </a:p>
        </p:txBody>
      </p:sp>
      <p:sp>
        <p:nvSpPr>
          <p:cNvPr id="5127" name="Rectangle 7"/>
          <p:cNvSpPr>
            <a:spLocks noChangeArrowheads="1"/>
          </p:cNvSpPr>
          <p:nvPr/>
        </p:nvSpPr>
        <p:spPr bwMode="auto">
          <a:xfrm>
            <a:off x="5783263" y="4459288"/>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n-US"/>
          </a:p>
        </p:txBody>
      </p:sp>
      <p:sp>
        <p:nvSpPr>
          <p:cNvPr id="3" name="TextBox 2"/>
          <p:cNvSpPr txBox="1"/>
          <p:nvPr/>
        </p:nvSpPr>
        <p:spPr>
          <a:xfrm>
            <a:off x="282354" y="6273478"/>
            <a:ext cx="2877535" cy="553998"/>
          </a:xfrm>
          <a:prstGeom prst="rect">
            <a:avLst/>
          </a:prstGeom>
          <a:noFill/>
        </p:spPr>
        <p:txBody>
          <a:bodyPr wrap="square" rtlCol="0">
            <a:spAutoFit/>
          </a:bodyPr>
          <a:lstStyle/>
          <a:p>
            <a:r>
              <a:rPr lang="en-US" sz="1200" dirty="0">
                <a:solidFill>
                  <a:schemeClr val="bg1">
                    <a:lumMod val="50000"/>
                  </a:schemeClr>
                </a:solidFill>
                <a:latin typeface="Arial"/>
                <a:cs typeface="Arial"/>
              </a:rPr>
              <a:t>Hodder &amp; Stoughton © 2024</a:t>
            </a:r>
          </a:p>
          <a:p>
            <a:endParaRPr lang="en-US" dirty="0"/>
          </a:p>
        </p:txBody>
      </p:sp>
      <p:pic>
        <p:nvPicPr>
          <p:cNvPr id="2" name="Picture 1" descr="A screenshot of a graph&#10;&#10;Description automatically generated">
            <a:extLst>
              <a:ext uri="{FF2B5EF4-FFF2-40B4-BE49-F238E27FC236}">
                <a16:creationId xmlns:a16="http://schemas.microsoft.com/office/drawing/2014/main" id="{7822B7B5-7F9B-080D-8322-C225925D7F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56418" y="972282"/>
            <a:ext cx="4160260" cy="5785887"/>
          </a:xfrm>
          <a:prstGeom prst="rect">
            <a:avLst/>
          </a:prstGeom>
          <a:noFill/>
          <a:ln>
            <a:noFill/>
          </a:ln>
        </p:spPr>
      </p:pic>
      <p:sp>
        <p:nvSpPr>
          <p:cNvPr id="5" name="TextBox 4">
            <a:extLst>
              <a:ext uri="{FF2B5EF4-FFF2-40B4-BE49-F238E27FC236}">
                <a16:creationId xmlns:a16="http://schemas.microsoft.com/office/drawing/2014/main" id="{9184A6EA-5336-D7D3-50BA-E24A5C988C2A}"/>
              </a:ext>
            </a:extLst>
          </p:cNvPr>
          <p:cNvSpPr txBox="1"/>
          <p:nvPr/>
        </p:nvSpPr>
        <p:spPr>
          <a:xfrm>
            <a:off x="486137" y="1956122"/>
            <a:ext cx="4370281" cy="3580467"/>
          </a:xfrm>
          <a:prstGeom prst="rect">
            <a:avLst/>
          </a:prstGeom>
          <a:noFill/>
        </p:spPr>
        <p:txBody>
          <a:bodyPr wrap="square" rtlCol="0">
            <a:spAutoFit/>
          </a:bodyPr>
          <a:lstStyle/>
          <a:p>
            <a:pPr>
              <a:lnSpc>
                <a:spcPct val="150000"/>
              </a:lnSpc>
              <a:spcAft>
                <a:spcPts val="1000"/>
              </a:spcAft>
            </a:pPr>
            <a:r>
              <a:rPr lang="en-GB" sz="1600" kern="100" dirty="0">
                <a:effectLst/>
                <a:latin typeface="Arial" panose="020B0604020202020204" pitchFamily="34" charset="0"/>
                <a:ea typeface="Calibri" panose="020F0502020204030204" pitchFamily="34" charset="0"/>
                <a:cs typeface="Arial" panose="020B0604020202020204" pitchFamily="34" charset="0"/>
              </a:rPr>
              <a:t>The Japanese fertility rate (the average number of children a woman has in her lifetime), has fallen to 1.3.</a:t>
            </a:r>
          </a:p>
          <a:p>
            <a:pPr>
              <a:lnSpc>
                <a:spcPct val="150000"/>
              </a:lnSpc>
              <a:spcAft>
                <a:spcPts val="1000"/>
              </a:spcAft>
            </a:pPr>
            <a:r>
              <a:rPr lang="en-GB" sz="1600" kern="100" dirty="0">
                <a:latin typeface="Arial" panose="020B0604020202020204" pitchFamily="34" charset="0"/>
                <a:ea typeface="Calibri" panose="020F0502020204030204" pitchFamily="34" charset="0"/>
                <a:cs typeface="Arial" panose="020B0604020202020204" pitchFamily="34" charset="0"/>
              </a:rPr>
              <a:t>T</a:t>
            </a:r>
            <a:r>
              <a:rPr lang="en-GB" sz="1600" kern="100" dirty="0">
                <a:effectLst/>
                <a:latin typeface="Arial" panose="020B0604020202020204" pitchFamily="34" charset="0"/>
                <a:ea typeface="Calibri" panose="020F0502020204030204" pitchFamily="34" charset="0"/>
                <a:cs typeface="Arial" panose="020B0604020202020204" pitchFamily="34" charset="0"/>
              </a:rPr>
              <a:t>he largest decline in fertility was seen in women aged 25 to 29.</a:t>
            </a:r>
          </a:p>
          <a:p>
            <a:pPr>
              <a:lnSpc>
                <a:spcPct val="150000"/>
              </a:lnSpc>
            </a:pPr>
            <a:r>
              <a:rPr lang="en-US" sz="1600" dirty="0">
                <a:latin typeface="Arial" panose="020B0604020202020204" pitchFamily="34" charset="0"/>
                <a:cs typeface="Arial" panose="020B0604020202020204" pitchFamily="34" charset="0"/>
              </a:rPr>
              <a:t>The population pyramids opposite shows the impact of falling fertility rates on the population between 2020 and 2040.</a:t>
            </a:r>
            <a:endParaRPr lang="en-GB" sz="16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2178942758"/>
      </p:ext>
    </p:extLst>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B469B-47C0-2D5E-51B7-DF9AAA2FF51D}"/>
              </a:ext>
            </a:extLst>
          </p:cNvPr>
          <p:cNvSpPr>
            <a:spLocks noGrp="1"/>
          </p:cNvSpPr>
          <p:nvPr>
            <p:ph type="title"/>
          </p:nvPr>
        </p:nvSpPr>
        <p:spPr/>
        <p:txBody>
          <a:bodyPr/>
          <a:lstStyle/>
          <a:p>
            <a:r>
              <a:rPr lang="en-US" b="1" dirty="0"/>
              <a:t>Falling fertility (1)</a:t>
            </a:r>
            <a:endParaRPr lang="en-GB" b="1" dirty="0"/>
          </a:p>
        </p:txBody>
      </p:sp>
      <p:sp>
        <p:nvSpPr>
          <p:cNvPr id="3" name="Content Placeholder 2">
            <a:extLst>
              <a:ext uri="{FF2B5EF4-FFF2-40B4-BE49-F238E27FC236}">
                <a16:creationId xmlns:a16="http://schemas.microsoft.com/office/drawing/2014/main" id="{3BC2B5BE-7939-84C2-745A-ACDB93062269}"/>
              </a:ext>
            </a:extLst>
          </p:cNvPr>
          <p:cNvSpPr>
            <a:spLocks noGrp="1"/>
          </p:cNvSpPr>
          <p:nvPr>
            <p:ph idx="1"/>
          </p:nvPr>
        </p:nvSpPr>
        <p:spPr>
          <a:xfrm>
            <a:off x="318977" y="1462638"/>
            <a:ext cx="8496000" cy="4367562"/>
          </a:xfrm>
        </p:spPr>
        <p:txBody>
          <a:bodyPr>
            <a:noAutofit/>
          </a:bodyPr>
          <a:lstStyle/>
          <a:p>
            <a:pPr>
              <a:lnSpc>
                <a:spcPct val="150000"/>
              </a:lnSpc>
              <a:spcAft>
                <a:spcPts val="1000"/>
              </a:spcAft>
            </a:pPr>
            <a:r>
              <a:rPr lang="en-GB" kern="100" dirty="0">
                <a:effectLst/>
                <a:latin typeface="Arial" panose="020B0604020202020204" pitchFamily="34" charset="0"/>
                <a:ea typeface="Calibri" panose="020F0502020204030204" pitchFamily="34" charset="0"/>
                <a:cs typeface="Arial" panose="020B0604020202020204" pitchFamily="34" charset="0"/>
              </a:rPr>
              <a:t>The birth rate has fallen consistently for 8 consecutive years since 2016. This has been attributed to lower rates of marriage.</a:t>
            </a:r>
          </a:p>
          <a:p>
            <a:pPr>
              <a:lnSpc>
                <a:spcPct val="150000"/>
              </a:lnSpc>
              <a:spcAft>
                <a:spcPts val="1000"/>
              </a:spcAft>
            </a:pPr>
            <a:r>
              <a:rPr lang="en-GB" kern="100" dirty="0">
                <a:effectLst/>
                <a:latin typeface="Arial" panose="020B0604020202020204" pitchFamily="34" charset="0"/>
                <a:ea typeface="Calibri" panose="020F0502020204030204" pitchFamily="34" charset="0"/>
                <a:cs typeface="Arial" panose="020B0604020202020204" pitchFamily="34" charset="0"/>
              </a:rPr>
              <a:t>To address Japan’s record low birth (and marriage) rates, the Tokyo metropolitan government plans to release a dating app to help connect people who want to marry.</a:t>
            </a:r>
          </a:p>
          <a:p>
            <a:pPr>
              <a:lnSpc>
                <a:spcPct val="150000"/>
              </a:lnSpc>
              <a:spcAft>
                <a:spcPts val="1000"/>
              </a:spcAft>
            </a:pPr>
            <a:r>
              <a:rPr lang="en-GB" kern="100" dirty="0">
                <a:effectLst/>
                <a:highlight>
                  <a:srgbClr val="FFFFFF"/>
                </a:highlight>
                <a:latin typeface="Arial" panose="020B0604020202020204" pitchFamily="34" charset="0"/>
                <a:ea typeface="Calibri" panose="020F0502020204030204" pitchFamily="34" charset="0"/>
                <a:cs typeface="Arial" panose="020B0604020202020204" pitchFamily="34" charset="0"/>
              </a:rPr>
              <a:t>National authorities are seeking to reverse the city’s tumbling birthrate. Data published in June 2024 revealed a record low of 727k births in 2023, a 5.6% decline, an issue compounded by a 6% drop in the number of marriages.</a:t>
            </a:r>
          </a:p>
          <a:p>
            <a:pPr>
              <a:lnSpc>
                <a:spcPct val="150000"/>
              </a:lnSpc>
              <a:spcAft>
                <a:spcPts val="1000"/>
              </a:spcAft>
            </a:pPr>
            <a:r>
              <a:rPr lang="en-GB" kern="100" dirty="0">
                <a:effectLst/>
                <a:latin typeface="Arial" panose="020B0604020202020204" pitchFamily="34" charset="0"/>
                <a:ea typeface="Calibri" panose="020F0502020204030204" pitchFamily="34" charset="0"/>
                <a:cs typeface="Arial" panose="020B0604020202020204" pitchFamily="34" charset="0"/>
              </a:rPr>
              <a:t>The fee-based app will require legal documentation, tax slips (to verify income), details of personal characteristics such as height and occupation, and a signed letter confirming willingness to get married (rather than being more interested in a casual relationship).</a:t>
            </a:r>
          </a:p>
          <a:p>
            <a:pPr>
              <a:lnSpc>
                <a:spcPct val="150000"/>
              </a:lnSpc>
            </a:pP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9985EEB7-4021-D92E-95A4-4E81E2F793C4}"/>
              </a:ext>
            </a:extLst>
          </p:cNvPr>
          <p:cNvSpPr>
            <a:spLocks noGrp="1"/>
          </p:cNvSpPr>
          <p:nvPr>
            <p:ph type="ftr" sz="quarter" idx="11"/>
          </p:nvPr>
        </p:nvSpPr>
        <p:spPr/>
        <p:txBody>
          <a:bodyPr/>
          <a:lstStyle/>
          <a:p>
            <a:r>
              <a:rPr lang="en-US" dirty="0"/>
              <a:t>Hodder &amp; Stoughton © 2024</a:t>
            </a:r>
          </a:p>
        </p:txBody>
      </p:sp>
    </p:spTree>
    <p:extLst>
      <p:ext uri="{BB962C8B-B14F-4D97-AF65-F5344CB8AC3E}">
        <p14:creationId xmlns:p14="http://schemas.microsoft.com/office/powerpoint/2010/main" val="2128178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B469B-47C0-2D5E-51B7-DF9AAA2FF51D}"/>
              </a:ext>
            </a:extLst>
          </p:cNvPr>
          <p:cNvSpPr>
            <a:spLocks noGrp="1"/>
          </p:cNvSpPr>
          <p:nvPr>
            <p:ph type="title"/>
          </p:nvPr>
        </p:nvSpPr>
        <p:spPr/>
        <p:txBody>
          <a:bodyPr/>
          <a:lstStyle/>
          <a:p>
            <a:r>
              <a:rPr lang="en-US" b="1" dirty="0"/>
              <a:t>Falling fertility (2)</a:t>
            </a:r>
            <a:endParaRPr lang="en-GB" b="1" dirty="0"/>
          </a:p>
        </p:txBody>
      </p:sp>
      <p:sp>
        <p:nvSpPr>
          <p:cNvPr id="3" name="Content Placeholder 2">
            <a:extLst>
              <a:ext uri="{FF2B5EF4-FFF2-40B4-BE49-F238E27FC236}">
                <a16:creationId xmlns:a16="http://schemas.microsoft.com/office/drawing/2014/main" id="{3BC2B5BE-7939-84C2-745A-ACDB93062269}"/>
              </a:ext>
            </a:extLst>
          </p:cNvPr>
          <p:cNvSpPr>
            <a:spLocks noGrp="1"/>
          </p:cNvSpPr>
          <p:nvPr>
            <p:ph idx="1"/>
          </p:nvPr>
        </p:nvSpPr>
        <p:spPr>
          <a:xfrm>
            <a:off x="318977" y="1620456"/>
            <a:ext cx="8496000" cy="4209744"/>
          </a:xfrm>
        </p:spPr>
        <p:txBody>
          <a:bodyPr>
            <a:noAutofit/>
          </a:bodyPr>
          <a:lstStyle/>
          <a:p>
            <a:pPr>
              <a:lnSpc>
                <a:spcPct val="150000"/>
              </a:lnSpc>
              <a:spcAft>
                <a:spcPts val="1000"/>
              </a:spcAft>
            </a:pPr>
            <a:r>
              <a:rPr lang="en-GB" kern="100" dirty="0">
                <a:solidFill>
                  <a:srgbClr val="000000"/>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Economic instability for couples of child-rearing age has been cited as a major contributing factor </a:t>
            </a:r>
            <a:r>
              <a:rPr lang="en-GB" kern="100" dirty="0">
                <a:solidFill>
                  <a:srgbClr val="000000"/>
                </a:solidFill>
                <a:highlight>
                  <a:srgbClr val="FFFFFF"/>
                </a:highlight>
                <a:latin typeface="Arial" panose="020B0604020202020204" pitchFamily="34" charset="0"/>
                <a:ea typeface="Calibri" panose="020F0502020204030204" pitchFamily="34" charset="0"/>
                <a:cs typeface="Arial" panose="020B0604020202020204" pitchFamily="34" charset="0"/>
              </a:rPr>
              <a:t>for</a:t>
            </a:r>
            <a:r>
              <a:rPr lang="en-GB" kern="100" dirty="0">
                <a:solidFill>
                  <a:srgbClr val="000000"/>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 falling birth rates.</a:t>
            </a:r>
            <a:endParaRPr lang="en-GB"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spcAft>
                <a:spcPts val="1000"/>
              </a:spcAft>
            </a:pPr>
            <a:r>
              <a:rPr lang="en-GB" kern="100" dirty="0">
                <a:solidFill>
                  <a:srgbClr val="000000"/>
                </a:solidFill>
                <a:effectLst/>
                <a:highlight>
                  <a:srgbClr val="FFFFFF"/>
                </a:highlight>
                <a:latin typeface="Arial" panose="020B0604020202020204" pitchFamily="34" charset="0"/>
                <a:ea typeface="Calibri" panose="020F0502020204030204" pitchFamily="34" charset="0"/>
                <a:cs typeface="Arial" panose="020B0604020202020204" pitchFamily="34" charset="0"/>
              </a:rPr>
              <a:t>The government has earmarked trillions of yen to tackle the problem through financial support, childcare services and parental leave, including sponsoring in-person events for singles and offering counselling on marriage.</a:t>
            </a:r>
            <a:endParaRPr lang="en-GB"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spcAft>
                <a:spcPts val="1000"/>
              </a:spcAft>
            </a:pPr>
            <a:r>
              <a:rPr lang="en-GB" kern="100" dirty="0">
                <a:effectLst/>
                <a:latin typeface="Arial" panose="020B0604020202020204" pitchFamily="34" charset="0"/>
                <a:ea typeface="Calibri" panose="020F0502020204030204" pitchFamily="34" charset="0"/>
                <a:cs typeface="Arial" panose="020B0604020202020204" pitchFamily="34" charset="0"/>
              </a:rPr>
              <a:t>The region with the lowest fertility rate was Tokyo — only 0.99 (see next slide)</a:t>
            </a:r>
          </a:p>
          <a:p>
            <a:pPr>
              <a:lnSpc>
                <a:spcPct val="150000"/>
              </a:lnSpc>
            </a:pP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9985EEB7-4021-D92E-95A4-4E81E2F793C4}"/>
              </a:ext>
            </a:extLst>
          </p:cNvPr>
          <p:cNvSpPr>
            <a:spLocks noGrp="1"/>
          </p:cNvSpPr>
          <p:nvPr>
            <p:ph type="ftr" sz="quarter" idx="11"/>
          </p:nvPr>
        </p:nvSpPr>
        <p:spPr/>
        <p:txBody>
          <a:bodyPr/>
          <a:lstStyle/>
          <a:p>
            <a:r>
              <a:rPr lang="en-US" dirty="0"/>
              <a:t>Hodder &amp; Stoughton © 2024</a:t>
            </a:r>
          </a:p>
        </p:txBody>
      </p:sp>
    </p:spTree>
    <p:extLst>
      <p:ext uri="{BB962C8B-B14F-4D97-AF65-F5344CB8AC3E}">
        <p14:creationId xmlns:p14="http://schemas.microsoft.com/office/powerpoint/2010/main" val="26731580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B469B-47C0-2D5E-51B7-DF9AAA2FF51D}"/>
              </a:ext>
            </a:extLst>
          </p:cNvPr>
          <p:cNvSpPr>
            <a:spLocks noGrp="1"/>
          </p:cNvSpPr>
          <p:nvPr>
            <p:ph type="title"/>
          </p:nvPr>
        </p:nvSpPr>
        <p:spPr>
          <a:xfrm>
            <a:off x="318977" y="81023"/>
            <a:ext cx="5718223" cy="1111169"/>
          </a:xfrm>
        </p:spPr>
        <p:txBody>
          <a:bodyPr/>
          <a:lstStyle/>
          <a:p>
            <a:r>
              <a:rPr lang="en-US" b="1" dirty="0"/>
              <a:t>Fertility rates across Japan (by district) 2023</a:t>
            </a:r>
            <a:endParaRPr lang="en-GB" b="1" dirty="0"/>
          </a:p>
        </p:txBody>
      </p:sp>
      <p:sp>
        <p:nvSpPr>
          <p:cNvPr id="4" name="Footer Placeholder 3">
            <a:extLst>
              <a:ext uri="{FF2B5EF4-FFF2-40B4-BE49-F238E27FC236}">
                <a16:creationId xmlns:a16="http://schemas.microsoft.com/office/drawing/2014/main" id="{9985EEB7-4021-D92E-95A4-4E81E2F793C4}"/>
              </a:ext>
            </a:extLst>
          </p:cNvPr>
          <p:cNvSpPr>
            <a:spLocks noGrp="1"/>
          </p:cNvSpPr>
          <p:nvPr>
            <p:ph type="ftr" sz="quarter" idx="11"/>
          </p:nvPr>
        </p:nvSpPr>
        <p:spPr/>
        <p:txBody>
          <a:bodyPr/>
          <a:lstStyle/>
          <a:p>
            <a:r>
              <a:rPr lang="en-US" dirty="0"/>
              <a:t>Hodder &amp; Stoughton © 2024</a:t>
            </a:r>
          </a:p>
        </p:txBody>
      </p:sp>
      <p:sp>
        <p:nvSpPr>
          <p:cNvPr id="9" name="TextBox 8">
            <a:extLst>
              <a:ext uri="{FF2B5EF4-FFF2-40B4-BE49-F238E27FC236}">
                <a16:creationId xmlns:a16="http://schemas.microsoft.com/office/drawing/2014/main" id="{60DD7468-8579-A51D-62C6-5B675BA56803}"/>
              </a:ext>
            </a:extLst>
          </p:cNvPr>
          <p:cNvSpPr txBox="1"/>
          <p:nvPr/>
        </p:nvSpPr>
        <p:spPr>
          <a:xfrm>
            <a:off x="5845630" y="1192192"/>
            <a:ext cx="3298370" cy="3001334"/>
          </a:xfrm>
          <a:prstGeom prst="rect">
            <a:avLst/>
          </a:prstGeom>
          <a:noFill/>
        </p:spPr>
        <p:txBody>
          <a:bodyPr wrap="square" rtlCol="0">
            <a:spAutoFit/>
          </a:bodyPr>
          <a:lstStyle/>
          <a:p>
            <a:pPr>
              <a:lnSpc>
                <a:spcPct val="150000"/>
              </a:lnSpc>
            </a:pPr>
            <a:r>
              <a:rPr lang="en-US" sz="1600" dirty="0">
                <a:latin typeface="Arial" panose="020B0604020202020204" pitchFamily="34" charset="0"/>
                <a:cs typeface="Arial" panose="020B0604020202020204" pitchFamily="34" charset="0"/>
              </a:rPr>
              <a:t>You could describe the regional differences in fertility rates across Japan. </a:t>
            </a:r>
          </a:p>
          <a:p>
            <a:pPr>
              <a:lnSpc>
                <a:spcPct val="150000"/>
              </a:lnSpc>
            </a:pPr>
            <a:r>
              <a:rPr lang="en-US" sz="1600" dirty="0">
                <a:latin typeface="Arial" panose="020B0604020202020204" pitchFamily="34" charset="0"/>
                <a:cs typeface="Arial" panose="020B0604020202020204" pitchFamily="34" charset="0"/>
              </a:rPr>
              <a:t>For example:</a:t>
            </a:r>
          </a:p>
          <a:p>
            <a:pPr>
              <a:lnSpc>
                <a:spcPct val="150000"/>
              </a:lnSpc>
            </a:pPr>
            <a:r>
              <a:rPr lang="en-US" sz="1600" dirty="0">
                <a:latin typeface="Arial" panose="020B0604020202020204" pitchFamily="34" charset="0"/>
                <a:cs typeface="Arial" panose="020B0604020202020204" pitchFamily="34" charset="0"/>
              </a:rPr>
              <a:t>are there any differences between the north and south of the country, and/or between the different islands that make up Japan?</a:t>
            </a:r>
          </a:p>
        </p:txBody>
      </p:sp>
      <p:pic>
        <p:nvPicPr>
          <p:cNvPr id="3" name="Picture 2" descr="A map of japan with different colored states&#10;&#10;Description automatically generated">
            <a:extLst>
              <a:ext uri="{FF2B5EF4-FFF2-40B4-BE49-F238E27FC236}">
                <a16:creationId xmlns:a16="http://schemas.microsoft.com/office/drawing/2014/main" id="{38ADBECE-EAB4-A4B5-CC31-8AEEBF43661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163" y="1192192"/>
            <a:ext cx="4895850" cy="4895850"/>
          </a:xfrm>
          <a:prstGeom prst="rect">
            <a:avLst/>
          </a:prstGeom>
          <a:noFill/>
          <a:ln>
            <a:noFill/>
          </a:ln>
        </p:spPr>
      </p:pic>
      <p:sp>
        <p:nvSpPr>
          <p:cNvPr id="6" name="TextBox 5">
            <a:extLst>
              <a:ext uri="{FF2B5EF4-FFF2-40B4-BE49-F238E27FC236}">
                <a16:creationId xmlns:a16="http://schemas.microsoft.com/office/drawing/2014/main" id="{522184BE-EEE8-27F7-E37D-5592F593EF22}"/>
              </a:ext>
            </a:extLst>
          </p:cNvPr>
          <p:cNvSpPr txBox="1"/>
          <p:nvPr/>
        </p:nvSpPr>
        <p:spPr>
          <a:xfrm>
            <a:off x="3352800" y="5937814"/>
            <a:ext cx="1508567" cy="276999"/>
          </a:xfrm>
          <a:prstGeom prst="rect">
            <a:avLst/>
          </a:prstGeom>
          <a:noFill/>
        </p:spPr>
        <p:txBody>
          <a:bodyPr wrap="square" rtlCol="0">
            <a:spAutoFit/>
          </a:bodyPr>
          <a:lstStyle/>
          <a:p>
            <a:r>
              <a:rPr lang="en-US" sz="1200" dirty="0"/>
              <a:t>Source: Nikkei</a:t>
            </a:r>
            <a:endParaRPr lang="en-GB" sz="1200" dirty="0"/>
          </a:p>
        </p:txBody>
      </p:sp>
    </p:spTree>
    <p:extLst>
      <p:ext uri="{BB962C8B-B14F-4D97-AF65-F5344CB8AC3E}">
        <p14:creationId xmlns:p14="http://schemas.microsoft.com/office/powerpoint/2010/main" val="4233407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B469B-47C0-2D5E-51B7-DF9AAA2FF51D}"/>
              </a:ext>
            </a:extLst>
          </p:cNvPr>
          <p:cNvSpPr>
            <a:spLocks noGrp="1"/>
          </p:cNvSpPr>
          <p:nvPr>
            <p:ph type="title"/>
          </p:nvPr>
        </p:nvSpPr>
        <p:spPr/>
        <p:txBody>
          <a:bodyPr/>
          <a:lstStyle/>
          <a:p>
            <a:r>
              <a:rPr lang="en-US" b="1" dirty="0"/>
              <a:t>Other population-related points (2023)</a:t>
            </a:r>
            <a:endParaRPr lang="en-GB" b="1" dirty="0"/>
          </a:p>
        </p:txBody>
      </p:sp>
      <p:sp>
        <p:nvSpPr>
          <p:cNvPr id="3" name="Content Placeholder 2">
            <a:extLst>
              <a:ext uri="{FF2B5EF4-FFF2-40B4-BE49-F238E27FC236}">
                <a16:creationId xmlns:a16="http://schemas.microsoft.com/office/drawing/2014/main" id="{3BC2B5BE-7939-84C2-745A-ACDB93062269}"/>
              </a:ext>
            </a:extLst>
          </p:cNvPr>
          <p:cNvSpPr>
            <a:spLocks noGrp="1"/>
          </p:cNvSpPr>
          <p:nvPr>
            <p:ph idx="1"/>
          </p:nvPr>
        </p:nvSpPr>
        <p:spPr>
          <a:xfrm>
            <a:off x="318977" y="1898248"/>
            <a:ext cx="8496000" cy="3931952"/>
          </a:xfrm>
        </p:spPr>
        <p:txBody>
          <a:bodyPr>
            <a:noAutofit/>
          </a:bodyPr>
          <a:lstStyle/>
          <a:p>
            <a:pPr marL="285750" indent="-285750">
              <a:lnSpc>
                <a:spcPct val="150000"/>
              </a:lnSpc>
              <a:buFont typeface="Arial" panose="020B0604020202020204" pitchFamily="34" charset="0"/>
              <a:buChar char="•"/>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The number of births, excluding foreigners, fell 5.6% from the previous year to 727,277. </a:t>
            </a:r>
          </a:p>
          <a:p>
            <a:pPr marL="285750" indent="-285750">
              <a:lnSpc>
                <a:spcPct val="150000"/>
              </a:lnSpc>
              <a:buFont typeface="Arial" panose="020B0604020202020204" pitchFamily="34" charset="0"/>
              <a:buChar char="•"/>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The number of deaths increased by 0.4% from the previous year to 1,575,936, a record high.</a:t>
            </a:r>
          </a:p>
          <a:p>
            <a:pPr marL="285750" indent="-285750">
              <a:lnSpc>
                <a:spcPct val="150000"/>
              </a:lnSpc>
              <a:buFont typeface="Arial" panose="020B0604020202020204" pitchFamily="34" charset="0"/>
              <a:buChar char="•"/>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The number of births has been below the number of deaths for 17 consecutive years.</a:t>
            </a:r>
          </a:p>
          <a:p>
            <a:pPr marL="285750" indent="-285750">
              <a:lnSpc>
                <a:spcPct val="150000"/>
              </a:lnSpc>
              <a:buFont typeface="Arial" panose="020B0604020202020204" pitchFamily="34" charset="0"/>
              <a:buChar char="•"/>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The decline in the birth rate is due to various factors such as unmarried people and late marriages. The number of marriages fell 6.0% year-on-year to 474,717, falling below 500,000 for the first time since the end of the Second World War. </a:t>
            </a:r>
          </a:p>
          <a:p>
            <a:pPr marL="285750" indent="-285750">
              <a:lnSpc>
                <a:spcPct val="150000"/>
              </a:lnSpc>
              <a:buFont typeface="Arial" panose="020B0604020202020204" pitchFamily="34" charset="0"/>
              <a:buChar char="•"/>
            </a:pPr>
            <a:r>
              <a:rPr lang="en-GB" dirty="0">
                <a:effectLst/>
                <a:highlight>
                  <a:srgbClr val="FFFFFF"/>
                </a:highlight>
                <a:latin typeface="Arial" panose="020B0604020202020204" pitchFamily="34" charset="0"/>
                <a:ea typeface="Times New Roman" panose="02020603050405020304" pitchFamily="18" charset="0"/>
                <a:cs typeface="Arial" panose="020B0604020202020204" pitchFamily="34" charset="0"/>
              </a:rPr>
              <a:t>In Japan, where children born out of wedlock are few, a decrease in the number of marriages directly affects the number of births.</a:t>
            </a:r>
          </a:p>
          <a:p>
            <a:pPr>
              <a:lnSpc>
                <a:spcPct val="150000"/>
              </a:lnSpc>
            </a:pP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9985EEB7-4021-D92E-95A4-4E81E2F793C4}"/>
              </a:ext>
            </a:extLst>
          </p:cNvPr>
          <p:cNvSpPr>
            <a:spLocks noGrp="1"/>
          </p:cNvSpPr>
          <p:nvPr>
            <p:ph type="ftr" sz="quarter" idx="11"/>
          </p:nvPr>
        </p:nvSpPr>
        <p:spPr/>
        <p:txBody>
          <a:bodyPr/>
          <a:lstStyle/>
          <a:p>
            <a:r>
              <a:rPr lang="en-US" dirty="0"/>
              <a:t>Hodder &amp; Stoughton © 2024</a:t>
            </a:r>
          </a:p>
        </p:txBody>
      </p:sp>
    </p:spTree>
    <p:extLst>
      <p:ext uri="{BB962C8B-B14F-4D97-AF65-F5344CB8AC3E}">
        <p14:creationId xmlns:p14="http://schemas.microsoft.com/office/powerpoint/2010/main" val="1599311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B469B-47C0-2D5E-51B7-DF9AAA2FF51D}"/>
              </a:ext>
            </a:extLst>
          </p:cNvPr>
          <p:cNvSpPr>
            <a:spLocks noGrp="1"/>
          </p:cNvSpPr>
          <p:nvPr>
            <p:ph type="title"/>
          </p:nvPr>
        </p:nvSpPr>
        <p:spPr>
          <a:xfrm>
            <a:off x="318977" y="162046"/>
            <a:ext cx="5718223" cy="865754"/>
          </a:xfrm>
        </p:spPr>
        <p:txBody>
          <a:bodyPr/>
          <a:lstStyle/>
          <a:p>
            <a:r>
              <a:rPr lang="en-US" b="1" dirty="0"/>
              <a:t>Immigration into Japan</a:t>
            </a:r>
            <a:endParaRPr lang="en-GB" b="1" dirty="0"/>
          </a:p>
        </p:txBody>
      </p:sp>
      <p:sp>
        <p:nvSpPr>
          <p:cNvPr id="3" name="Content Placeholder 2">
            <a:extLst>
              <a:ext uri="{FF2B5EF4-FFF2-40B4-BE49-F238E27FC236}">
                <a16:creationId xmlns:a16="http://schemas.microsoft.com/office/drawing/2014/main" id="{3BC2B5BE-7939-84C2-745A-ACDB93062269}"/>
              </a:ext>
            </a:extLst>
          </p:cNvPr>
          <p:cNvSpPr>
            <a:spLocks noGrp="1"/>
          </p:cNvSpPr>
          <p:nvPr>
            <p:ph idx="1"/>
          </p:nvPr>
        </p:nvSpPr>
        <p:spPr>
          <a:xfrm>
            <a:off x="318977" y="879677"/>
            <a:ext cx="8496000" cy="4950524"/>
          </a:xfrm>
        </p:spPr>
        <p:txBody>
          <a:bodyPr>
            <a:noAutofit/>
          </a:bodyPr>
          <a:lstStyle/>
          <a:p>
            <a:pPr>
              <a:lnSpc>
                <a:spcPct val="150000"/>
              </a:lnSpc>
            </a:pPr>
            <a:r>
              <a:rPr lang="en-GB" dirty="0">
                <a:effectLst/>
                <a:latin typeface="Arial" panose="020B0604020202020204" pitchFamily="34" charset="0"/>
                <a:ea typeface="Times New Roman" panose="02020603050405020304" pitchFamily="18" charset="0"/>
                <a:cs typeface="Arial" panose="020B0604020202020204" pitchFamily="34" charset="0"/>
              </a:rPr>
              <a:t>The number of foreign residents in Japan has steadily increased since the Second World War, and the number of foreign residents was more than 2.76 million at the end of 2022. </a:t>
            </a:r>
          </a:p>
          <a:p>
            <a:pPr>
              <a:lnSpc>
                <a:spcPct val="150000"/>
              </a:lnSpc>
            </a:pPr>
            <a:r>
              <a:rPr lang="en-GB" dirty="0">
                <a:effectLst/>
                <a:latin typeface="Arial" panose="020B0604020202020204" pitchFamily="34" charset="0"/>
                <a:ea typeface="Times New Roman" panose="02020603050405020304" pitchFamily="18" charset="0"/>
                <a:cs typeface="Arial" panose="020B0604020202020204" pitchFamily="34" charset="0"/>
              </a:rPr>
              <a:t>Being a country with a total estimated population of 125.5 million in 2020, the resident foreign population in Japan amounts to 2.3% of the total population. </a:t>
            </a:r>
          </a:p>
          <a:p>
            <a:pPr>
              <a:lnSpc>
                <a:spcPct val="150000"/>
              </a:lnSpc>
            </a:pPr>
            <a:r>
              <a:rPr lang="en-GB" dirty="0">
                <a:effectLst/>
                <a:latin typeface="Arial" panose="020B0604020202020204" pitchFamily="34" charset="0"/>
                <a:ea typeface="Times New Roman" panose="02020603050405020304" pitchFamily="18" charset="0"/>
                <a:cs typeface="Arial" panose="020B0604020202020204" pitchFamily="34" charset="0"/>
              </a:rPr>
              <a:t>The years 2022 and 2023 have seen rising immigration after policy changes seemingly in reaction to labour shortages, particularly in retail and hospitality industries.</a:t>
            </a:r>
          </a:p>
          <a:p>
            <a:pPr>
              <a:lnSpc>
                <a:spcPct val="150000"/>
              </a:lnSpc>
            </a:pPr>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9985EEB7-4021-D92E-95A4-4E81E2F793C4}"/>
              </a:ext>
            </a:extLst>
          </p:cNvPr>
          <p:cNvSpPr>
            <a:spLocks noGrp="1"/>
          </p:cNvSpPr>
          <p:nvPr>
            <p:ph type="ftr" sz="quarter" idx="11"/>
          </p:nvPr>
        </p:nvSpPr>
        <p:spPr/>
        <p:txBody>
          <a:bodyPr/>
          <a:lstStyle/>
          <a:p>
            <a:r>
              <a:rPr lang="en-US" dirty="0"/>
              <a:t>Hodder &amp; Stoughton © 2024</a:t>
            </a:r>
          </a:p>
        </p:txBody>
      </p:sp>
      <p:pic>
        <p:nvPicPr>
          <p:cNvPr id="5" name="Picture 4" descr="undefined">
            <a:extLst>
              <a:ext uri="{FF2B5EF4-FFF2-40B4-BE49-F238E27FC236}">
                <a16:creationId xmlns:a16="http://schemas.microsoft.com/office/drawing/2014/main" id="{DAC69935-93CB-6A75-D3D5-3D2A7604CB4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264062"/>
            <a:ext cx="6149888" cy="3113590"/>
          </a:xfrm>
          <a:prstGeom prst="rect">
            <a:avLst/>
          </a:prstGeom>
          <a:noFill/>
          <a:ln>
            <a:noFill/>
          </a:ln>
        </p:spPr>
      </p:pic>
      <p:sp>
        <p:nvSpPr>
          <p:cNvPr id="6" name="TextBox 5">
            <a:extLst>
              <a:ext uri="{FF2B5EF4-FFF2-40B4-BE49-F238E27FC236}">
                <a16:creationId xmlns:a16="http://schemas.microsoft.com/office/drawing/2014/main" id="{59B65BD9-347A-1FE8-7E26-057860AC73F7}"/>
              </a:ext>
            </a:extLst>
          </p:cNvPr>
          <p:cNvSpPr txBox="1"/>
          <p:nvPr/>
        </p:nvSpPr>
        <p:spPr>
          <a:xfrm>
            <a:off x="6149888" y="3429000"/>
            <a:ext cx="2878365" cy="1846659"/>
          </a:xfrm>
          <a:prstGeom prst="rect">
            <a:avLst/>
          </a:prstGeom>
          <a:noFill/>
        </p:spPr>
        <p:txBody>
          <a:bodyPr wrap="square" rtlCol="0">
            <a:spAutoFit/>
          </a:bodyPr>
          <a:lstStyle/>
          <a:p>
            <a:r>
              <a:rPr lang="en-GB" sz="1600" dirty="0">
                <a:solidFill>
                  <a:srgbClr val="000000"/>
                </a:solidFill>
                <a:effectLst/>
                <a:highlight>
                  <a:srgbClr val="FFFFFF"/>
                </a:highlight>
                <a:ea typeface="Times New Roman" panose="02020603050405020304" pitchFamily="18" charset="0"/>
              </a:rPr>
              <a:t>‘So far almost all the immigrants are from other Asian countries, which means the ethnic changes are not always visible to visiting Westerners. But it’s a very big deal to Japanese people.’</a:t>
            </a:r>
            <a:endParaRPr lang="en-GB" sz="1600" dirty="0">
              <a:effectLst/>
              <a:highlight>
                <a:srgbClr val="FFFFFF"/>
              </a:highlight>
              <a:ea typeface="Times New Roman" panose="02020603050405020304" pitchFamily="18" charset="0"/>
            </a:endParaRPr>
          </a:p>
          <a:p>
            <a:r>
              <a:rPr lang="en-GB" sz="1600" dirty="0"/>
              <a:t>(Noah Smith)</a:t>
            </a:r>
          </a:p>
        </p:txBody>
      </p:sp>
      <p:sp>
        <p:nvSpPr>
          <p:cNvPr id="9" name="TextBox 8">
            <a:extLst>
              <a:ext uri="{FF2B5EF4-FFF2-40B4-BE49-F238E27FC236}">
                <a16:creationId xmlns:a16="http://schemas.microsoft.com/office/drawing/2014/main" id="{99F0E698-788C-FC8A-E41A-F3CD079FF9FF}"/>
              </a:ext>
            </a:extLst>
          </p:cNvPr>
          <p:cNvSpPr txBox="1"/>
          <p:nvPr/>
        </p:nvSpPr>
        <p:spPr>
          <a:xfrm>
            <a:off x="6366076" y="6377651"/>
            <a:ext cx="1400537" cy="276999"/>
          </a:xfrm>
          <a:prstGeom prst="rect">
            <a:avLst/>
          </a:prstGeom>
          <a:noFill/>
        </p:spPr>
        <p:txBody>
          <a:bodyPr wrap="square" rtlCol="0">
            <a:spAutoFit/>
          </a:bodyPr>
          <a:lstStyle/>
          <a:p>
            <a:r>
              <a:rPr lang="en-GB" sz="1200" dirty="0">
                <a:solidFill>
                  <a:srgbClr val="000000"/>
                </a:solidFill>
                <a:effectLst/>
                <a:highlight>
                  <a:srgbClr val="FFFFFF"/>
                </a:highlight>
                <a:latin typeface="Calibri" panose="020F0502020204030204" pitchFamily="34" charset="0"/>
                <a:ea typeface="Times New Roman" panose="02020603050405020304" pitchFamily="18" charset="0"/>
              </a:rPr>
              <a:t>Source: </a:t>
            </a:r>
            <a:r>
              <a:rPr lang="en-GB" sz="1200" dirty="0" err="1">
                <a:solidFill>
                  <a:srgbClr val="000000"/>
                </a:solidFill>
                <a:effectLst/>
                <a:highlight>
                  <a:srgbClr val="FFFFFF"/>
                </a:highlight>
                <a:latin typeface="Calibri" panose="020F0502020204030204" pitchFamily="34" charset="0"/>
                <a:ea typeface="Times New Roman" panose="02020603050405020304" pitchFamily="18" charset="0"/>
              </a:rPr>
              <a:t>Yuasan</a:t>
            </a:r>
            <a:endParaRPr lang="en-GB" sz="1200" dirty="0">
              <a:effectLst/>
              <a:highlight>
                <a:srgbClr val="FFFFFF"/>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26729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3716</TotalTime>
  <Words>972</Words>
  <Application>Microsoft Macintosh PowerPoint</Application>
  <PresentationFormat>On-screen Show (4:3)</PresentationFormat>
  <Paragraphs>57</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Lucida Grande</vt:lpstr>
      <vt:lpstr>Times New Roman</vt:lpstr>
      <vt:lpstr>Office Theme</vt:lpstr>
      <vt:lpstr>    Making connections: Demography and place in Japan      </vt:lpstr>
      <vt:lpstr>Demography and place in Japan</vt:lpstr>
      <vt:lpstr>Japan’s population is shrinking naturally</vt:lpstr>
      <vt:lpstr>Potential impact on population structure</vt:lpstr>
      <vt:lpstr>Falling fertility (1)</vt:lpstr>
      <vt:lpstr>Falling fertility (2)</vt:lpstr>
      <vt:lpstr>Fertility rates across Japan (by district) 2023</vt:lpstr>
      <vt:lpstr>Other population-related points (2023)</vt:lpstr>
      <vt:lpstr>Immigration into Japan</vt:lpstr>
      <vt:lpstr>Elsewhere in eastern Asia</vt:lpstr>
      <vt:lpstr>PowerPoint Presentation</vt:lpstr>
    </vt:vector>
  </TitlesOfParts>
  <Company>Philip Allan Updates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Bates</dc:creator>
  <cp:lastModifiedBy>Ben Roberts</cp:lastModifiedBy>
  <cp:revision>1005</cp:revision>
  <dcterms:created xsi:type="dcterms:W3CDTF">2015-04-09T13:54:46Z</dcterms:created>
  <dcterms:modified xsi:type="dcterms:W3CDTF">2024-11-11T10:58:46Z</dcterms:modified>
</cp:coreProperties>
</file>