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36" r:id="rId3"/>
    <p:sldId id="285" r:id="rId4"/>
    <p:sldId id="424" r:id="rId5"/>
    <p:sldId id="271" r:id="rId6"/>
    <p:sldId id="425" r:id="rId7"/>
    <p:sldId id="428" r:id="rId8"/>
    <p:sldId id="429" r:id="rId9"/>
    <p:sldId id="422" r:id="rId10"/>
    <p:sldId id="430" r:id="rId11"/>
    <p:sldId id="427" r:id="rId12"/>
    <p:sldId id="431" r:id="rId13"/>
    <p:sldId id="435" r:id="rId14"/>
    <p:sldId id="434" r:id="rId15"/>
    <p:sldId id="432" r:id="rId16"/>
    <p:sldId id="3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7"/>
    <a:srgbClr val="005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8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Redfern" userId="0ed7459e32ad7201" providerId="LiveId" clId="{70C9F817-FE08-4512-BA97-C3107E343274}"/>
    <pc:docChg chg="undo custSel addSld modSld sldOrd">
      <pc:chgData name="David Redfern" userId="0ed7459e32ad7201" providerId="LiveId" clId="{70C9F817-FE08-4512-BA97-C3107E343274}" dt="2024-07-09T09:47:25.911" v="1751" actId="2710"/>
      <pc:docMkLst>
        <pc:docMk/>
      </pc:docMkLst>
      <pc:sldChg chg="addSp delSp modSp mod">
        <pc:chgData name="David Redfern" userId="0ed7459e32ad7201" providerId="LiveId" clId="{70C9F817-FE08-4512-BA97-C3107E343274}" dt="2024-07-09T09:21:07.106" v="652" actId="20577"/>
        <pc:sldMkLst>
          <pc:docMk/>
          <pc:sldMk cId="2228435026" sldId="256"/>
        </pc:sldMkLst>
        <pc:spChg chg="add del mod">
          <ac:chgData name="David Redfern" userId="0ed7459e32ad7201" providerId="LiveId" clId="{70C9F817-FE08-4512-BA97-C3107E343274}" dt="2024-07-09T09:21:07.106" v="652" actId="20577"/>
          <ac:spMkLst>
            <pc:docMk/>
            <pc:sldMk cId="2228435026" sldId="256"/>
            <ac:spMk id="2" creationId="{00000000-0000-0000-0000-000000000000}"/>
          </ac:spMkLst>
        </pc:spChg>
        <pc:spChg chg="add del mod">
          <ac:chgData name="David Redfern" userId="0ed7459e32ad7201" providerId="LiveId" clId="{70C9F817-FE08-4512-BA97-C3107E343274}" dt="2024-07-09T09:20:55.588" v="647" actId="478"/>
          <ac:spMkLst>
            <pc:docMk/>
            <pc:sldMk cId="2228435026" sldId="256"/>
            <ac:spMk id="6" creationId="{96890AF9-C73C-B9FE-E63F-ED967C4E5483}"/>
          </ac:spMkLst>
        </pc:spChg>
      </pc:sldChg>
      <pc:sldChg chg="modSp mod">
        <pc:chgData name="David Redfern" userId="0ed7459e32ad7201" providerId="LiveId" clId="{70C9F817-FE08-4512-BA97-C3107E343274}" dt="2024-07-09T09:32:33.507" v="1462" actId="20577"/>
        <pc:sldMkLst>
          <pc:docMk/>
          <pc:sldMk cId="3026579724" sldId="271"/>
        </pc:sldMkLst>
        <pc:spChg chg="mod">
          <ac:chgData name="David Redfern" userId="0ed7459e32ad7201" providerId="LiveId" clId="{70C9F817-FE08-4512-BA97-C3107E343274}" dt="2024-07-09T09:32:33.507" v="1462" actId="20577"/>
          <ac:spMkLst>
            <pc:docMk/>
            <pc:sldMk cId="3026579724" sldId="271"/>
            <ac:spMk id="2" creationId="{FF8FAE87-366E-5CDE-2B9E-275A452F0B42}"/>
          </ac:spMkLst>
        </pc:spChg>
      </pc:sldChg>
      <pc:sldChg chg="modSp mod">
        <pc:chgData name="David Redfern" userId="0ed7459e32ad7201" providerId="LiveId" clId="{70C9F817-FE08-4512-BA97-C3107E343274}" dt="2024-07-09T09:31:07.787" v="1404" actId="20577"/>
        <pc:sldMkLst>
          <pc:docMk/>
          <pc:sldMk cId="0" sldId="285"/>
        </pc:sldMkLst>
        <pc:spChg chg="mod">
          <ac:chgData name="David Redfern" userId="0ed7459e32ad7201" providerId="LiveId" clId="{70C9F817-FE08-4512-BA97-C3107E343274}" dt="2024-07-09T09:31:07.787" v="1404" actId="20577"/>
          <ac:spMkLst>
            <pc:docMk/>
            <pc:sldMk cId="0" sldId="285"/>
            <ac:spMk id="7" creationId="{C0EEEEA1-80B1-B7B4-7B37-D295699255DC}"/>
          </ac:spMkLst>
        </pc:spChg>
      </pc:sldChg>
      <pc:sldChg chg="addSp modSp mod">
        <pc:chgData name="David Redfern" userId="0ed7459e32ad7201" providerId="LiveId" clId="{70C9F817-FE08-4512-BA97-C3107E343274}" dt="2024-07-09T09:47:25.911" v="1751" actId="2710"/>
        <pc:sldMkLst>
          <pc:docMk/>
          <pc:sldMk cId="2544897079" sldId="422"/>
        </pc:sldMkLst>
        <pc:spChg chg="mod">
          <ac:chgData name="David Redfern" userId="0ed7459e32ad7201" providerId="LiveId" clId="{70C9F817-FE08-4512-BA97-C3107E343274}" dt="2024-06-29T09:57:58.751" v="336" actId="20577"/>
          <ac:spMkLst>
            <pc:docMk/>
            <pc:sldMk cId="2544897079" sldId="422"/>
            <ac:spMk id="2" creationId="{00000000-0000-0000-0000-000000000000}"/>
          </ac:spMkLst>
        </pc:spChg>
        <pc:spChg chg="add mod">
          <ac:chgData name="David Redfern" userId="0ed7459e32ad7201" providerId="LiveId" clId="{70C9F817-FE08-4512-BA97-C3107E343274}" dt="2024-06-29T09:57:29.377" v="307" actId="14100"/>
          <ac:spMkLst>
            <pc:docMk/>
            <pc:sldMk cId="2544897079" sldId="422"/>
            <ac:spMk id="5" creationId="{1033A43B-AA6F-68DF-2A1D-3A18F53668A1}"/>
          </ac:spMkLst>
        </pc:spChg>
        <pc:spChg chg="add mod">
          <ac:chgData name="David Redfern" userId="0ed7459e32ad7201" providerId="LiveId" clId="{70C9F817-FE08-4512-BA97-C3107E343274}" dt="2024-07-09T09:47:25.911" v="1751" actId="2710"/>
          <ac:spMkLst>
            <pc:docMk/>
            <pc:sldMk cId="2544897079" sldId="422"/>
            <ac:spMk id="6" creationId="{A750D538-533D-D833-C40A-646EAB92B735}"/>
          </ac:spMkLst>
        </pc:spChg>
        <pc:picChg chg="mod">
          <ac:chgData name="David Redfern" userId="0ed7459e32ad7201" providerId="LiveId" clId="{70C9F817-FE08-4512-BA97-C3107E343274}" dt="2024-07-09T09:36:10.867" v="1546" actId="14100"/>
          <ac:picMkLst>
            <pc:docMk/>
            <pc:sldMk cId="2544897079" sldId="422"/>
            <ac:picMk id="3" creationId="{F6E311F2-233F-8E9E-BB52-F4F55C11695A}"/>
          </ac:picMkLst>
        </pc:picChg>
      </pc:sldChg>
      <pc:sldChg chg="modSp mod">
        <pc:chgData name="David Redfern" userId="0ed7459e32ad7201" providerId="LiveId" clId="{70C9F817-FE08-4512-BA97-C3107E343274}" dt="2024-07-09T09:31:36.453" v="1407" actId="20577"/>
        <pc:sldMkLst>
          <pc:docMk/>
          <pc:sldMk cId="2178942758" sldId="424"/>
        </pc:sldMkLst>
        <pc:spChg chg="mod">
          <ac:chgData name="David Redfern" userId="0ed7459e32ad7201" providerId="LiveId" clId="{70C9F817-FE08-4512-BA97-C3107E343274}" dt="2024-07-09T09:31:36.453" v="1407" actId="20577"/>
          <ac:spMkLst>
            <pc:docMk/>
            <pc:sldMk cId="2178942758" sldId="424"/>
            <ac:spMk id="4" creationId="{BF77801C-EC0D-BDDE-7BB1-C9B80FABE2E4}"/>
          </ac:spMkLst>
        </pc:spChg>
      </pc:sldChg>
      <pc:sldChg chg="modSp mod">
        <pc:chgData name="David Redfern" userId="0ed7459e32ad7201" providerId="LiveId" clId="{70C9F817-FE08-4512-BA97-C3107E343274}" dt="2024-07-09T09:34:20.115" v="1509" actId="20577"/>
        <pc:sldMkLst>
          <pc:docMk/>
          <pc:sldMk cId="2128178615" sldId="425"/>
        </pc:sldMkLst>
        <pc:spChg chg="mod">
          <ac:chgData name="David Redfern" userId="0ed7459e32ad7201" providerId="LiveId" clId="{70C9F817-FE08-4512-BA97-C3107E343274}" dt="2024-07-09T09:34:20.115" v="1509" actId="20577"/>
          <ac:spMkLst>
            <pc:docMk/>
            <pc:sldMk cId="2128178615" sldId="425"/>
            <ac:spMk id="3" creationId="{3BC2B5BE-7939-84C2-745A-ACDB93062269}"/>
          </ac:spMkLst>
        </pc:spChg>
      </pc:sldChg>
      <pc:sldChg chg="modSp mod">
        <pc:chgData name="David Redfern" userId="0ed7459e32ad7201" providerId="LiveId" clId="{70C9F817-FE08-4512-BA97-C3107E343274}" dt="2024-06-29T09:59:13.461" v="348" actId="12"/>
        <pc:sldMkLst>
          <pc:docMk/>
          <pc:sldMk cId="3988879911" sldId="427"/>
        </pc:sldMkLst>
        <pc:spChg chg="mod">
          <ac:chgData name="David Redfern" userId="0ed7459e32ad7201" providerId="LiveId" clId="{70C9F817-FE08-4512-BA97-C3107E343274}" dt="2024-06-29T09:59:13.461" v="348" actId="12"/>
          <ac:spMkLst>
            <pc:docMk/>
            <pc:sldMk cId="3988879911" sldId="427"/>
            <ac:spMk id="5" creationId="{43AC9E17-0CB9-539F-21BF-695E2579F093}"/>
          </ac:spMkLst>
        </pc:spChg>
      </pc:sldChg>
      <pc:sldChg chg="modSp mod">
        <pc:chgData name="David Redfern" userId="0ed7459e32ad7201" providerId="LiveId" clId="{70C9F817-FE08-4512-BA97-C3107E343274}" dt="2024-07-09T09:35:04.826" v="1523" actId="20577"/>
        <pc:sldMkLst>
          <pc:docMk/>
          <pc:sldMk cId="2102668651" sldId="428"/>
        </pc:sldMkLst>
        <pc:spChg chg="mod">
          <ac:chgData name="David Redfern" userId="0ed7459e32ad7201" providerId="LiveId" clId="{70C9F817-FE08-4512-BA97-C3107E343274}" dt="2024-07-09T09:35:04.826" v="1523" actId="20577"/>
          <ac:spMkLst>
            <pc:docMk/>
            <pc:sldMk cId="2102668651" sldId="428"/>
            <ac:spMk id="3" creationId="{3BC2B5BE-7939-84C2-745A-ACDB93062269}"/>
          </ac:spMkLst>
        </pc:spChg>
      </pc:sldChg>
      <pc:sldChg chg="addSp delSp modSp mod">
        <pc:chgData name="David Redfern" userId="0ed7459e32ad7201" providerId="LiveId" clId="{70C9F817-FE08-4512-BA97-C3107E343274}" dt="2024-07-09T09:46:17.594" v="1694" actId="20577"/>
        <pc:sldMkLst>
          <pc:docMk/>
          <pc:sldMk cId="4233407755" sldId="429"/>
        </pc:sldMkLst>
        <pc:spChg chg="mod">
          <ac:chgData name="David Redfern" userId="0ed7459e32ad7201" providerId="LiveId" clId="{70C9F817-FE08-4512-BA97-C3107E343274}" dt="2024-07-09T09:46:17.594" v="1694" actId="20577"/>
          <ac:spMkLst>
            <pc:docMk/>
            <pc:sldMk cId="4233407755" sldId="429"/>
            <ac:spMk id="9" creationId="{60DD7468-8579-A51D-62C6-5B675BA56803}"/>
          </ac:spMkLst>
        </pc:spChg>
        <pc:picChg chg="add mod">
          <ac:chgData name="David Redfern" userId="0ed7459e32ad7201" providerId="LiveId" clId="{70C9F817-FE08-4512-BA97-C3107E343274}" dt="2024-06-29T10:02:52.836" v="366" actId="1076"/>
          <ac:picMkLst>
            <pc:docMk/>
            <pc:sldMk cId="4233407755" sldId="429"/>
            <ac:picMk id="5" creationId="{836EBBAC-1543-C0B8-65C0-299C83D670FC}"/>
          </ac:picMkLst>
        </pc:picChg>
        <pc:picChg chg="del">
          <ac:chgData name="David Redfern" userId="0ed7459e32ad7201" providerId="LiveId" clId="{70C9F817-FE08-4512-BA97-C3107E343274}" dt="2024-06-29T10:01:05.100" v="359" actId="478"/>
          <ac:picMkLst>
            <pc:docMk/>
            <pc:sldMk cId="4233407755" sldId="429"/>
            <ac:picMk id="8" creationId="{2BDE4567-2D57-9730-10BC-4761D4C93DC9}"/>
          </ac:picMkLst>
        </pc:picChg>
      </pc:sldChg>
      <pc:sldChg chg="addSp modSp mod">
        <pc:chgData name="David Redfern" userId="0ed7459e32ad7201" providerId="LiveId" clId="{70C9F817-FE08-4512-BA97-C3107E343274}" dt="2024-07-09T09:37:37.411" v="1571" actId="20577"/>
        <pc:sldMkLst>
          <pc:docMk/>
          <pc:sldMk cId="2154935925" sldId="430"/>
        </pc:sldMkLst>
        <pc:spChg chg="mod">
          <ac:chgData name="David Redfern" userId="0ed7459e32ad7201" providerId="LiveId" clId="{70C9F817-FE08-4512-BA97-C3107E343274}" dt="2024-06-29T09:58:38.739" v="345" actId="14100"/>
          <ac:spMkLst>
            <pc:docMk/>
            <pc:sldMk cId="2154935925" sldId="430"/>
            <ac:spMk id="2" creationId="{00000000-0000-0000-0000-000000000000}"/>
          </ac:spMkLst>
        </pc:spChg>
        <pc:spChg chg="mod">
          <ac:chgData name="David Redfern" userId="0ed7459e32ad7201" providerId="LiveId" clId="{70C9F817-FE08-4512-BA97-C3107E343274}" dt="2024-07-09T09:37:37.411" v="1571" actId="20577"/>
          <ac:spMkLst>
            <pc:docMk/>
            <pc:sldMk cId="2154935925" sldId="430"/>
            <ac:spMk id="3" creationId="{98E3DC7F-0EC1-1866-A3F5-2E9557E2CE07}"/>
          </ac:spMkLst>
        </pc:spChg>
        <pc:spChg chg="add mod">
          <ac:chgData name="David Redfern" userId="0ed7459e32ad7201" providerId="LiveId" clId="{70C9F817-FE08-4512-BA97-C3107E343274}" dt="2024-07-09T09:37:09.818" v="1566" actId="14100"/>
          <ac:spMkLst>
            <pc:docMk/>
            <pc:sldMk cId="2154935925" sldId="430"/>
            <ac:spMk id="6" creationId="{6B731A0F-AA12-690D-82FC-02153F6D263D}"/>
          </ac:spMkLst>
        </pc:spChg>
        <pc:picChg chg="mod">
          <ac:chgData name="David Redfern" userId="0ed7459e32ad7201" providerId="LiveId" clId="{70C9F817-FE08-4512-BA97-C3107E343274}" dt="2024-06-29T09:58:26.786" v="342" actId="14100"/>
          <ac:picMkLst>
            <pc:docMk/>
            <pc:sldMk cId="2154935925" sldId="430"/>
            <ac:picMk id="5" creationId="{0205D9CB-B93D-4BDF-E93A-F7F7F90FE4AF}"/>
          </ac:picMkLst>
        </pc:picChg>
      </pc:sldChg>
      <pc:sldChg chg="modSp mod">
        <pc:chgData name="David Redfern" userId="0ed7459e32ad7201" providerId="LiveId" clId="{70C9F817-FE08-4512-BA97-C3107E343274}" dt="2024-07-09T09:38:47.950" v="1587" actId="20577"/>
        <pc:sldMkLst>
          <pc:docMk/>
          <pc:sldMk cId="2959064863" sldId="431"/>
        </pc:sldMkLst>
        <pc:spChg chg="mod">
          <ac:chgData name="David Redfern" userId="0ed7459e32ad7201" providerId="LiveId" clId="{70C9F817-FE08-4512-BA97-C3107E343274}" dt="2024-07-09T09:38:47.950" v="1587" actId="20577"/>
          <ac:spMkLst>
            <pc:docMk/>
            <pc:sldMk cId="2959064863" sldId="431"/>
            <ac:spMk id="5" creationId="{43AC9E17-0CB9-539F-21BF-695E2579F093}"/>
          </ac:spMkLst>
        </pc:spChg>
      </pc:sldChg>
      <pc:sldChg chg="modSp mod">
        <pc:chgData name="David Redfern" userId="0ed7459e32ad7201" providerId="LiveId" clId="{70C9F817-FE08-4512-BA97-C3107E343274}" dt="2024-07-09T09:44:23.237" v="1670" actId="113"/>
        <pc:sldMkLst>
          <pc:docMk/>
          <pc:sldMk cId="2391239055" sldId="432"/>
        </pc:sldMkLst>
        <pc:spChg chg="mod">
          <ac:chgData name="David Redfern" userId="0ed7459e32ad7201" providerId="LiveId" clId="{70C9F817-FE08-4512-BA97-C3107E343274}" dt="2024-07-09T09:44:23.237" v="1670" actId="113"/>
          <ac:spMkLst>
            <pc:docMk/>
            <pc:sldMk cId="2391239055" sldId="432"/>
            <ac:spMk id="5" creationId="{43AC9E17-0CB9-539F-21BF-695E2579F093}"/>
          </ac:spMkLst>
        </pc:spChg>
      </pc:sldChg>
      <pc:sldChg chg="addSp modSp mod">
        <pc:chgData name="David Redfern" userId="0ed7459e32ad7201" providerId="LiveId" clId="{70C9F817-FE08-4512-BA97-C3107E343274}" dt="2024-07-09T09:40:36.895" v="1654" actId="20577"/>
        <pc:sldMkLst>
          <pc:docMk/>
          <pc:sldMk cId="4053419887" sldId="433"/>
        </pc:sldMkLst>
        <pc:spChg chg="mod">
          <ac:chgData name="David Redfern" userId="0ed7459e32ad7201" providerId="LiveId" clId="{70C9F817-FE08-4512-BA97-C3107E343274}" dt="2024-07-09T09:40:04.083" v="1648" actId="20577"/>
          <ac:spMkLst>
            <pc:docMk/>
            <pc:sldMk cId="4053419887" sldId="433"/>
            <ac:spMk id="2" creationId="{00000000-0000-0000-0000-000000000000}"/>
          </ac:spMkLst>
        </pc:spChg>
        <pc:spChg chg="mod">
          <ac:chgData name="David Redfern" userId="0ed7459e32ad7201" providerId="LiveId" clId="{70C9F817-FE08-4512-BA97-C3107E343274}" dt="2024-07-09T09:40:36.895" v="1654" actId="20577"/>
          <ac:spMkLst>
            <pc:docMk/>
            <pc:sldMk cId="4053419887" sldId="433"/>
            <ac:spMk id="5" creationId="{43AC9E17-0CB9-539F-21BF-695E2579F093}"/>
          </ac:spMkLst>
        </pc:spChg>
        <pc:spChg chg="add mod">
          <ac:chgData name="David Redfern" userId="0ed7459e32ad7201" providerId="LiveId" clId="{70C9F817-FE08-4512-BA97-C3107E343274}" dt="2024-06-29T10:06:40.874" v="450" actId="20577"/>
          <ac:spMkLst>
            <pc:docMk/>
            <pc:sldMk cId="4053419887" sldId="433"/>
            <ac:spMk id="6" creationId="{9C081C10-8D39-B881-6695-8EEDE2080B0C}"/>
          </ac:spMkLst>
        </pc:spChg>
        <pc:picChg chg="mod">
          <ac:chgData name="David Redfern" userId="0ed7459e32ad7201" providerId="LiveId" clId="{70C9F817-FE08-4512-BA97-C3107E343274}" dt="2024-06-29T10:05:27.672" v="395" actId="14100"/>
          <ac:picMkLst>
            <pc:docMk/>
            <pc:sldMk cId="4053419887" sldId="433"/>
            <ac:picMk id="7" creationId="{8C41FA26-451A-F2C8-2F5C-D3B81DC34349}"/>
          </ac:picMkLst>
        </pc:picChg>
      </pc:sldChg>
      <pc:sldChg chg="modSp mod">
        <pc:chgData name="David Redfern" userId="0ed7459e32ad7201" providerId="LiveId" clId="{70C9F817-FE08-4512-BA97-C3107E343274}" dt="2024-07-09T09:43:35.472" v="1668" actId="20577"/>
        <pc:sldMkLst>
          <pc:docMk/>
          <pc:sldMk cId="388833802" sldId="434"/>
        </pc:sldMkLst>
        <pc:spChg chg="mod">
          <ac:chgData name="David Redfern" userId="0ed7459e32ad7201" providerId="LiveId" clId="{70C9F817-FE08-4512-BA97-C3107E343274}" dt="2024-06-29T10:09:17.587" v="483" actId="20577"/>
          <ac:spMkLst>
            <pc:docMk/>
            <pc:sldMk cId="388833802" sldId="434"/>
            <ac:spMk id="2" creationId="{00000000-0000-0000-0000-000000000000}"/>
          </ac:spMkLst>
        </pc:spChg>
        <pc:spChg chg="mod">
          <ac:chgData name="David Redfern" userId="0ed7459e32ad7201" providerId="LiveId" clId="{70C9F817-FE08-4512-BA97-C3107E343274}" dt="2024-07-09T09:43:35.472" v="1668" actId="20577"/>
          <ac:spMkLst>
            <pc:docMk/>
            <pc:sldMk cId="388833802" sldId="434"/>
            <ac:spMk id="5" creationId="{43AC9E17-0CB9-539F-21BF-695E2579F093}"/>
          </ac:spMkLst>
        </pc:spChg>
      </pc:sldChg>
      <pc:sldChg chg="modSp mod ord">
        <pc:chgData name="David Redfern" userId="0ed7459e32ad7201" providerId="LiveId" clId="{70C9F817-FE08-4512-BA97-C3107E343274}" dt="2024-07-09T09:42:36.774" v="1655" actId="20577"/>
        <pc:sldMkLst>
          <pc:docMk/>
          <pc:sldMk cId="2878849729" sldId="435"/>
        </pc:sldMkLst>
        <pc:spChg chg="mod">
          <ac:chgData name="David Redfern" userId="0ed7459e32ad7201" providerId="LiveId" clId="{70C9F817-FE08-4512-BA97-C3107E343274}" dt="2024-06-29T10:09:12.667" v="481" actId="20577"/>
          <ac:spMkLst>
            <pc:docMk/>
            <pc:sldMk cId="2878849729" sldId="435"/>
            <ac:spMk id="2" creationId="{00000000-0000-0000-0000-000000000000}"/>
          </ac:spMkLst>
        </pc:spChg>
        <pc:spChg chg="mod">
          <ac:chgData name="David Redfern" userId="0ed7459e32ad7201" providerId="LiveId" clId="{70C9F817-FE08-4512-BA97-C3107E343274}" dt="2024-06-29T10:10:54.010" v="501" actId="20577"/>
          <ac:spMkLst>
            <pc:docMk/>
            <pc:sldMk cId="2878849729" sldId="435"/>
            <ac:spMk id="5" creationId="{43AC9E17-0CB9-539F-21BF-695E2579F093}"/>
          </ac:spMkLst>
        </pc:spChg>
        <pc:spChg chg="mod">
          <ac:chgData name="David Redfern" userId="0ed7459e32ad7201" providerId="LiveId" clId="{70C9F817-FE08-4512-BA97-C3107E343274}" dt="2024-07-09T09:42:36.774" v="1655" actId="20577"/>
          <ac:spMkLst>
            <pc:docMk/>
            <pc:sldMk cId="2878849729" sldId="435"/>
            <ac:spMk id="6" creationId="{9F94A1D7-AF8C-6880-6432-C76ADAB5571B}"/>
          </ac:spMkLst>
        </pc:spChg>
      </pc:sldChg>
      <pc:sldChg chg="modSp new mod">
        <pc:chgData name="David Redfern" userId="0ed7459e32ad7201" providerId="LiveId" clId="{70C9F817-FE08-4512-BA97-C3107E343274}" dt="2024-07-09T09:45:24.299" v="1690" actId="20577"/>
        <pc:sldMkLst>
          <pc:docMk/>
          <pc:sldMk cId="3852319691" sldId="436"/>
        </pc:sldMkLst>
        <pc:spChg chg="mod">
          <ac:chgData name="David Redfern" userId="0ed7459e32ad7201" providerId="LiveId" clId="{70C9F817-FE08-4512-BA97-C3107E343274}" dt="2024-07-09T09:19:51.692" v="626"/>
          <ac:spMkLst>
            <pc:docMk/>
            <pc:sldMk cId="3852319691" sldId="436"/>
            <ac:spMk id="2" creationId="{3FC71B41-56B2-E53B-239C-FAE620A29E8F}"/>
          </ac:spMkLst>
        </pc:spChg>
        <pc:spChg chg="mod">
          <ac:chgData name="David Redfern" userId="0ed7459e32ad7201" providerId="LiveId" clId="{70C9F817-FE08-4512-BA97-C3107E343274}" dt="2024-07-09T09:45:24.299" v="1690" actId="20577"/>
          <ac:spMkLst>
            <pc:docMk/>
            <pc:sldMk cId="3852319691" sldId="436"/>
            <ac:spMk id="3" creationId="{6DAC45D5-E468-41FB-D537-B0212BEE8A22}"/>
          </ac:spMkLst>
        </pc:spChg>
        <pc:spChg chg="mod">
          <ac:chgData name="David Redfern" userId="0ed7459e32ad7201" providerId="LiveId" clId="{70C9F817-FE08-4512-BA97-C3107E343274}" dt="2024-07-09T09:19:12.669" v="624" actId="20577"/>
          <ac:spMkLst>
            <pc:docMk/>
            <pc:sldMk cId="3852319691" sldId="436"/>
            <ac:spMk id="4" creationId="{2198E3F8-F9BE-51FF-6151-AB349327DB25}"/>
          </ac:spMkLst>
        </pc:spChg>
      </pc:sldChg>
    </pc:docChg>
  </pc:docChgLst>
  <pc:docChgLst>
    <pc:chgData name="David Redfern" userId="0ed7459e32ad7201" providerId="LiveId" clId="{3FBBE29F-4B53-4A43-9C22-CC81E7034389}"/>
    <pc:docChg chg="custSel addSld delSld modSld">
      <pc:chgData name="David Redfern" userId="0ed7459e32ad7201" providerId="LiveId" clId="{3FBBE29F-4B53-4A43-9C22-CC81E7034389}" dt="2024-03-30T15:44:28" v="174" actId="20577"/>
      <pc:docMkLst>
        <pc:docMk/>
      </pc:docMkLst>
      <pc:sldChg chg="modSp mod">
        <pc:chgData name="David Redfern" userId="0ed7459e32ad7201" providerId="LiveId" clId="{3FBBE29F-4B53-4A43-9C22-CC81E7034389}" dt="2024-03-30T15:32:44.342" v="48" actId="20577"/>
        <pc:sldMkLst>
          <pc:docMk/>
          <pc:sldMk cId="2228435026" sldId="256"/>
        </pc:sldMkLst>
        <pc:spChg chg="mod">
          <ac:chgData name="David Redfern" userId="0ed7459e32ad7201" providerId="LiveId" clId="{3FBBE29F-4B53-4A43-9C22-CC81E7034389}" dt="2024-03-30T15:32:44.342" v="48" actId="20577"/>
          <ac:spMkLst>
            <pc:docMk/>
            <pc:sldMk cId="2228435026" sldId="256"/>
            <ac:spMk id="2" creationId="{00000000-0000-0000-0000-000000000000}"/>
          </ac:spMkLst>
        </pc:spChg>
        <pc:spChg chg="mod">
          <ac:chgData name="David Redfern" userId="0ed7459e32ad7201" providerId="LiveId" clId="{3FBBE29F-4B53-4A43-9C22-CC81E7034389}" dt="2024-03-30T15:32:35.668" v="28" actId="20577"/>
          <ac:spMkLst>
            <pc:docMk/>
            <pc:sldMk cId="2228435026" sldId="256"/>
            <ac:spMk id="4" creationId="{00000000-0000-0000-0000-000000000000}"/>
          </ac:spMkLst>
        </pc:spChg>
      </pc:sldChg>
      <pc:sldChg chg="addSp delSp modSp mod">
        <pc:chgData name="David Redfern" userId="0ed7459e32ad7201" providerId="LiveId" clId="{3FBBE29F-4B53-4A43-9C22-CC81E7034389}" dt="2024-03-30T15:34:40.095" v="69"/>
        <pc:sldMkLst>
          <pc:docMk/>
          <pc:sldMk cId="808123435" sldId="260"/>
        </pc:sldMkLst>
        <pc:spChg chg="del mod">
          <ac:chgData name="David Redfern" userId="0ed7459e32ad7201" providerId="LiveId" clId="{3FBBE29F-4B53-4A43-9C22-CC81E7034389}" dt="2024-03-30T15:34:23.090" v="65" actId="478"/>
          <ac:spMkLst>
            <pc:docMk/>
            <pc:sldMk cId="808123435" sldId="260"/>
            <ac:spMk id="3" creationId="{00000000-0000-0000-0000-000000000000}"/>
          </ac:spMkLst>
        </pc:spChg>
        <pc:spChg chg="add del mod">
          <ac:chgData name="David Redfern" userId="0ed7459e32ad7201" providerId="LiveId" clId="{3FBBE29F-4B53-4A43-9C22-CC81E7034389}" dt="2024-03-30T15:34:26.733" v="67" actId="478"/>
          <ac:spMkLst>
            <pc:docMk/>
            <pc:sldMk cId="808123435" sldId="260"/>
            <ac:spMk id="7" creationId="{33007EA8-F207-AD9D-5B78-0DE23593C986}"/>
          </ac:spMkLst>
        </pc:spChg>
        <pc:picChg chg="del">
          <ac:chgData name="David Redfern" userId="0ed7459e32ad7201" providerId="LiveId" clId="{3FBBE29F-4B53-4A43-9C22-CC81E7034389}" dt="2024-03-30T15:34:28.437" v="68" actId="478"/>
          <ac:picMkLst>
            <pc:docMk/>
            <pc:sldMk cId="808123435" sldId="260"/>
            <ac:picMk id="5" creationId="{D28FFF91-9519-CB19-8F14-DBAB4C05E399}"/>
          </ac:picMkLst>
        </pc:picChg>
        <pc:picChg chg="add mod">
          <ac:chgData name="David Redfern" userId="0ed7459e32ad7201" providerId="LiveId" clId="{3FBBE29F-4B53-4A43-9C22-CC81E7034389}" dt="2024-03-30T15:34:40.095" v="69"/>
          <ac:picMkLst>
            <pc:docMk/>
            <pc:sldMk cId="808123435" sldId="260"/>
            <ac:picMk id="8" creationId="{D6924E93-0A09-9EED-14D1-0876DB4241CD}"/>
          </ac:picMkLst>
        </pc:picChg>
      </pc:sldChg>
      <pc:sldChg chg="addSp delSp modSp mod">
        <pc:chgData name="David Redfern" userId="0ed7459e32ad7201" providerId="LiveId" clId="{3FBBE29F-4B53-4A43-9C22-CC81E7034389}" dt="2024-03-30T15:34:16.881" v="63" actId="6549"/>
        <pc:sldMkLst>
          <pc:docMk/>
          <pc:sldMk cId="3026579724" sldId="271"/>
        </pc:sldMkLst>
        <pc:spChg chg="add del mod">
          <ac:chgData name="David Redfern" userId="0ed7459e32ad7201" providerId="LiveId" clId="{3FBBE29F-4B53-4A43-9C22-CC81E7034389}" dt="2024-03-30T15:33:56.349" v="60" actId="478"/>
          <ac:spMkLst>
            <pc:docMk/>
            <pc:sldMk cId="3026579724" sldId="271"/>
            <ac:spMk id="5" creationId="{566C1BE9-DC40-90E4-97DA-F1AB90A2DF3B}"/>
          </ac:spMkLst>
        </pc:spChg>
        <pc:spChg chg="del mod">
          <ac:chgData name="David Redfern" userId="0ed7459e32ad7201" providerId="LiveId" clId="{3FBBE29F-4B53-4A43-9C22-CC81E7034389}" dt="2024-03-30T15:33:49.796" v="58" actId="478"/>
          <ac:spMkLst>
            <pc:docMk/>
            <pc:sldMk cId="3026579724" sldId="271"/>
            <ac:spMk id="4100" creationId="{00000000-0000-0000-0000-000000000000}"/>
          </ac:spMkLst>
        </pc:spChg>
        <pc:spChg chg="mod">
          <ac:chgData name="David Redfern" userId="0ed7459e32ad7201" providerId="LiveId" clId="{3FBBE29F-4B53-4A43-9C22-CC81E7034389}" dt="2024-03-30T15:34:16.881" v="63" actId="6549"/>
          <ac:spMkLst>
            <pc:docMk/>
            <pc:sldMk cId="3026579724" sldId="271"/>
            <ac:spMk id="5122" creationId="{00000000-0000-0000-0000-000000000000}"/>
          </ac:spMkLst>
        </pc:spChg>
        <pc:picChg chg="del">
          <ac:chgData name="David Redfern" userId="0ed7459e32ad7201" providerId="LiveId" clId="{3FBBE29F-4B53-4A43-9C22-CC81E7034389}" dt="2024-03-30T15:33:58.549" v="61" actId="478"/>
          <ac:picMkLst>
            <pc:docMk/>
            <pc:sldMk cId="3026579724" sldId="271"/>
            <ac:picMk id="4" creationId="{FEBD8770-40BF-1A74-5E3E-CF57E33B0E04}"/>
          </ac:picMkLst>
        </pc:picChg>
        <pc:picChg chg="add mod">
          <ac:chgData name="David Redfern" userId="0ed7459e32ad7201" providerId="LiveId" clId="{3FBBE29F-4B53-4A43-9C22-CC81E7034389}" dt="2024-03-30T15:34:13.234" v="62"/>
          <ac:picMkLst>
            <pc:docMk/>
            <pc:sldMk cId="3026579724" sldId="271"/>
            <ac:picMk id="6" creationId="{B24737D3-88AC-8473-0D81-7DF5C15BD3E1}"/>
          </ac:picMkLst>
        </pc:picChg>
      </pc:sldChg>
      <pc:sldChg chg="addSp delSp modSp mod">
        <pc:chgData name="David Redfern" userId="0ed7459e32ad7201" providerId="LiveId" clId="{3FBBE29F-4B53-4A43-9C22-CC81E7034389}" dt="2024-03-30T15:33:34.452" v="55" actId="20577"/>
        <pc:sldMkLst>
          <pc:docMk/>
          <pc:sldMk cId="0" sldId="285"/>
        </pc:sldMkLst>
        <pc:spChg chg="mod">
          <ac:chgData name="David Redfern" userId="0ed7459e32ad7201" providerId="LiveId" clId="{3FBBE29F-4B53-4A43-9C22-CC81E7034389}" dt="2024-03-30T15:33:30.287" v="53" actId="27636"/>
          <ac:spMkLst>
            <pc:docMk/>
            <pc:sldMk cId="0" sldId="285"/>
            <ac:spMk id="2" creationId="{00000000-0000-0000-0000-000000000000}"/>
          </ac:spMkLst>
        </pc:spChg>
        <pc:spChg chg="mod">
          <ac:chgData name="David Redfern" userId="0ed7459e32ad7201" providerId="LiveId" clId="{3FBBE29F-4B53-4A43-9C22-CC81E7034389}" dt="2024-03-30T15:33:34.452" v="55" actId="20577"/>
          <ac:spMkLst>
            <pc:docMk/>
            <pc:sldMk cId="0" sldId="285"/>
            <ac:spMk id="4" creationId="{00000000-0000-0000-0000-000000000000}"/>
          </ac:spMkLst>
        </pc:spChg>
        <pc:picChg chg="add mod">
          <ac:chgData name="David Redfern" userId="0ed7459e32ad7201" providerId="LiveId" clId="{3FBBE29F-4B53-4A43-9C22-CC81E7034389}" dt="2024-03-30T15:33:18.889" v="49"/>
          <ac:picMkLst>
            <pc:docMk/>
            <pc:sldMk cId="0" sldId="285"/>
            <ac:picMk id="3" creationId="{1FCE52BF-101A-D098-1776-6F0D38CB4FD8}"/>
          </ac:picMkLst>
        </pc:picChg>
        <pc:picChg chg="del mod">
          <ac:chgData name="David Redfern" userId="0ed7459e32ad7201" providerId="LiveId" clId="{3FBBE29F-4B53-4A43-9C22-CC81E7034389}" dt="2024-03-30T15:33:24.447" v="51" actId="478"/>
          <ac:picMkLst>
            <pc:docMk/>
            <pc:sldMk cId="0" sldId="285"/>
            <ac:picMk id="10" creationId="{6DE9322B-4DB1-0B09-A0AD-9F2382155981}"/>
          </ac:picMkLst>
        </pc:picChg>
      </pc:sldChg>
      <pc:sldChg chg="addSp delSp modSp mod">
        <pc:chgData name="David Redfern" userId="0ed7459e32ad7201" providerId="LiveId" clId="{3FBBE29F-4B53-4A43-9C22-CC81E7034389}" dt="2024-03-30T15:44:28" v="174" actId="20577"/>
        <pc:sldMkLst>
          <pc:docMk/>
          <pc:sldMk cId="1143598935" sldId="359"/>
        </pc:sldMkLst>
        <pc:spChg chg="mod">
          <ac:chgData name="David Redfern" userId="0ed7459e32ad7201" providerId="LiveId" clId="{3FBBE29F-4B53-4A43-9C22-CC81E7034389}" dt="2024-03-30T15:44:28" v="174" actId="20577"/>
          <ac:spMkLst>
            <pc:docMk/>
            <pc:sldMk cId="1143598935" sldId="359"/>
            <ac:spMk id="2" creationId="{00000000-0000-0000-0000-000000000000}"/>
          </ac:spMkLst>
        </pc:spChg>
        <pc:spChg chg="del mod">
          <ac:chgData name="David Redfern" userId="0ed7459e32ad7201" providerId="LiveId" clId="{3FBBE29F-4B53-4A43-9C22-CC81E7034389}" dt="2024-03-30T15:36:54.149" v="137" actId="478"/>
          <ac:spMkLst>
            <pc:docMk/>
            <pc:sldMk cId="1143598935" sldId="359"/>
            <ac:spMk id="10" creationId="{40C08E03-DE6A-3A97-349B-5EE9BCA63A34}"/>
          </ac:spMkLst>
        </pc:spChg>
        <pc:picChg chg="del">
          <ac:chgData name="David Redfern" userId="0ed7459e32ad7201" providerId="LiveId" clId="{3FBBE29F-4B53-4A43-9C22-CC81E7034389}" dt="2024-03-30T15:37:00.901" v="139" actId="478"/>
          <ac:picMkLst>
            <pc:docMk/>
            <pc:sldMk cId="1143598935" sldId="359"/>
            <ac:picMk id="9" creationId="{03204EC4-40C9-983D-85E0-C1DFEE01D4F4}"/>
          </ac:picMkLst>
        </pc:picChg>
        <pc:picChg chg="add mod">
          <ac:chgData name="David Redfern" userId="0ed7459e32ad7201" providerId="LiveId" clId="{3FBBE29F-4B53-4A43-9C22-CC81E7034389}" dt="2024-03-30T15:38:50.373" v="142" actId="1076"/>
          <ac:picMkLst>
            <pc:docMk/>
            <pc:sldMk cId="1143598935" sldId="359"/>
            <ac:picMk id="1026" creationId="{777C76CD-0297-DCA6-F8E5-94DED9D8732B}"/>
          </ac:picMkLst>
        </pc:picChg>
      </pc:sldChg>
      <pc:sldChg chg="addSp delSp modSp mod">
        <pc:chgData name="David Redfern" userId="0ed7459e32ad7201" providerId="LiveId" clId="{3FBBE29F-4B53-4A43-9C22-CC81E7034389}" dt="2024-03-30T15:35:22.480" v="97"/>
        <pc:sldMkLst>
          <pc:docMk/>
          <pc:sldMk cId="2558163554" sldId="361"/>
        </pc:sldMkLst>
        <pc:spChg chg="mod">
          <ac:chgData name="David Redfern" userId="0ed7459e32ad7201" providerId="LiveId" clId="{3FBBE29F-4B53-4A43-9C22-CC81E7034389}" dt="2024-03-30T15:34:59.589" v="96" actId="20577"/>
          <ac:spMkLst>
            <pc:docMk/>
            <pc:sldMk cId="2558163554" sldId="361"/>
            <ac:spMk id="2" creationId="{00000000-0000-0000-0000-000000000000}"/>
          </ac:spMkLst>
        </pc:spChg>
        <pc:spChg chg="del mod">
          <ac:chgData name="David Redfern" userId="0ed7459e32ad7201" providerId="LiveId" clId="{3FBBE29F-4B53-4A43-9C22-CC81E7034389}" dt="2024-03-30T15:34:50.355" v="72" actId="478"/>
          <ac:spMkLst>
            <pc:docMk/>
            <pc:sldMk cId="2558163554" sldId="361"/>
            <ac:spMk id="5" creationId="{1827F3D4-0C35-CB45-E2AF-F6546857B467}"/>
          </ac:spMkLst>
        </pc:spChg>
        <pc:spChg chg="add del mod">
          <ac:chgData name="David Redfern" userId="0ed7459e32ad7201" providerId="LiveId" clId="{3FBBE29F-4B53-4A43-9C22-CC81E7034389}" dt="2024-03-30T15:34:53.253" v="74" actId="478"/>
          <ac:spMkLst>
            <pc:docMk/>
            <pc:sldMk cId="2558163554" sldId="361"/>
            <ac:spMk id="7" creationId="{CE2D21EF-6292-9A00-1D95-CB3BB1FF3A0F}"/>
          </ac:spMkLst>
        </pc:spChg>
        <pc:picChg chg="del">
          <ac:chgData name="David Redfern" userId="0ed7459e32ad7201" providerId="LiveId" clId="{3FBBE29F-4B53-4A43-9C22-CC81E7034389}" dt="2024-03-30T15:34:55.020" v="75" actId="478"/>
          <ac:picMkLst>
            <pc:docMk/>
            <pc:sldMk cId="2558163554" sldId="361"/>
            <ac:picMk id="6" creationId="{51D8AAC5-B1A0-4335-B654-7D72D9D64DAD}"/>
          </ac:picMkLst>
        </pc:picChg>
        <pc:picChg chg="add mod">
          <ac:chgData name="David Redfern" userId="0ed7459e32ad7201" providerId="LiveId" clId="{3FBBE29F-4B53-4A43-9C22-CC81E7034389}" dt="2024-03-30T15:35:22.480" v="97"/>
          <ac:picMkLst>
            <pc:docMk/>
            <pc:sldMk cId="2558163554" sldId="361"/>
            <ac:picMk id="8" creationId="{1C5D85AB-B68B-219C-4E0F-3C128EF39AE4}"/>
          </ac:picMkLst>
        </pc:picChg>
      </pc:sldChg>
      <pc:sldChg chg="del">
        <pc:chgData name="David Redfern" userId="0ed7459e32ad7201" providerId="LiveId" clId="{3FBBE29F-4B53-4A43-9C22-CC81E7034389}" dt="2024-03-30T15:36:24.902" v="129" actId="47"/>
        <pc:sldMkLst>
          <pc:docMk/>
          <pc:sldMk cId="4153135112" sldId="363"/>
        </pc:sldMkLst>
      </pc:sldChg>
      <pc:sldChg chg="del">
        <pc:chgData name="David Redfern" userId="0ed7459e32ad7201" providerId="LiveId" clId="{3FBBE29F-4B53-4A43-9C22-CC81E7034389}" dt="2024-03-30T15:33:44.353" v="56" actId="2696"/>
        <pc:sldMkLst>
          <pc:docMk/>
          <pc:sldMk cId="1772066129" sldId="364"/>
        </pc:sldMkLst>
      </pc:sldChg>
      <pc:sldChg chg="addSp delSp modSp mod">
        <pc:chgData name="David Redfern" userId="0ed7459e32ad7201" providerId="LiveId" clId="{3FBBE29F-4B53-4A43-9C22-CC81E7034389}" dt="2024-03-30T15:36:45.339" v="134"/>
        <pc:sldMkLst>
          <pc:docMk/>
          <pc:sldMk cId="3894072819" sldId="365"/>
        </pc:sldMkLst>
        <pc:spChg chg="mod">
          <ac:chgData name="David Redfern" userId="0ed7459e32ad7201" providerId="LiveId" clId="{3FBBE29F-4B53-4A43-9C22-CC81E7034389}" dt="2024-03-30T15:36:33.001" v="132" actId="6549"/>
          <ac:spMkLst>
            <pc:docMk/>
            <pc:sldMk cId="3894072819" sldId="365"/>
            <ac:spMk id="2" creationId="{00000000-0000-0000-0000-000000000000}"/>
          </ac:spMkLst>
        </pc:spChg>
        <pc:spChg chg="del mod">
          <ac:chgData name="David Redfern" userId="0ed7459e32ad7201" providerId="LiveId" clId="{3FBBE29F-4B53-4A43-9C22-CC81E7034389}" dt="2024-03-30T15:36:29.037" v="131" actId="478"/>
          <ac:spMkLst>
            <pc:docMk/>
            <pc:sldMk cId="3894072819" sldId="365"/>
            <ac:spMk id="5" creationId="{89FFC210-64E7-B172-4D14-B44B7F4CAAA7}"/>
          </ac:spMkLst>
        </pc:spChg>
        <pc:picChg chg="del">
          <ac:chgData name="David Redfern" userId="0ed7459e32ad7201" providerId="LiveId" clId="{3FBBE29F-4B53-4A43-9C22-CC81E7034389}" dt="2024-03-30T15:36:34.645" v="133" actId="478"/>
          <ac:picMkLst>
            <pc:docMk/>
            <pc:sldMk cId="3894072819" sldId="365"/>
            <ac:picMk id="3" creationId="{0AC538A9-314F-97F7-8D61-F3F96855B182}"/>
          </ac:picMkLst>
        </pc:picChg>
        <pc:picChg chg="add mod">
          <ac:chgData name="David Redfern" userId="0ed7459e32ad7201" providerId="LiveId" clId="{3FBBE29F-4B53-4A43-9C22-CC81E7034389}" dt="2024-03-30T15:36:45.339" v="134"/>
          <ac:picMkLst>
            <pc:docMk/>
            <pc:sldMk cId="3894072819" sldId="365"/>
            <ac:picMk id="6" creationId="{D232632F-AC40-03E5-EBCA-7287DBE3C264}"/>
          </ac:picMkLst>
        </pc:picChg>
      </pc:sldChg>
      <pc:sldChg chg="addSp delSp modSp mod">
        <pc:chgData name="David Redfern" userId="0ed7459e32ad7201" providerId="LiveId" clId="{3FBBE29F-4B53-4A43-9C22-CC81E7034389}" dt="2024-03-30T15:35:46.587" v="122"/>
        <pc:sldMkLst>
          <pc:docMk/>
          <pc:sldMk cId="1035714034" sldId="366"/>
        </pc:sldMkLst>
        <pc:spChg chg="mod">
          <ac:chgData name="David Redfern" userId="0ed7459e32ad7201" providerId="LiveId" clId="{3FBBE29F-4B53-4A43-9C22-CC81E7034389}" dt="2024-03-30T15:35:36.214" v="121" actId="20577"/>
          <ac:spMkLst>
            <pc:docMk/>
            <pc:sldMk cId="1035714034" sldId="366"/>
            <ac:spMk id="2" creationId="{00000000-0000-0000-0000-000000000000}"/>
          </ac:spMkLst>
        </pc:spChg>
        <pc:spChg chg="del mod">
          <ac:chgData name="David Redfern" userId="0ed7459e32ad7201" providerId="LiveId" clId="{3FBBE29F-4B53-4A43-9C22-CC81E7034389}" dt="2024-03-30T15:35:29.182" v="100" actId="478"/>
          <ac:spMkLst>
            <pc:docMk/>
            <pc:sldMk cId="1035714034" sldId="366"/>
            <ac:spMk id="7" creationId="{90535685-11F7-4097-4EE0-69AE3014C394}"/>
          </ac:spMkLst>
        </pc:spChg>
        <pc:picChg chg="add mod">
          <ac:chgData name="David Redfern" userId="0ed7459e32ad7201" providerId="LiveId" clId="{3FBBE29F-4B53-4A43-9C22-CC81E7034389}" dt="2024-03-30T15:35:46.587" v="122"/>
          <ac:picMkLst>
            <pc:docMk/>
            <pc:sldMk cId="1035714034" sldId="366"/>
            <ac:picMk id="3" creationId="{8B833A07-2A44-BE5E-077F-42D7A913EBF5}"/>
          </ac:picMkLst>
        </pc:picChg>
        <pc:picChg chg="del">
          <ac:chgData name="David Redfern" userId="0ed7459e32ad7201" providerId="LiveId" clId="{3FBBE29F-4B53-4A43-9C22-CC81E7034389}" dt="2024-03-30T15:35:31.144" v="101" actId="478"/>
          <ac:picMkLst>
            <pc:docMk/>
            <pc:sldMk cId="1035714034" sldId="366"/>
            <ac:picMk id="5" creationId="{0405810E-112D-C0A9-F12A-72B4063C4468}"/>
          </ac:picMkLst>
        </pc:picChg>
      </pc:sldChg>
      <pc:sldChg chg="del">
        <pc:chgData name="David Redfern" userId="0ed7459e32ad7201" providerId="LiveId" clId="{3FBBE29F-4B53-4A43-9C22-CC81E7034389}" dt="2024-03-30T15:36:50.226" v="135" actId="47"/>
        <pc:sldMkLst>
          <pc:docMk/>
          <pc:sldMk cId="1918618991" sldId="368"/>
        </pc:sldMkLst>
      </pc:sldChg>
      <pc:sldChg chg="addSp delSp modSp mod">
        <pc:chgData name="David Redfern" userId="0ed7459e32ad7201" providerId="LiveId" clId="{3FBBE29F-4B53-4A43-9C22-CC81E7034389}" dt="2024-03-30T15:36:19.961" v="128"/>
        <pc:sldMkLst>
          <pc:docMk/>
          <pc:sldMk cId="0" sldId="417"/>
        </pc:sldMkLst>
        <pc:spChg chg="del mod">
          <ac:chgData name="David Redfern" userId="0ed7459e32ad7201" providerId="LiveId" clId="{3FBBE29F-4B53-4A43-9C22-CC81E7034389}" dt="2024-03-30T15:35:59.485" v="124" actId="478"/>
          <ac:spMkLst>
            <pc:docMk/>
            <pc:sldMk cId="0" sldId="417"/>
            <ac:spMk id="3" creationId="{89967CD0-1B89-3BFE-0B2B-20FDD20BC50E}"/>
          </ac:spMkLst>
        </pc:spChg>
        <pc:spChg chg="add del mod">
          <ac:chgData name="David Redfern" userId="0ed7459e32ad7201" providerId="LiveId" clId="{3FBBE29F-4B53-4A43-9C22-CC81E7034389}" dt="2024-03-30T15:36:04.966" v="126" actId="478"/>
          <ac:spMkLst>
            <pc:docMk/>
            <pc:sldMk cId="0" sldId="417"/>
            <ac:spMk id="5" creationId="{73FA0805-95DB-632A-D759-9693A49D85BE}"/>
          </ac:spMkLst>
        </pc:spChg>
        <pc:picChg chg="del">
          <ac:chgData name="David Redfern" userId="0ed7459e32ad7201" providerId="LiveId" clId="{3FBBE29F-4B53-4A43-9C22-CC81E7034389}" dt="2024-03-30T15:36:06.494" v="127" actId="478"/>
          <ac:picMkLst>
            <pc:docMk/>
            <pc:sldMk cId="0" sldId="417"/>
            <ac:picMk id="4" creationId="{A096104B-5F9F-C97A-0C66-CA0977521157}"/>
          </ac:picMkLst>
        </pc:picChg>
        <pc:picChg chg="add mod">
          <ac:chgData name="David Redfern" userId="0ed7459e32ad7201" providerId="LiveId" clId="{3FBBE29F-4B53-4A43-9C22-CC81E7034389}" dt="2024-03-30T15:36:19.961" v="128"/>
          <ac:picMkLst>
            <pc:docMk/>
            <pc:sldMk cId="0" sldId="417"/>
            <ac:picMk id="6" creationId="{28094A3B-EEAB-45B2-8CD4-AD28EDDD2BC6}"/>
          </ac:picMkLst>
        </pc:picChg>
      </pc:sldChg>
      <pc:sldChg chg="addSp delSp modSp add">
        <pc:chgData name="David Redfern" userId="0ed7459e32ad7201" providerId="LiveId" clId="{3FBBE29F-4B53-4A43-9C22-CC81E7034389}" dt="2024-03-30T15:39:20.101" v="147" actId="1076"/>
        <pc:sldMkLst>
          <pc:docMk/>
          <pc:sldMk cId="2753029081" sldId="418"/>
        </pc:sldMkLst>
        <pc:picChg chg="del">
          <ac:chgData name="David Redfern" userId="0ed7459e32ad7201" providerId="LiveId" clId="{3FBBE29F-4B53-4A43-9C22-CC81E7034389}" dt="2024-03-30T15:38:58.781" v="144" actId="478"/>
          <ac:picMkLst>
            <pc:docMk/>
            <pc:sldMk cId="2753029081" sldId="418"/>
            <ac:picMk id="1026" creationId="{777C76CD-0297-DCA6-F8E5-94DED9D8732B}"/>
          </ac:picMkLst>
        </pc:picChg>
        <pc:picChg chg="add mod">
          <ac:chgData name="David Redfern" userId="0ed7459e32ad7201" providerId="LiveId" clId="{3FBBE29F-4B53-4A43-9C22-CC81E7034389}" dt="2024-03-30T15:39:20.101" v="147" actId="1076"/>
          <ac:picMkLst>
            <pc:docMk/>
            <pc:sldMk cId="2753029081" sldId="418"/>
            <ac:picMk id="2050" creationId="{014886CD-EE5F-F161-F86E-1E44D6C59056}"/>
          </ac:picMkLst>
        </pc:picChg>
      </pc:sldChg>
      <pc:sldChg chg="addSp delSp modSp add">
        <pc:chgData name="David Redfern" userId="0ed7459e32ad7201" providerId="LiveId" clId="{3FBBE29F-4B53-4A43-9C22-CC81E7034389}" dt="2024-03-30T15:40:34.491" v="151" actId="14100"/>
        <pc:sldMkLst>
          <pc:docMk/>
          <pc:sldMk cId="802163341" sldId="419"/>
        </pc:sldMkLst>
        <pc:picChg chg="del">
          <ac:chgData name="David Redfern" userId="0ed7459e32ad7201" providerId="LiveId" clId="{3FBBE29F-4B53-4A43-9C22-CC81E7034389}" dt="2024-03-30T15:40:23.244" v="149" actId="478"/>
          <ac:picMkLst>
            <pc:docMk/>
            <pc:sldMk cId="802163341" sldId="419"/>
            <ac:picMk id="2050" creationId="{014886CD-EE5F-F161-F86E-1E44D6C59056}"/>
          </ac:picMkLst>
        </pc:picChg>
        <pc:picChg chg="add mod">
          <ac:chgData name="David Redfern" userId="0ed7459e32ad7201" providerId="LiveId" clId="{3FBBE29F-4B53-4A43-9C22-CC81E7034389}" dt="2024-03-30T15:40:34.491" v="151" actId="14100"/>
          <ac:picMkLst>
            <pc:docMk/>
            <pc:sldMk cId="802163341" sldId="419"/>
            <ac:picMk id="3074" creationId="{8C366340-2394-3661-C214-5D8510ECACB7}"/>
          </ac:picMkLst>
        </pc:picChg>
      </pc:sldChg>
      <pc:sldChg chg="addSp delSp modSp add">
        <pc:chgData name="David Redfern" userId="0ed7459e32ad7201" providerId="LiveId" clId="{3FBBE29F-4B53-4A43-9C22-CC81E7034389}" dt="2024-03-30T15:41:38.981" v="160" actId="1076"/>
        <pc:sldMkLst>
          <pc:docMk/>
          <pc:sldMk cId="353154362" sldId="420"/>
        </pc:sldMkLst>
        <pc:picChg chg="del">
          <ac:chgData name="David Redfern" userId="0ed7459e32ad7201" providerId="LiveId" clId="{3FBBE29F-4B53-4A43-9C22-CC81E7034389}" dt="2024-03-30T15:40:59.492" v="153" actId="478"/>
          <ac:picMkLst>
            <pc:docMk/>
            <pc:sldMk cId="353154362" sldId="420"/>
            <ac:picMk id="3074" creationId="{8C366340-2394-3661-C214-5D8510ECACB7}"/>
          </ac:picMkLst>
        </pc:picChg>
        <pc:picChg chg="add del mod">
          <ac:chgData name="David Redfern" userId="0ed7459e32ad7201" providerId="LiveId" clId="{3FBBE29F-4B53-4A43-9C22-CC81E7034389}" dt="2024-03-30T15:41:33.693" v="157" actId="478"/>
          <ac:picMkLst>
            <pc:docMk/>
            <pc:sldMk cId="353154362" sldId="420"/>
            <ac:picMk id="4098" creationId="{D0CCE6F7-854E-19ED-D094-7C1DCA1FA3E7}"/>
          </ac:picMkLst>
        </pc:picChg>
        <pc:picChg chg="add mod">
          <ac:chgData name="David Redfern" userId="0ed7459e32ad7201" providerId="LiveId" clId="{3FBBE29F-4B53-4A43-9C22-CC81E7034389}" dt="2024-03-30T15:41:38.981" v="160" actId="1076"/>
          <ac:picMkLst>
            <pc:docMk/>
            <pc:sldMk cId="353154362" sldId="420"/>
            <ac:picMk id="4100" creationId="{C475CE07-EAE0-5CD8-37DF-10EEBBBCBCC7}"/>
          </ac:picMkLst>
        </pc:picChg>
      </pc:sldChg>
      <pc:sldChg chg="add">
        <pc:chgData name="David Redfern" userId="0ed7459e32ad7201" providerId="LiveId" clId="{3FBBE29F-4B53-4A43-9C22-CC81E7034389}" dt="2024-03-30T15:41:31.554" v="156" actId="2890"/>
        <pc:sldMkLst>
          <pc:docMk/>
          <pc:sldMk cId="2419591545" sldId="421"/>
        </pc:sldMkLst>
      </pc:sldChg>
      <pc:sldChg chg="addSp delSp modSp add">
        <pc:chgData name="David Redfern" userId="0ed7459e32ad7201" providerId="LiveId" clId="{3FBBE29F-4B53-4A43-9C22-CC81E7034389}" dt="2024-03-30T15:42:04.049" v="164" actId="14100"/>
        <pc:sldMkLst>
          <pc:docMk/>
          <pc:sldMk cId="2544897079" sldId="422"/>
        </pc:sldMkLst>
        <pc:picChg chg="del">
          <ac:chgData name="David Redfern" userId="0ed7459e32ad7201" providerId="LiveId" clId="{3FBBE29F-4B53-4A43-9C22-CC81E7034389}" dt="2024-03-30T15:41:59.165" v="162" actId="478"/>
          <ac:picMkLst>
            <pc:docMk/>
            <pc:sldMk cId="2544897079" sldId="422"/>
            <ac:picMk id="4098" creationId="{D0CCE6F7-854E-19ED-D094-7C1DCA1FA3E7}"/>
          </ac:picMkLst>
        </pc:picChg>
        <pc:picChg chg="add mod">
          <ac:chgData name="David Redfern" userId="0ed7459e32ad7201" providerId="LiveId" clId="{3FBBE29F-4B53-4A43-9C22-CC81E7034389}" dt="2024-03-30T15:42:04.049" v="164" actId="14100"/>
          <ac:picMkLst>
            <pc:docMk/>
            <pc:sldMk cId="2544897079" sldId="422"/>
            <ac:picMk id="5122" creationId="{0DA86765-7340-D394-86ED-0E0E2D4F0C5F}"/>
          </ac:picMkLst>
        </pc:picChg>
      </pc:sldChg>
      <pc:sldChg chg="modSp new mod">
        <pc:chgData name="David Redfern" userId="0ed7459e32ad7201" providerId="LiveId" clId="{3FBBE29F-4B53-4A43-9C22-CC81E7034389}" dt="2024-03-30T15:43:14.938" v="166"/>
        <pc:sldMkLst>
          <pc:docMk/>
          <pc:sldMk cId="2309756164" sldId="423"/>
        </pc:sldMkLst>
        <pc:spChg chg="mod">
          <ac:chgData name="David Redfern" userId="0ed7459e32ad7201" providerId="LiveId" clId="{3FBBE29F-4B53-4A43-9C22-CC81E7034389}" dt="2024-03-30T15:43:14.938" v="166"/>
          <ac:spMkLst>
            <pc:docMk/>
            <pc:sldMk cId="2309756164" sldId="423"/>
            <ac:spMk id="3" creationId="{724D8C18-966C-EA31-F733-D3112D6DF4C9}"/>
          </ac:spMkLst>
        </pc:spChg>
      </pc:sldChg>
    </pc:docChg>
  </pc:docChgLst>
  <pc:docChgLst>
    <pc:chgData name="David Redfern" userId="0ed7459e32ad7201" providerId="LiveId" clId="{7B11FA1D-A7A8-4CD3-A055-3C310BAC5909}"/>
    <pc:docChg chg="undo custSel addSld delSld modSld sldOrd">
      <pc:chgData name="David Redfern" userId="0ed7459e32ad7201" providerId="LiveId" clId="{7B11FA1D-A7A8-4CD3-A055-3C310BAC5909}" dt="2024-06-06T15:31:47.693" v="3183" actId="47"/>
      <pc:docMkLst>
        <pc:docMk/>
      </pc:docMkLst>
      <pc:sldChg chg="modSp mod">
        <pc:chgData name="David Redfern" userId="0ed7459e32ad7201" providerId="LiveId" clId="{7B11FA1D-A7A8-4CD3-A055-3C310BAC5909}" dt="2024-06-06T14:58:39.012" v="1902" actId="20577"/>
        <pc:sldMkLst>
          <pc:docMk/>
          <pc:sldMk cId="2228435026" sldId="256"/>
        </pc:sldMkLst>
        <pc:spChg chg="mod">
          <ac:chgData name="David Redfern" userId="0ed7459e32ad7201" providerId="LiveId" clId="{7B11FA1D-A7A8-4CD3-A055-3C310BAC5909}" dt="2024-06-06T14:58:39.012" v="1902" actId="20577"/>
          <ac:spMkLst>
            <pc:docMk/>
            <pc:sldMk cId="2228435026" sldId="256"/>
            <ac:spMk id="2" creationId="{00000000-0000-0000-0000-000000000000}"/>
          </ac:spMkLst>
        </pc:spChg>
      </pc:sldChg>
      <pc:sldChg chg="del">
        <pc:chgData name="David Redfern" userId="0ed7459e32ad7201" providerId="LiveId" clId="{7B11FA1D-A7A8-4CD3-A055-3C310BAC5909}" dt="2024-06-06T15:21:52.912" v="2523" actId="47"/>
        <pc:sldMkLst>
          <pc:docMk/>
          <pc:sldMk cId="808123435" sldId="260"/>
        </pc:sldMkLst>
      </pc:sldChg>
      <pc:sldChg chg="addSp modSp mod ord">
        <pc:chgData name="David Redfern" userId="0ed7459e32ad7201" providerId="LiveId" clId="{7B11FA1D-A7A8-4CD3-A055-3C310BAC5909}" dt="2024-06-06T15:14:53.748" v="2331" actId="20577"/>
        <pc:sldMkLst>
          <pc:docMk/>
          <pc:sldMk cId="3026579724" sldId="271"/>
        </pc:sldMkLst>
        <pc:spChg chg="add mod">
          <ac:chgData name="David Redfern" userId="0ed7459e32ad7201" providerId="LiveId" clId="{7B11FA1D-A7A8-4CD3-A055-3C310BAC5909}" dt="2024-06-06T14:48:59.254" v="1418" actId="20577"/>
          <ac:spMkLst>
            <pc:docMk/>
            <pc:sldMk cId="3026579724" sldId="271"/>
            <ac:spMk id="2" creationId="{FF8FAE87-366E-5CDE-2B9E-275A452F0B42}"/>
          </ac:spMkLst>
        </pc:spChg>
        <pc:spChg chg="mod">
          <ac:chgData name="David Redfern" userId="0ed7459e32ad7201" providerId="LiveId" clId="{7B11FA1D-A7A8-4CD3-A055-3C310BAC5909}" dt="2024-06-06T15:14:53.748" v="2331" actId="20577"/>
          <ac:spMkLst>
            <pc:docMk/>
            <pc:sldMk cId="3026579724" sldId="271"/>
            <ac:spMk id="3" creationId="{00000000-0000-0000-0000-000000000000}"/>
          </ac:spMkLst>
        </pc:spChg>
        <pc:spChg chg="mod">
          <ac:chgData name="David Redfern" userId="0ed7459e32ad7201" providerId="LiveId" clId="{7B11FA1D-A7A8-4CD3-A055-3C310BAC5909}" dt="2024-06-06T14:36:30.527" v="607" actId="20577"/>
          <ac:spMkLst>
            <pc:docMk/>
            <pc:sldMk cId="3026579724" sldId="271"/>
            <ac:spMk id="5122" creationId="{00000000-0000-0000-0000-000000000000}"/>
          </ac:spMkLst>
        </pc:spChg>
        <pc:picChg chg="mod">
          <ac:chgData name="David Redfern" userId="0ed7459e32ad7201" providerId="LiveId" clId="{7B11FA1D-A7A8-4CD3-A055-3C310BAC5909}" dt="2024-06-06T14:36:17.877" v="571" actId="1076"/>
          <ac:picMkLst>
            <pc:docMk/>
            <pc:sldMk cId="3026579724" sldId="271"/>
            <ac:picMk id="6" creationId="{B24737D3-88AC-8473-0D81-7DF5C15BD3E1}"/>
          </ac:picMkLst>
        </pc:picChg>
      </pc:sldChg>
      <pc:sldChg chg="addSp delSp modSp mod">
        <pc:chgData name="David Redfern" userId="0ed7459e32ad7201" providerId="LiveId" clId="{7B11FA1D-A7A8-4CD3-A055-3C310BAC5909}" dt="2024-06-06T14:40:19.455" v="713" actId="20577"/>
        <pc:sldMkLst>
          <pc:docMk/>
          <pc:sldMk cId="0" sldId="285"/>
        </pc:sldMkLst>
        <pc:spChg chg="mod">
          <ac:chgData name="David Redfern" userId="0ed7459e32ad7201" providerId="LiveId" clId="{7B11FA1D-A7A8-4CD3-A055-3C310BAC5909}" dt="2024-06-06T14:40:19.455" v="713" actId="20577"/>
          <ac:spMkLst>
            <pc:docMk/>
            <pc:sldMk cId="0" sldId="285"/>
            <ac:spMk id="2" creationId="{00000000-0000-0000-0000-000000000000}"/>
          </ac:spMkLst>
        </pc:spChg>
        <pc:spChg chg="add mod">
          <ac:chgData name="David Redfern" userId="0ed7459e32ad7201" providerId="LiveId" clId="{7B11FA1D-A7A8-4CD3-A055-3C310BAC5909}" dt="2024-06-06T14:39:20.411" v="664" actId="20577"/>
          <ac:spMkLst>
            <pc:docMk/>
            <pc:sldMk cId="0" sldId="285"/>
            <ac:spMk id="7" creationId="{C0EEEEA1-80B1-B7B4-7B37-D295699255DC}"/>
          </ac:spMkLst>
        </pc:spChg>
        <pc:picChg chg="del mod">
          <ac:chgData name="David Redfern" userId="0ed7459e32ad7201" providerId="LiveId" clId="{7B11FA1D-A7A8-4CD3-A055-3C310BAC5909}" dt="2024-06-06T14:26:23.891" v="106" actId="478"/>
          <ac:picMkLst>
            <pc:docMk/>
            <pc:sldMk cId="0" sldId="285"/>
            <ac:picMk id="3" creationId="{1FCE52BF-101A-D098-1776-6F0D38CB4FD8}"/>
          </ac:picMkLst>
        </pc:picChg>
        <pc:picChg chg="add mod">
          <ac:chgData name="David Redfern" userId="0ed7459e32ad7201" providerId="LiveId" clId="{7B11FA1D-A7A8-4CD3-A055-3C310BAC5909}" dt="2024-06-06T14:27:21.863" v="160" actId="1076"/>
          <ac:picMkLst>
            <pc:docMk/>
            <pc:sldMk cId="0" sldId="285"/>
            <ac:picMk id="6" creationId="{6C406C43-6E44-E108-B1CB-35AA41218BA3}"/>
          </ac:picMkLst>
        </pc:picChg>
      </pc:sldChg>
      <pc:sldChg chg="del">
        <pc:chgData name="David Redfern" userId="0ed7459e32ad7201" providerId="LiveId" clId="{7B11FA1D-A7A8-4CD3-A055-3C310BAC5909}" dt="2024-06-06T15:15:54.534" v="2336" actId="2696"/>
        <pc:sldMkLst>
          <pc:docMk/>
          <pc:sldMk cId="1143598935" sldId="359"/>
        </pc:sldMkLst>
      </pc:sldChg>
      <pc:sldChg chg="add del">
        <pc:chgData name="David Redfern" userId="0ed7459e32ad7201" providerId="LiveId" clId="{7B11FA1D-A7A8-4CD3-A055-3C310BAC5909}" dt="2024-06-06T15:25:11.033" v="2621" actId="47"/>
        <pc:sldMkLst>
          <pc:docMk/>
          <pc:sldMk cId="2558163554" sldId="361"/>
        </pc:sldMkLst>
      </pc:sldChg>
      <pc:sldChg chg="del">
        <pc:chgData name="David Redfern" userId="0ed7459e32ad7201" providerId="LiveId" clId="{7B11FA1D-A7A8-4CD3-A055-3C310BAC5909}" dt="2024-06-06T15:27:48.825" v="2828" actId="47"/>
        <pc:sldMkLst>
          <pc:docMk/>
          <pc:sldMk cId="3894072819" sldId="365"/>
        </pc:sldMkLst>
      </pc:sldChg>
      <pc:sldChg chg="del">
        <pc:chgData name="David Redfern" userId="0ed7459e32ad7201" providerId="LiveId" clId="{7B11FA1D-A7A8-4CD3-A055-3C310BAC5909}" dt="2024-06-06T15:22:41.289" v="2524" actId="47"/>
        <pc:sldMkLst>
          <pc:docMk/>
          <pc:sldMk cId="1035714034" sldId="366"/>
        </pc:sldMkLst>
      </pc:sldChg>
      <pc:sldChg chg="del">
        <pc:chgData name="David Redfern" userId="0ed7459e32ad7201" providerId="LiveId" clId="{7B11FA1D-A7A8-4CD3-A055-3C310BAC5909}" dt="2024-06-06T15:31:47.693" v="3183" actId="47"/>
        <pc:sldMkLst>
          <pc:docMk/>
          <pc:sldMk cId="0" sldId="417"/>
        </pc:sldMkLst>
      </pc:sldChg>
      <pc:sldChg chg="del">
        <pc:chgData name="David Redfern" userId="0ed7459e32ad7201" providerId="LiveId" clId="{7B11FA1D-A7A8-4CD3-A055-3C310BAC5909}" dt="2024-06-06T15:16:33.732" v="2337" actId="47"/>
        <pc:sldMkLst>
          <pc:docMk/>
          <pc:sldMk cId="2753029081" sldId="418"/>
        </pc:sldMkLst>
      </pc:sldChg>
      <pc:sldChg chg="del">
        <pc:chgData name="David Redfern" userId="0ed7459e32ad7201" providerId="LiveId" clId="{7B11FA1D-A7A8-4CD3-A055-3C310BAC5909}" dt="2024-06-06T15:17:02.035" v="2338" actId="47"/>
        <pc:sldMkLst>
          <pc:docMk/>
          <pc:sldMk cId="802163341" sldId="419"/>
        </pc:sldMkLst>
      </pc:sldChg>
      <pc:sldChg chg="del">
        <pc:chgData name="David Redfern" userId="0ed7459e32ad7201" providerId="LiveId" clId="{7B11FA1D-A7A8-4CD3-A055-3C310BAC5909}" dt="2024-06-06T15:17:09.287" v="2339" actId="47"/>
        <pc:sldMkLst>
          <pc:docMk/>
          <pc:sldMk cId="353154362" sldId="420"/>
        </pc:sldMkLst>
      </pc:sldChg>
      <pc:sldChg chg="del ord">
        <pc:chgData name="David Redfern" userId="0ed7459e32ad7201" providerId="LiveId" clId="{7B11FA1D-A7A8-4CD3-A055-3C310BAC5909}" dt="2024-06-06T15:21:10.986" v="2522" actId="47"/>
        <pc:sldMkLst>
          <pc:docMk/>
          <pc:sldMk cId="2419591545" sldId="421"/>
        </pc:sldMkLst>
      </pc:sldChg>
      <pc:sldChg chg="addSp modSp mod ord">
        <pc:chgData name="David Redfern" userId="0ed7459e32ad7201" providerId="LiveId" clId="{7B11FA1D-A7A8-4CD3-A055-3C310BAC5909}" dt="2024-06-06T15:14:20.475" v="2325" actId="20577"/>
        <pc:sldMkLst>
          <pc:docMk/>
          <pc:sldMk cId="2544897079" sldId="422"/>
        </pc:sldMkLst>
        <pc:spChg chg="mod">
          <ac:chgData name="David Redfern" userId="0ed7459e32ad7201" providerId="LiveId" clId="{7B11FA1D-A7A8-4CD3-A055-3C310BAC5909}" dt="2024-06-06T15:13:45.923" v="2316" actId="20577"/>
          <ac:spMkLst>
            <pc:docMk/>
            <pc:sldMk cId="2544897079" sldId="422"/>
            <ac:spMk id="2" creationId="{00000000-0000-0000-0000-000000000000}"/>
          </ac:spMkLst>
        </pc:spChg>
        <pc:spChg chg="mod">
          <ac:chgData name="David Redfern" userId="0ed7459e32ad7201" providerId="LiveId" clId="{7B11FA1D-A7A8-4CD3-A055-3C310BAC5909}" dt="2024-06-06T15:14:20.475" v="2325" actId="20577"/>
          <ac:spMkLst>
            <pc:docMk/>
            <pc:sldMk cId="2544897079" sldId="422"/>
            <ac:spMk id="4" creationId="{00000000-0000-0000-0000-000000000000}"/>
          </ac:spMkLst>
        </pc:spChg>
        <pc:picChg chg="add mod">
          <ac:chgData name="David Redfern" userId="0ed7459e32ad7201" providerId="LiveId" clId="{7B11FA1D-A7A8-4CD3-A055-3C310BAC5909}" dt="2024-06-06T15:14:10.241" v="2323" actId="14100"/>
          <ac:picMkLst>
            <pc:docMk/>
            <pc:sldMk cId="2544897079" sldId="422"/>
            <ac:picMk id="3" creationId="{F6E311F2-233F-8E9E-BB52-F4F55C11695A}"/>
          </ac:picMkLst>
        </pc:picChg>
        <pc:picChg chg="mod">
          <ac:chgData name="David Redfern" userId="0ed7459e32ad7201" providerId="LiveId" clId="{7B11FA1D-A7A8-4CD3-A055-3C310BAC5909}" dt="2024-06-06T15:14:07.449" v="2322" actId="14100"/>
          <ac:picMkLst>
            <pc:docMk/>
            <pc:sldMk cId="2544897079" sldId="422"/>
            <ac:picMk id="5122" creationId="{0DA86765-7340-D394-86ED-0E0E2D4F0C5F}"/>
          </ac:picMkLst>
        </pc:picChg>
      </pc:sldChg>
      <pc:sldChg chg="del">
        <pc:chgData name="David Redfern" userId="0ed7459e32ad7201" providerId="LiveId" clId="{7B11FA1D-A7A8-4CD3-A055-3C310BAC5909}" dt="2024-06-06T15:17:22.309" v="2340" actId="47"/>
        <pc:sldMkLst>
          <pc:docMk/>
          <pc:sldMk cId="2309756164" sldId="423"/>
        </pc:sldMkLst>
      </pc:sldChg>
      <pc:sldChg chg="addSp delSp modSp mod ord">
        <pc:chgData name="David Redfern" userId="0ed7459e32ad7201" providerId="LiveId" clId="{7B11FA1D-A7A8-4CD3-A055-3C310BAC5909}" dt="2024-06-06T15:14:47.703" v="2329" actId="20577"/>
        <pc:sldMkLst>
          <pc:docMk/>
          <pc:sldMk cId="2178942758" sldId="424"/>
        </pc:sldMkLst>
        <pc:spChg chg="add del mod">
          <ac:chgData name="David Redfern" userId="0ed7459e32ad7201" providerId="LiveId" clId="{7B11FA1D-A7A8-4CD3-A055-3C310BAC5909}" dt="2024-06-06T14:40:44.475" v="730"/>
          <ac:spMkLst>
            <pc:docMk/>
            <pc:sldMk cId="2178942758" sldId="424"/>
            <ac:spMk id="2" creationId="{B7AC26EC-1408-D833-2351-14418F278C21}"/>
          </ac:spMkLst>
        </pc:spChg>
        <pc:spChg chg="mod">
          <ac:chgData name="David Redfern" userId="0ed7459e32ad7201" providerId="LiveId" clId="{7B11FA1D-A7A8-4CD3-A055-3C310BAC5909}" dt="2024-06-06T15:14:47.703" v="2329" actId="20577"/>
          <ac:spMkLst>
            <pc:docMk/>
            <pc:sldMk cId="2178942758" sldId="424"/>
            <ac:spMk id="3" creationId="{00000000-0000-0000-0000-000000000000}"/>
          </ac:spMkLst>
        </pc:spChg>
        <pc:spChg chg="add mod">
          <ac:chgData name="David Redfern" userId="0ed7459e32ad7201" providerId="LiveId" clId="{7B11FA1D-A7A8-4CD3-A055-3C310BAC5909}" dt="2024-06-06T14:43:49.994" v="1040" actId="20577"/>
          <ac:spMkLst>
            <pc:docMk/>
            <pc:sldMk cId="2178942758" sldId="424"/>
            <ac:spMk id="4" creationId="{BF77801C-EC0D-BDDE-7BB1-C9B80FABE2E4}"/>
          </ac:spMkLst>
        </pc:spChg>
        <pc:spChg chg="mod">
          <ac:chgData name="David Redfern" userId="0ed7459e32ad7201" providerId="LiveId" clId="{7B11FA1D-A7A8-4CD3-A055-3C310BAC5909}" dt="2024-06-06T14:40:03.858" v="711" actId="20577"/>
          <ac:spMkLst>
            <pc:docMk/>
            <pc:sldMk cId="2178942758" sldId="424"/>
            <ac:spMk id="5122" creationId="{00000000-0000-0000-0000-000000000000}"/>
          </ac:spMkLst>
        </pc:spChg>
        <pc:picChg chg="mod">
          <ac:chgData name="David Redfern" userId="0ed7459e32ad7201" providerId="LiveId" clId="{7B11FA1D-A7A8-4CD3-A055-3C310BAC5909}" dt="2024-06-06T14:38:29.912" v="613" actId="1076"/>
          <ac:picMkLst>
            <pc:docMk/>
            <pc:sldMk cId="2178942758" sldId="424"/>
            <ac:picMk id="1026" creationId="{076736C6-27BA-6BAB-096F-4E62F60B89D0}"/>
          </ac:picMkLst>
        </pc:picChg>
      </pc:sldChg>
      <pc:sldChg chg="modSp mod ord">
        <pc:chgData name="David Redfern" userId="0ed7459e32ad7201" providerId="LiveId" clId="{7B11FA1D-A7A8-4CD3-A055-3C310BAC5909}" dt="2024-06-06T15:14:58.817" v="2333" actId="20577"/>
        <pc:sldMkLst>
          <pc:docMk/>
          <pc:sldMk cId="2128178615" sldId="425"/>
        </pc:sldMkLst>
        <pc:spChg chg="mod">
          <ac:chgData name="David Redfern" userId="0ed7459e32ad7201" providerId="LiveId" clId="{7B11FA1D-A7A8-4CD3-A055-3C310BAC5909}" dt="2024-06-06T14:55:16.237" v="1784" actId="20577"/>
          <ac:spMkLst>
            <pc:docMk/>
            <pc:sldMk cId="2128178615" sldId="425"/>
            <ac:spMk id="2" creationId="{050B469B-47C0-2D5E-51B7-DF9AAA2FF51D}"/>
          </ac:spMkLst>
        </pc:spChg>
        <pc:spChg chg="mod">
          <ac:chgData name="David Redfern" userId="0ed7459e32ad7201" providerId="LiveId" clId="{7B11FA1D-A7A8-4CD3-A055-3C310BAC5909}" dt="2024-06-06T14:57:21.919" v="1884" actId="20577"/>
          <ac:spMkLst>
            <pc:docMk/>
            <pc:sldMk cId="2128178615" sldId="425"/>
            <ac:spMk id="3" creationId="{3BC2B5BE-7939-84C2-745A-ACDB93062269}"/>
          </ac:spMkLst>
        </pc:spChg>
        <pc:spChg chg="mod">
          <ac:chgData name="David Redfern" userId="0ed7459e32ad7201" providerId="LiveId" clId="{7B11FA1D-A7A8-4CD3-A055-3C310BAC5909}" dt="2024-06-06T15:14:58.817" v="2333" actId="20577"/>
          <ac:spMkLst>
            <pc:docMk/>
            <pc:sldMk cId="2128178615" sldId="425"/>
            <ac:spMk id="4" creationId="{9985EEB7-4021-D92E-95A4-4E81E2F793C4}"/>
          </ac:spMkLst>
        </pc:spChg>
      </pc:sldChg>
      <pc:sldChg chg="del">
        <pc:chgData name="David Redfern" userId="0ed7459e32ad7201" providerId="LiveId" clId="{7B11FA1D-A7A8-4CD3-A055-3C310BAC5909}" dt="2024-06-06T15:09:38.361" v="2149" actId="47"/>
        <pc:sldMkLst>
          <pc:docMk/>
          <pc:sldMk cId="370385412" sldId="426"/>
        </pc:sldMkLst>
      </pc:sldChg>
      <pc:sldChg chg="addSp modSp add mod">
        <pc:chgData name="David Redfern" userId="0ed7459e32ad7201" providerId="LiveId" clId="{7B11FA1D-A7A8-4CD3-A055-3C310BAC5909}" dt="2024-06-06T15:23:16.951" v="2546" actId="20577"/>
        <pc:sldMkLst>
          <pc:docMk/>
          <pc:sldMk cId="3988879911" sldId="427"/>
        </pc:sldMkLst>
        <pc:spChg chg="mod">
          <ac:chgData name="David Redfern" userId="0ed7459e32ad7201" providerId="LiveId" clId="{7B11FA1D-A7A8-4CD3-A055-3C310BAC5909}" dt="2024-06-06T15:23:16.951" v="2546" actId="20577"/>
          <ac:spMkLst>
            <pc:docMk/>
            <pc:sldMk cId="3988879911" sldId="427"/>
            <ac:spMk id="2" creationId="{00000000-0000-0000-0000-000000000000}"/>
          </ac:spMkLst>
        </pc:spChg>
        <pc:spChg chg="add mod">
          <ac:chgData name="David Redfern" userId="0ed7459e32ad7201" providerId="LiveId" clId="{7B11FA1D-A7A8-4CD3-A055-3C310BAC5909}" dt="2024-06-06T14:57:47.275" v="1900" actId="113"/>
          <ac:spMkLst>
            <pc:docMk/>
            <pc:sldMk cId="3988879911" sldId="427"/>
            <ac:spMk id="5" creationId="{43AC9E17-0CB9-539F-21BF-695E2579F093}"/>
          </ac:spMkLst>
        </pc:spChg>
        <pc:picChg chg="mod">
          <ac:chgData name="David Redfern" userId="0ed7459e32ad7201" providerId="LiveId" clId="{7B11FA1D-A7A8-4CD3-A055-3C310BAC5909}" dt="2024-06-06T14:34:38.461" v="567" actId="1076"/>
          <ac:picMkLst>
            <pc:docMk/>
            <pc:sldMk cId="3988879911" sldId="427"/>
            <ac:picMk id="3" creationId="{1FCE52BF-101A-D098-1776-6F0D38CB4FD8}"/>
          </ac:picMkLst>
        </pc:picChg>
      </pc:sldChg>
      <pc:sldChg chg="modSp add mod">
        <pc:chgData name="David Redfern" userId="0ed7459e32ad7201" providerId="LiveId" clId="{7B11FA1D-A7A8-4CD3-A055-3C310BAC5909}" dt="2024-06-06T15:14:34.922" v="2327" actId="20577"/>
        <pc:sldMkLst>
          <pc:docMk/>
          <pc:sldMk cId="2102668651" sldId="428"/>
        </pc:sldMkLst>
        <pc:spChg chg="mod">
          <ac:chgData name="David Redfern" userId="0ed7459e32ad7201" providerId="LiveId" clId="{7B11FA1D-A7A8-4CD3-A055-3C310BAC5909}" dt="2024-06-06T14:56:16.663" v="1845" actId="20577"/>
          <ac:spMkLst>
            <pc:docMk/>
            <pc:sldMk cId="2102668651" sldId="428"/>
            <ac:spMk id="2" creationId="{050B469B-47C0-2D5E-51B7-DF9AAA2FF51D}"/>
          </ac:spMkLst>
        </pc:spChg>
        <pc:spChg chg="mod">
          <ac:chgData name="David Redfern" userId="0ed7459e32ad7201" providerId="LiveId" clId="{7B11FA1D-A7A8-4CD3-A055-3C310BAC5909}" dt="2024-06-06T15:10:53.164" v="2212" actId="20577"/>
          <ac:spMkLst>
            <pc:docMk/>
            <pc:sldMk cId="2102668651" sldId="428"/>
            <ac:spMk id="3" creationId="{3BC2B5BE-7939-84C2-745A-ACDB93062269}"/>
          </ac:spMkLst>
        </pc:spChg>
        <pc:spChg chg="mod">
          <ac:chgData name="David Redfern" userId="0ed7459e32ad7201" providerId="LiveId" clId="{7B11FA1D-A7A8-4CD3-A055-3C310BAC5909}" dt="2024-06-06T15:14:34.922" v="2327" actId="20577"/>
          <ac:spMkLst>
            <pc:docMk/>
            <pc:sldMk cId="2102668651" sldId="428"/>
            <ac:spMk id="4" creationId="{9985EEB7-4021-D92E-95A4-4E81E2F793C4}"/>
          </ac:spMkLst>
        </pc:spChg>
      </pc:sldChg>
      <pc:sldChg chg="addSp delSp modSp add mod">
        <pc:chgData name="David Redfern" userId="0ed7459e32ad7201" providerId="LiveId" clId="{7B11FA1D-A7A8-4CD3-A055-3C310BAC5909}" dt="2024-06-06T15:15:20.714" v="2335" actId="14100"/>
        <pc:sldMkLst>
          <pc:docMk/>
          <pc:sldMk cId="4233407755" sldId="429"/>
        </pc:sldMkLst>
        <pc:spChg chg="mod">
          <ac:chgData name="David Redfern" userId="0ed7459e32ad7201" providerId="LiveId" clId="{7B11FA1D-A7A8-4CD3-A055-3C310BAC5909}" dt="2024-06-06T15:15:13.453" v="2334" actId="14100"/>
          <ac:spMkLst>
            <pc:docMk/>
            <pc:sldMk cId="4233407755" sldId="429"/>
            <ac:spMk id="2" creationId="{050B469B-47C0-2D5E-51B7-DF9AAA2FF51D}"/>
          </ac:spMkLst>
        </pc:spChg>
        <pc:spChg chg="del mod">
          <ac:chgData name="David Redfern" userId="0ed7459e32ad7201" providerId="LiveId" clId="{7B11FA1D-A7A8-4CD3-A055-3C310BAC5909}" dt="2024-06-06T15:00:18.724" v="1908" actId="478"/>
          <ac:spMkLst>
            <pc:docMk/>
            <pc:sldMk cId="4233407755" sldId="429"/>
            <ac:spMk id="3" creationId="{3BC2B5BE-7939-84C2-745A-ACDB93062269}"/>
          </ac:spMkLst>
        </pc:spChg>
        <pc:spChg chg="add del mod">
          <ac:chgData name="David Redfern" userId="0ed7459e32ad7201" providerId="LiveId" clId="{7B11FA1D-A7A8-4CD3-A055-3C310BAC5909}" dt="2024-06-06T15:00:23.122" v="1910" actId="478"/>
          <ac:spMkLst>
            <pc:docMk/>
            <pc:sldMk cId="4233407755" sldId="429"/>
            <ac:spMk id="6" creationId="{31085F2C-F4C1-11A0-4C20-31863715A9F1}"/>
          </ac:spMkLst>
        </pc:spChg>
        <pc:spChg chg="add mod">
          <ac:chgData name="David Redfern" userId="0ed7459e32ad7201" providerId="LiveId" clId="{7B11FA1D-A7A8-4CD3-A055-3C310BAC5909}" dt="2024-06-06T15:15:20.714" v="2335" actId="14100"/>
          <ac:spMkLst>
            <pc:docMk/>
            <pc:sldMk cId="4233407755" sldId="429"/>
            <ac:spMk id="9" creationId="{60DD7468-8579-A51D-62C6-5B675BA56803}"/>
          </ac:spMkLst>
        </pc:spChg>
        <pc:picChg chg="add mod">
          <ac:chgData name="David Redfern" userId="0ed7459e32ad7201" providerId="LiveId" clId="{7B11FA1D-A7A8-4CD3-A055-3C310BAC5909}" dt="2024-06-06T15:00:30.530" v="1914" actId="1076"/>
          <ac:picMkLst>
            <pc:docMk/>
            <pc:sldMk cId="4233407755" sldId="429"/>
            <ac:picMk id="8" creationId="{2BDE4567-2D57-9730-10BC-4761D4C93DC9}"/>
          </ac:picMkLst>
        </pc:picChg>
      </pc:sldChg>
      <pc:sldChg chg="addSp delSp modSp add mod">
        <pc:chgData name="David Redfern" userId="0ed7459e32ad7201" providerId="LiveId" clId="{7B11FA1D-A7A8-4CD3-A055-3C310BAC5909}" dt="2024-06-06T15:20:58.006" v="2521" actId="14100"/>
        <pc:sldMkLst>
          <pc:docMk/>
          <pc:sldMk cId="2154935925" sldId="430"/>
        </pc:sldMkLst>
        <pc:spChg chg="mod">
          <ac:chgData name="David Redfern" userId="0ed7459e32ad7201" providerId="LiveId" clId="{7B11FA1D-A7A8-4CD3-A055-3C310BAC5909}" dt="2024-06-06T15:20:58.006" v="2521" actId="14100"/>
          <ac:spMkLst>
            <pc:docMk/>
            <pc:sldMk cId="2154935925" sldId="430"/>
            <ac:spMk id="2" creationId="{00000000-0000-0000-0000-000000000000}"/>
          </ac:spMkLst>
        </pc:spChg>
        <pc:picChg chg="del">
          <ac:chgData name="David Redfern" userId="0ed7459e32ad7201" providerId="LiveId" clId="{7B11FA1D-A7A8-4CD3-A055-3C310BAC5909}" dt="2024-06-06T15:19:33.091" v="2504" actId="478"/>
          <ac:picMkLst>
            <pc:docMk/>
            <pc:sldMk cId="2154935925" sldId="430"/>
            <ac:picMk id="3" creationId="{F6E311F2-233F-8E9E-BB52-F4F55C11695A}"/>
          </ac:picMkLst>
        </pc:picChg>
        <pc:picChg chg="add mod">
          <ac:chgData name="David Redfern" userId="0ed7459e32ad7201" providerId="LiveId" clId="{7B11FA1D-A7A8-4CD3-A055-3C310BAC5909}" dt="2024-06-06T15:20:41.921" v="2520" actId="1076"/>
          <ac:picMkLst>
            <pc:docMk/>
            <pc:sldMk cId="2154935925" sldId="430"/>
            <ac:picMk id="5" creationId="{0205D9CB-B93D-4BDF-E93A-F7F7F90FE4AF}"/>
          </ac:picMkLst>
        </pc:picChg>
        <pc:picChg chg="del">
          <ac:chgData name="David Redfern" userId="0ed7459e32ad7201" providerId="LiveId" clId="{7B11FA1D-A7A8-4CD3-A055-3C310BAC5909}" dt="2024-06-06T15:19:34.604" v="2505" actId="478"/>
          <ac:picMkLst>
            <pc:docMk/>
            <pc:sldMk cId="2154935925" sldId="430"/>
            <ac:picMk id="5122" creationId="{0DA86765-7340-D394-86ED-0E0E2D4F0C5F}"/>
          </ac:picMkLst>
        </pc:picChg>
      </pc:sldChg>
      <pc:sldChg chg="addSp delSp modSp add mod">
        <pc:chgData name="David Redfern" userId="0ed7459e32ad7201" providerId="LiveId" clId="{7B11FA1D-A7A8-4CD3-A055-3C310BAC5909}" dt="2024-06-06T15:26:31.955" v="2827" actId="20577"/>
        <pc:sldMkLst>
          <pc:docMk/>
          <pc:sldMk cId="2959064863" sldId="431"/>
        </pc:sldMkLst>
        <pc:spChg chg="mod">
          <ac:chgData name="David Redfern" userId="0ed7459e32ad7201" providerId="LiveId" clId="{7B11FA1D-A7A8-4CD3-A055-3C310BAC5909}" dt="2024-06-06T15:24:53.378" v="2620" actId="20577"/>
          <ac:spMkLst>
            <pc:docMk/>
            <pc:sldMk cId="2959064863" sldId="431"/>
            <ac:spMk id="2" creationId="{00000000-0000-0000-0000-000000000000}"/>
          </ac:spMkLst>
        </pc:spChg>
        <pc:spChg chg="mod">
          <ac:chgData name="David Redfern" userId="0ed7459e32ad7201" providerId="LiveId" clId="{7B11FA1D-A7A8-4CD3-A055-3C310BAC5909}" dt="2024-06-06T15:26:31.955" v="2827" actId="20577"/>
          <ac:spMkLst>
            <pc:docMk/>
            <pc:sldMk cId="2959064863" sldId="431"/>
            <ac:spMk id="5" creationId="{43AC9E17-0CB9-539F-21BF-695E2579F093}"/>
          </ac:spMkLst>
        </pc:spChg>
        <pc:picChg chg="del mod">
          <ac:chgData name="David Redfern" userId="0ed7459e32ad7201" providerId="LiveId" clId="{7B11FA1D-A7A8-4CD3-A055-3C310BAC5909}" dt="2024-06-06T15:24:00.887" v="2551" actId="478"/>
          <ac:picMkLst>
            <pc:docMk/>
            <pc:sldMk cId="2959064863" sldId="431"/>
            <ac:picMk id="3" creationId="{1FCE52BF-101A-D098-1776-6F0D38CB4FD8}"/>
          </ac:picMkLst>
        </pc:picChg>
        <pc:picChg chg="add mod modCrop">
          <ac:chgData name="David Redfern" userId="0ed7459e32ad7201" providerId="LiveId" clId="{7B11FA1D-A7A8-4CD3-A055-3C310BAC5909}" dt="2024-06-06T15:24:24.758" v="2556" actId="1076"/>
          <ac:picMkLst>
            <pc:docMk/>
            <pc:sldMk cId="2959064863" sldId="431"/>
            <ac:picMk id="6" creationId="{3D8D875C-47B0-CB48-7015-7A73A7A8B37D}"/>
          </ac:picMkLst>
        </pc:picChg>
      </pc:sldChg>
      <pc:sldChg chg="addSp delSp modSp add mod">
        <pc:chgData name="David Redfern" userId="0ed7459e32ad7201" providerId="LiveId" clId="{7B11FA1D-A7A8-4CD3-A055-3C310BAC5909}" dt="2024-06-06T15:31:35.894" v="3182" actId="14100"/>
        <pc:sldMkLst>
          <pc:docMk/>
          <pc:sldMk cId="2391239055" sldId="432"/>
        </pc:sldMkLst>
        <pc:spChg chg="mod">
          <ac:chgData name="David Redfern" userId="0ed7459e32ad7201" providerId="LiveId" clId="{7B11FA1D-A7A8-4CD3-A055-3C310BAC5909}" dt="2024-06-06T15:28:21.605" v="2889" actId="20577"/>
          <ac:spMkLst>
            <pc:docMk/>
            <pc:sldMk cId="2391239055" sldId="432"/>
            <ac:spMk id="2" creationId="{00000000-0000-0000-0000-000000000000}"/>
          </ac:spMkLst>
        </pc:spChg>
        <pc:spChg chg="mod">
          <ac:chgData name="David Redfern" userId="0ed7459e32ad7201" providerId="LiveId" clId="{7B11FA1D-A7A8-4CD3-A055-3C310BAC5909}" dt="2024-06-06T15:31:35.894" v="3182" actId="14100"/>
          <ac:spMkLst>
            <pc:docMk/>
            <pc:sldMk cId="2391239055" sldId="432"/>
            <ac:spMk id="5" creationId="{43AC9E17-0CB9-539F-21BF-695E2579F093}"/>
          </ac:spMkLst>
        </pc:spChg>
        <pc:picChg chg="add mod modCrop">
          <ac:chgData name="David Redfern" userId="0ed7459e32ad7201" providerId="LiveId" clId="{7B11FA1D-A7A8-4CD3-A055-3C310BAC5909}" dt="2024-06-06T15:31:33.073" v="3181" actId="14100"/>
          <ac:picMkLst>
            <pc:docMk/>
            <pc:sldMk cId="2391239055" sldId="432"/>
            <ac:picMk id="3" creationId="{FCF27D1C-CC0A-F4F1-53F2-7C74AF4DE9BE}"/>
          </ac:picMkLst>
        </pc:picChg>
        <pc:picChg chg="del">
          <ac:chgData name="David Redfern" userId="0ed7459e32ad7201" providerId="LiveId" clId="{7B11FA1D-A7A8-4CD3-A055-3C310BAC5909}" dt="2024-06-06T15:28:40.389" v="2890" actId="478"/>
          <ac:picMkLst>
            <pc:docMk/>
            <pc:sldMk cId="2391239055" sldId="432"/>
            <ac:picMk id="6" creationId="{3D8D875C-47B0-CB48-7015-7A73A7A8B37D}"/>
          </ac:picMkLst>
        </pc:picChg>
      </pc:sldChg>
    </pc:docChg>
  </pc:docChgLst>
  <pc:docChgLst>
    <pc:chgData name="David Redfern" userId="0ed7459e32ad7201" providerId="LiveId" clId="{42FBEB3C-FA2E-43FB-A601-0EFF76C93C20}"/>
    <pc:docChg chg="custSel addSld modSld sldOrd">
      <pc:chgData name="David Redfern" userId="0ed7459e32ad7201" providerId="LiveId" clId="{42FBEB3C-FA2E-43FB-A601-0EFF76C93C20}" dt="2024-06-27T15:49:30.832" v="1373" actId="12"/>
      <pc:docMkLst>
        <pc:docMk/>
      </pc:docMkLst>
      <pc:sldChg chg="modSp mod">
        <pc:chgData name="David Redfern" userId="0ed7459e32ad7201" providerId="LiveId" clId="{42FBEB3C-FA2E-43FB-A601-0EFF76C93C20}" dt="2024-06-27T15:44:06.461" v="1334" actId="20577"/>
        <pc:sldMkLst>
          <pc:docMk/>
          <pc:sldMk cId="2228435026" sldId="256"/>
        </pc:sldMkLst>
        <pc:spChg chg="mod">
          <ac:chgData name="David Redfern" userId="0ed7459e32ad7201" providerId="LiveId" clId="{42FBEB3C-FA2E-43FB-A601-0EFF76C93C20}" dt="2024-06-27T15:44:06.461" v="1334" actId="20577"/>
          <ac:spMkLst>
            <pc:docMk/>
            <pc:sldMk cId="2228435026" sldId="256"/>
            <ac:spMk id="2" creationId="{00000000-0000-0000-0000-000000000000}"/>
          </ac:spMkLst>
        </pc:spChg>
      </pc:sldChg>
      <pc:sldChg chg="modSp mod">
        <pc:chgData name="David Redfern" userId="0ed7459e32ad7201" providerId="LiveId" clId="{42FBEB3C-FA2E-43FB-A601-0EFF76C93C20}" dt="2024-06-27T15:49:30.832" v="1373" actId="12"/>
        <pc:sldMkLst>
          <pc:docMk/>
          <pc:sldMk cId="0" sldId="285"/>
        </pc:sldMkLst>
        <pc:spChg chg="mod">
          <ac:chgData name="David Redfern" userId="0ed7459e32ad7201" providerId="LiveId" clId="{42FBEB3C-FA2E-43FB-A601-0EFF76C93C20}" dt="2024-06-06T20:33:20.922" v="57" actId="20577"/>
          <ac:spMkLst>
            <pc:docMk/>
            <pc:sldMk cId="0" sldId="285"/>
            <ac:spMk id="2" creationId="{00000000-0000-0000-0000-000000000000}"/>
          </ac:spMkLst>
        </pc:spChg>
        <pc:spChg chg="mod">
          <ac:chgData name="David Redfern" userId="0ed7459e32ad7201" providerId="LiveId" clId="{42FBEB3C-FA2E-43FB-A601-0EFF76C93C20}" dt="2024-06-27T15:49:30.832" v="1373" actId="12"/>
          <ac:spMkLst>
            <pc:docMk/>
            <pc:sldMk cId="0" sldId="285"/>
            <ac:spMk id="7" creationId="{C0EEEEA1-80B1-B7B4-7B37-D295699255DC}"/>
          </ac:spMkLst>
        </pc:spChg>
      </pc:sldChg>
      <pc:sldChg chg="modSp mod">
        <pc:chgData name="David Redfern" userId="0ed7459e32ad7201" providerId="LiveId" clId="{42FBEB3C-FA2E-43FB-A601-0EFF76C93C20}" dt="2024-06-07T05:59:54.588" v="445" actId="1076"/>
        <pc:sldMkLst>
          <pc:docMk/>
          <pc:sldMk cId="2544897079" sldId="422"/>
        </pc:sldMkLst>
        <pc:spChg chg="mod">
          <ac:chgData name="David Redfern" userId="0ed7459e32ad7201" providerId="LiveId" clId="{42FBEB3C-FA2E-43FB-A601-0EFF76C93C20}" dt="2024-06-07T05:59:52.236" v="444" actId="255"/>
          <ac:spMkLst>
            <pc:docMk/>
            <pc:sldMk cId="2544897079" sldId="422"/>
            <ac:spMk id="2" creationId="{00000000-0000-0000-0000-000000000000}"/>
          </ac:spMkLst>
        </pc:spChg>
        <pc:picChg chg="mod">
          <ac:chgData name="David Redfern" userId="0ed7459e32ad7201" providerId="LiveId" clId="{42FBEB3C-FA2E-43FB-A601-0EFF76C93C20}" dt="2024-06-07T05:59:54.588" v="445" actId="1076"/>
          <ac:picMkLst>
            <pc:docMk/>
            <pc:sldMk cId="2544897079" sldId="422"/>
            <ac:picMk id="3" creationId="{F6E311F2-233F-8E9E-BB52-F4F55C11695A}"/>
          </ac:picMkLst>
        </pc:picChg>
      </pc:sldChg>
      <pc:sldChg chg="modSp mod">
        <pc:chgData name="David Redfern" userId="0ed7459e32ad7201" providerId="LiveId" clId="{42FBEB3C-FA2E-43FB-A601-0EFF76C93C20}" dt="2024-06-07T06:02:59.435" v="527" actId="5793"/>
        <pc:sldMkLst>
          <pc:docMk/>
          <pc:sldMk cId="2128178615" sldId="425"/>
        </pc:sldMkLst>
        <pc:spChg chg="mod">
          <ac:chgData name="David Redfern" userId="0ed7459e32ad7201" providerId="LiveId" clId="{42FBEB3C-FA2E-43FB-A601-0EFF76C93C20}" dt="2024-06-07T06:02:59.435" v="527" actId="5793"/>
          <ac:spMkLst>
            <pc:docMk/>
            <pc:sldMk cId="2128178615" sldId="425"/>
            <ac:spMk id="3" creationId="{3BC2B5BE-7939-84C2-745A-ACDB93062269}"/>
          </ac:spMkLst>
        </pc:spChg>
      </pc:sldChg>
      <pc:sldChg chg="addSp delSp modSp add mod">
        <pc:chgData name="David Redfern" userId="0ed7459e32ad7201" providerId="LiveId" clId="{42FBEB3C-FA2E-43FB-A601-0EFF76C93C20}" dt="2024-06-04T11:06:36.744" v="44" actId="20577"/>
        <pc:sldMkLst>
          <pc:docMk/>
          <pc:sldMk cId="370385412" sldId="426"/>
        </pc:sldMkLst>
        <pc:spChg chg="mod">
          <ac:chgData name="David Redfern" userId="0ed7459e32ad7201" providerId="LiveId" clId="{42FBEB3C-FA2E-43FB-A601-0EFF76C93C20}" dt="2024-06-04T11:06:36.744" v="44" actId="20577"/>
          <ac:spMkLst>
            <pc:docMk/>
            <pc:sldMk cId="370385412" sldId="426"/>
            <ac:spMk id="2" creationId="{00000000-0000-0000-0000-000000000000}"/>
          </ac:spMkLst>
        </pc:spChg>
        <pc:picChg chg="add mod">
          <ac:chgData name="David Redfern" userId="0ed7459e32ad7201" providerId="LiveId" clId="{42FBEB3C-FA2E-43FB-A601-0EFF76C93C20}" dt="2024-06-04T11:06:28.510" v="43" actId="14100"/>
          <ac:picMkLst>
            <pc:docMk/>
            <pc:sldMk cId="370385412" sldId="426"/>
            <ac:picMk id="1026" creationId="{76A3C3EF-0185-F9FB-9119-3E821C0DFFE4}"/>
          </ac:picMkLst>
        </pc:picChg>
        <pc:picChg chg="del">
          <ac:chgData name="David Redfern" userId="0ed7459e32ad7201" providerId="LiveId" clId="{42FBEB3C-FA2E-43FB-A601-0EFF76C93C20}" dt="2024-06-04T11:06:08.254" v="37" actId="478"/>
          <ac:picMkLst>
            <pc:docMk/>
            <pc:sldMk cId="370385412" sldId="426"/>
            <ac:picMk id="5122" creationId="{0DA86765-7340-D394-86ED-0E0E2D4F0C5F}"/>
          </ac:picMkLst>
        </pc:picChg>
      </pc:sldChg>
      <pc:sldChg chg="modSp mod">
        <pc:chgData name="David Redfern" userId="0ed7459e32ad7201" providerId="LiveId" clId="{42FBEB3C-FA2E-43FB-A601-0EFF76C93C20}" dt="2024-06-06T20:38:31.711" v="102" actId="20577"/>
        <pc:sldMkLst>
          <pc:docMk/>
          <pc:sldMk cId="3988879911" sldId="427"/>
        </pc:sldMkLst>
        <pc:spChg chg="mod">
          <ac:chgData name="David Redfern" userId="0ed7459e32ad7201" providerId="LiveId" clId="{42FBEB3C-FA2E-43FB-A601-0EFF76C93C20}" dt="2024-06-06T20:38:31.711" v="102" actId="20577"/>
          <ac:spMkLst>
            <pc:docMk/>
            <pc:sldMk cId="3988879911" sldId="427"/>
            <ac:spMk id="5" creationId="{43AC9E17-0CB9-539F-21BF-695E2579F093}"/>
          </ac:spMkLst>
        </pc:spChg>
      </pc:sldChg>
      <pc:sldChg chg="modSp mod">
        <pc:chgData name="David Redfern" userId="0ed7459e32ad7201" providerId="LiveId" clId="{42FBEB3C-FA2E-43FB-A601-0EFF76C93C20}" dt="2024-06-06T20:37:08.609" v="92" actId="20577"/>
        <pc:sldMkLst>
          <pc:docMk/>
          <pc:sldMk cId="2102668651" sldId="428"/>
        </pc:sldMkLst>
        <pc:spChg chg="mod">
          <ac:chgData name="David Redfern" userId="0ed7459e32ad7201" providerId="LiveId" clId="{42FBEB3C-FA2E-43FB-A601-0EFF76C93C20}" dt="2024-06-06T20:37:08.609" v="92" actId="20577"/>
          <ac:spMkLst>
            <pc:docMk/>
            <pc:sldMk cId="2102668651" sldId="428"/>
            <ac:spMk id="3" creationId="{3BC2B5BE-7939-84C2-745A-ACDB93062269}"/>
          </ac:spMkLst>
        </pc:spChg>
      </pc:sldChg>
      <pc:sldChg chg="modSp mod">
        <pc:chgData name="David Redfern" userId="0ed7459e32ad7201" providerId="LiveId" clId="{42FBEB3C-FA2E-43FB-A601-0EFF76C93C20}" dt="2024-06-07T06:01:35.270" v="476" actId="20577"/>
        <pc:sldMkLst>
          <pc:docMk/>
          <pc:sldMk cId="4233407755" sldId="429"/>
        </pc:sldMkLst>
        <pc:spChg chg="mod">
          <ac:chgData name="David Redfern" userId="0ed7459e32ad7201" providerId="LiveId" clId="{42FBEB3C-FA2E-43FB-A601-0EFF76C93C20}" dt="2024-06-07T06:01:35.270" v="476" actId="20577"/>
          <ac:spMkLst>
            <pc:docMk/>
            <pc:sldMk cId="4233407755" sldId="429"/>
            <ac:spMk id="2" creationId="{050B469B-47C0-2D5E-51B7-DF9AAA2FF51D}"/>
          </ac:spMkLst>
        </pc:spChg>
      </pc:sldChg>
      <pc:sldChg chg="addSp modSp mod">
        <pc:chgData name="David Redfern" userId="0ed7459e32ad7201" providerId="LiveId" clId="{42FBEB3C-FA2E-43FB-A601-0EFF76C93C20}" dt="2024-06-07T05:58:35.023" v="441" actId="20577"/>
        <pc:sldMkLst>
          <pc:docMk/>
          <pc:sldMk cId="2154935925" sldId="430"/>
        </pc:sldMkLst>
        <pc:spChg chg="mod">
          <ac:chgData name="David Redfern" userId="0ed7459e32ad7201" providerId="LiveId" clId="{42FBEB3C-FA2E-43FB-A601-0EFF76C93C20}" dt="2024-06-07T05:56:29.726" v="361" actId="20577"/>
          <ac:spMkLst>
            <pc:docMk/>
            <pc:sldMk cId="2154935925" sldId="430"/>
            <ac:spMk id="2" creationId="{00000000-0000-0000-0000-000000000000}"/>
          </ac:spMkLst>
        </pc:spChg>
        <pc:spChg chg="add mod">
          <ac:chgData name="David Redfern" userId="0ed7459e32ad7201" providerId="LiveId" clId="{42FBEB3C-FA2E-43FB-A601-0EFF76C93C20}" dt="2024-06-07T05:58:35.023" v="441" actId="20577"/>
          <ac:spMkLst>
            <pc:docMk/>
            <pc:sldMk cId="2154935925" sldId="430"/>
            <ac:spMk id="3" creationId="{98E3DC7F-0EC1-1866-A3F5-2E9557E2CE07}"/>
          </ac:spMkLst>
        </pc:spChg>
        <pc:picChg chg="mod">
          <ac:chgData name="David Redfern" userId="0ed7459e32ad7201" providerId="LiveId" clId="{42FBEB3C-FA2E-43FB-A601-0EFF76C93C20}" dt="2024-06-07T05:56:47.473" v="364" actId="1076"/>
          <ac:picMkLst>
            <pc:docMk/>
            <pc:sldMk cId="2154935925" sldId="430"/>
            <ac:picMk id="5" creationId="{0205D9CB-B93D-4BDF-E93A-F7F7F90FE4AF}"/>
          </ac:picMkLst>
        </pc:picChg>
      </pc:sldChg>
      <pc:sldChg chg="modSp mod">
        <pc:chgData name="David Redfern" userId="0ed7459e32ad7201" providerId="LiveId" clId="{42FBEB3C-FA2E-43FB-A601-0EFF76C93C20}" dt="2024-06-06T20:39:03.772" v="103" actId="14100"/>
        <pc:sldMkLst>
          <pc:docMk/>
          <pc:sldMk cId="2959064863" sldId="431"/>
        </pc:sldMkLst>
        <pc:spChg chg="mod">
          <ac:chgData name="David Redfern" userId="0ed7459e32ad7201" providerId="LiveId" clId="{42FBEB3C-FA2E-43FB-A601-0EFF76C93C20}" dt="2024-06-06T20:39:03.772" v="103" actId="14100"/>
          <ac:spMkLst>
            <pc:docMk/>
            <pc:sldMk cId="2959064863" sldId="431"/>
            <ac:spMk id="5" creationId="{43AC9E17-0CB9-539F-21BF-695E2579F093}"/>
          </ac:spMkLst>
        </pc:spChg>
      </pc:sldChg>
      <pc:sldChg chg="modSp mod">
        <pc:chgData name="David Redfern" userId="0ed7459e32ad7201" providerId="LiveId" clId="{42FBEB3C-FA2E-43FB-A601-0EFF76C93C20}" dt="2024-06-24T13:02:31.638" v="1170" actId="20577"/>
        <pc:sldMkLst>
          <pc:docMk/>
          <pc:sldMk cId="2391239055" sldId="432"/>
        </pc:sldMkLst>
        <pc:spChg chg="mod">
          <ac:chgData name="David Redfern" userId="0ed7459e32ad7201" providerId="LiveId" clId="{42FBEB3C-FA2E-43FB-A601-0EFF76C93C20}" dt="2024-06-24T13:02:31.638" v="1170" actId="20577"/>
          <ac:spMkLst>
            <pc:docMk/>
            <pc:sldMk cId="2391239055" sldId="432"/>
            <ac:spMk id="2" creationId="{00000000-0000-0000-0000-000000000000}"/>
          </ac:spMkLst>
        </pc:spChg>
        <pc:spChg chg="mod">
          <ac:chgData name="David Redfern" userId="0ed7459e32ad7201" providerId="LiveId" clId="{42FBEB3C-FA2E-43FB-A601-0EFF76C93C20}" dt="2024-06-06T20:39:39.961" v="108" actId="20577"/>
          <ac:spMkLst>
            <pc:docMk/>
            <pc:sldMk cId="2391239055" sldId="432"/>
            <ac:spMk id="5" creationId="{43AC9E17-0CB9-539F-21BF-695E2579F093}"/>
          </ac:spMkLst>
        </pc:spChg>
      </pc:sldChg>
      <pc:sldChg chg="addSp delSp modSp add mod">
        <pc:chgData name="David Redfern" userId="0ed7459e32ad7201" providerId="LiveId" clId="{42FBEB3C-FA2E-43FB-A601-0EFF76C93C20}" dt="2024-06-12T11:27:10.038" v="792" actId="20577"/>
        <pc:sldMkLst>
          <pc:docMk/>
          <pc:sldMk cId="4053419887" sldId="433"/>
        </pc:sldMkLst>
        <pc:spChg chg="mod">
          <ac:chgData name="David Redfern" userId="0ed7459e32ad7201" providerId="LiveId" clId="{42FBEB3C-FA2E-43FB-A601-0EFF76C93C20}" dt="2024-06-12T11:25:44.340" v="763" actId="20577"/>
          <ac:spMkLst>
            <pc:docMk/>
            <pc:sldMk cId="4053419887" sldId="433"/>
            <ac:spMk id="2" creationId="{00000000-0000-0000-0000-000000000000}"/>
          </ac:spMkLst>
        </pc:spChg>
        <pc:spChg chg="add">
          <ac:chgData name="David Redfern" userId="0ed7459e32ad7201" providerId="LiveId" clId="{42FBEB3C-FA2E-43FB-A601-0EFF76C93C20}" dt="2024-06-12T11:01:11.383" v="562"/>
          <ac:spMkLst>
            <pc:docMk/>
            <pc:sldMk cId="4053419887" sldId="433"/>
            <ac:spMk id="3" creationId="{EF8E82A0-AA74-D5DC-98CF-31754A0A44E2}"/>
          </ac:spMkLst>
        </pc:spChg>
        <pc:spChg chg="mod">
          <ac:chgData name="David Redfern" userId="0ed7459e32ad7201" providerId="LiveId" clId="{42FBEB3C-FA2E-43FB-A601-0EFF76C93C20}" dt="2024-06-12T11:27:10.038" v="792" actId="20577"/>
          <ac:spMkLst>
            <pc:docMk/>
            <pc:sldMk cId="4053419887" sldId="433"/>
            <ac:spMk id="5" creationId="{43AC9E17-0CB9-539F-21BF-695E2579F093}"/>
          </ac:spMkLst>
        </pc:spChg>
        <pc:picChg chg="del">
          <ac:chgData name="David Redfern" userId="0ed7459e32ad7201" providerId="LiveId" clId="{42FBEB3C-FA2E-43FB-A601-0EFF76C93C20}" dt="2024-06-07T05:49:08.340" v="112" actId="478"/>
          <ac:picMkLst>
            <pc:docMk/>
            <pc:sldMk cId="4053419887" sldId="433"/>
            <ac:picMk id="6" creationId="{3D8D875C-47B0-CB48-7015-7A73A7A8B37D}"/>
          </ac:picMkLst>
        </pc:picChg>
        <pc:picChg chg="add mod">
          <ac:chgData name="David Redfern" userId="0ed7459e32ad7201" providerId="LiveId" clId="{42FBEB3C-FA2E-43FB-A601-0EFF76C93C20}" dt="2024-06-12T11:02:09.151" v="567" actId="1076"/>
          <ac:picMkLst>
            <pc:docMk/>
            <pc:sldMk cId="4053419887" sldId="433"/>
            <ac:picMk id="7" creationId="{8C41FA26-451A-F2C8-2F5C-D3B81DC34349}"/>
          </ac:picMkLst>
        </pc:picChg>
        <pc:picChg chg="add del mod">
          <ac:chgData name="David Redfern" userId="0ed7459e32ad7201" providerId="LiveId" clId="{42FBEB3C-FA2E-43FB-A601-0EFF76C93C20}" dt="2024-06-12T11:01:03.188" v="561" actId="478"/>
          <ac:picMkLst>
            <pc:docMk/>
            <pc:sldMk cId="4053419887" sldId="433"/>
            <ac:picMk id="1026" creationId="{339B6E45-B54C-193B-ED6C-9E78EB61CED4}"/>
          </ac:picMkLst>
        </pc:picChg>
      </pc:sldChg>
      <pc:sldChg chg="addSp modSp add mod ord">
        <pc:chgData name="David Redfern" userId="0ed7459e32ad7201" providerId="LiveId" clId="{42FBEB3C-FA2E-43FB-A601-0EFF76C93C20}" dt="2024-06-24T13:09:56.575" v="1325" actId="20577"/>
        <pc:sldMkLst>
          <pc:docMk/>
          <pc:sldMk cId="388833802" sldId="434"/>
        </pc:sldMkLst>
        <pc:spChg chg="mod">
          <ac:chgData name="David Redfern" userId="0ed7459e32ad7201" providerId="LiveId" clId="{42FBEB3C-FA2E-43FB-A601-0EFF76C93C20}" dt="2024-06-24T13:09:56.575" v="1325" actId="20577"/>
          <ac:spMkLst>
            <pc:docMk/>
            <pc:sldMk cId="388833802" sldId="434"/>
            <ac:spMk id="2" creationId="{00000000-0000-0000-0000-000000000000}"/>
          </ac:spMkLst>
        </pc:spChg>
        <pc:spChg chg="mod">
          <ac:chgData name="David Redfern" userId="0ed7459e32ad7201" providerId="LiveId" clId="{42FBEB3C-FA2E-43FB-A601-0EFF76C93C20}" dt="2024-06-24T05:55:01.920" v="1140" actId="20577"/>
          <ac:spMkLst>
            <pc:docMk/>
            <pc:sldMk cId="388833802" sldId="434"/>
            <ac:spMk id="5" creationId="{43AC9E17-0CB9-539F-21BF-695E2579F093}"/>
          </ac:spMkLst>
        </pc:spChg>
        <pc:picChg chg="add mod">
          <ac:chgData name="David Redfern" userId="0ed7459e32ad7201" providerId="LiveId" clId="{42FBEB3C-FA2E-43FB-A601-0EFF76C93C20}" dt="2024-06-12T13:42:30.774" v="974" actId="1076"/>
          <ac:picMkLst>
            <pc:docMk/>
            <pc:sldMk cId="388833802" sldId="434"/>
            <ac:picMk id="3" creationId="{C3879FFA-2603-C8D2-30F6-9360B5480035}"/>
          </ac:picMkLst>
        </pc:picChg>
        <pc:picChg chg="mod">
          <ac:chgData name="David Redfern" userId="0ed7459e32ad7201" providerId="LiveId" clId="{42FBEB3C-FA2E-43FB-A601-0EFF76C93C20}" dt="2024-06-12T13:42:28.005" v="973" actId="1076"/>
          <ac:picMkLst>
            <pc:docMk/>
            <pc:sldMk cId="388833802" sldId="434"/>
            <ac:picMk id="1026" creationId="{339B6E45-B54C-193B-ED6C-9E78EB61CED4}"/>
          </ac:picMkLst>
        </pc:picChg>
      </pc:sldChg>
      <pc:sldChg chg="addSp delSp modSp add mod">
        <pc:chgData name="David Redfern" userId="0ed7459e32ad7201" providerId="LiveId" clId="{42FBEB3C-FA2E-43FB-A601-0EFF76C93C20}" dt="2024-06-27T15:47:02.334" v="1345" actId="207"/>
        <pc:sldMkLst>
          <pc:docMk/>
          <pc:sldMk cId="2878849729" sldId="435"/>
        </pc:sldMkLst>
        <pc:spChg chg="mod">
          <ac:chgData name="David Redfern" userId="0ed7459e32ad7201" providerId="LiveId" clId="{42FBEB3C-FA2E-43FB-A601-0EFF76C93C20}" dt="2024-06-24T13:10:01.938" v="1327" actId="20577"/>
          <ac:spMkLst>
            <pc:docMk/>
            <pc:sldMk cId="2878849729" sldId="435"/>
            <ac:spMk id="2" creationId="{00000000-0000-0000-0000-000000000000}"/>
          </ac:spMkLst>
        </pc:spChg>
        <pc:spChg chg="mod">
          <ac:chgData name="David Redfern" userId="0ed7459e32ad7201" providerId="LiveId" clId="{42FBEB3C-FA2E-43FB-A601-0EFF76C93C20}" dt="2024-06-27T15:46:58.282" v="1344" actId="207"/>
          <ac:spMkLst>
            <pc:docMk/>
            <pc:sldMk cId="2878849729" sldId="435"/>
            <ac:spMk id="5" creationId="{43AC9E17-0CB9-539F-21BF-695E2579F093}"/>
          </ac:spMkLst>
        </pc:spChg>
        <pc:spChg chg="add mod">
          <ac:chgData name="David Redfern" userId="0ed7459e32ad7201" providerId="LiveId" clId="{42FBEB3C-FA2E-43FB-A601-0EFF76C93C20}" dt="2024-06-27T15:47:02.334" v="1345" actId="207"/>
          <ac:spMkLst>
            <pc:docMk/>
            <pc:sldMk cId="2878849729" sldId="435"/>
            <ac:spMk id="6" creationId="{9F94A1D7-AF8C-6880-6432-C76ADAB5571B}"/>
          </ac:spMkLst>
        </pc:spChg>
        <pc:picChg chg="del">
          <ac:chgData name="David Redfern" userId="0ed7459e32ad7201" providerId="LiveId" clId="{42FBEB3C-FA2E-43FB-A601-0EFF76C93C20}" dt="2024-06-24T13:01:33.181" v="1162" actId="478"/>
          <ac:picMkLst>
            <pc:docMk/>
            <pc:sldMk cId="2878849729" sldId="435"/>
            <ac:picMk id="7" creationId="{8C41FA26-451A-F2C8-2F5C-D3B81DC34349}"/>
          </ac:picMkLst>
        </pc:picChg>
        <pc:picChg chg="add mod">
          <ac:chgData name="David Redfern" userId="0ed7459e32ad7201" providerId="LiveId" clId="{42FBEB3C-FA2E-43FB-A601-0EFF76C93C20}" dt="2024-06-27T15:46:27.091" v="1342" actId="1076"/>
          <ac:picMkLst>
            <pc:docMk/>
            <pc:sldMk cId="2878849729" sldId="435"/>
            <ac:picMk id="1026" creationId="{FE0BB597-443B-E7BF-8EBD-E02E64576FEF}"/>
          </ac:picMkLst>
        </pc:picChg>
        <pc:picChg chg="add mod">
          <ac:chgData name="David Redfern" userId="0ed7459e32ad7201" providerId="LiveId" clId="{42FBEB3C-FA2E-43FB-A601-0EFF76C93C20}" dt="2024-06-24T13:03:30.623" v="1176" actId="1076"/>
          <ac:picMkLst>
            <pc:docMk/>
            <pc:sldMk cId="2878849729" sldId="435"/>
            <ac:picMk id="1028" creationId="{6BF1E9FC-9653-6875-9A22-3007D8707D1E}"/>
          </ac:picMkLst>
        </pc:picChg>
      </pc:sldChg>
    </pc:docChg>
  </pc:docChgLst>
  <pc:docChgLst>
    <pc:chgData name="David Redfern" userId="0ed7459e32ad7201" providerId="LiveId" clId="{CA710850-C128-4746-976D-FE717CD780E8}"/>
    <pc:docChg chg="custSel addSld modSld">
      <pc:chgData name="David Redfern" userId="0ed7459e32ad7201" providerId="LiveId" clId="{CA710850-C128-4746-976D-FE717CD780E8}" dt="2024-04-23T07:05:54.158" v="15" actId="6549"/>
      <pc:docMkLst>
        <pc:docMk/>
      </pc:docMkLst>
      <pc:sldChg chg="addSp delSp modSp add mod">
        <pc:chgData name="David Redfern" userId="0ed7459e32ad7201" providerId="LiveId" clId="{CA710850-C128-4746-976D-FE717CD780E8}" dt="2024-04-23T07:04:13.730" v="4" actId="1076"/>
        <pc:sldMkLst>
          <pc:docMk/>
          <pc:sldMk cId="2178942758" sldId="424"/>
        </pc:sldMkLst>
        <pc:picChg chg="del">
          <ac:chgData name="David Redfern" userId="0ed7459e32ad7201" providerId="LiveId" clId="{CA710850-C128-4746-976D-FE717CD780E8}" dt="2024-04-23T07:03:31.725" v="1" actId="478"/>
          <ac:picMkLst>
            <pc:docMk/>
            <pc:sldMk cId="2178942758" sldId="424"/>
            <ac:picMk id="6" creationId="{B24737D3-88AC-8473-0D81-7DF5C15BD3E1}"/>
          </ac:picMkLst>
        </pc:picChg>
        <pc:picChg chg="add mod">
          <ac:chgData name="David Redfern" userId="0ed7459e32ad7201" providerId="LiveId" clId="{CA710850-C128-4746-976D-FE717CD780E8}" dt="2024-04-23T07:04:13.730" v="4" actId="1076"/>
          <ac:picMkLst>
            <pc:docMk/>
            <pc:sldMk cId="2178942758" sldId="424"/>
            <ac:picMk id="1026" creationId="{076736C6-27BA-6BAB-096F-4E62F60B89D0}"/>
          </ac:picMkLst>
        </pc:picChg>
      </pc:sldChg>
      <pc:sldChg chg="modSp new mod">
        <pc:chgData name="David Redfern" userId="0ed7459e32ad7201" providerId="LiveId" clId="{CA710850-C128-4746-976D-FE717CD780E8}" dt="2024-04-23T07:05:54.158" v="15" actId="6549"/>
        <pc:sldMkLst>
          <pc:docMk/>
          <pc:sldMk cId="2128178615" sldId="425"/>
        </pc:sldMkLst>
        <pc:spChg chg="mod">
          <ac:chgData name="David Redfern" userId="0ed7459e32ad7201" providerId="LiveId" clId="{CA710850-C128-4746-976D-FE717CD780E8}" dt="2024-04-23T07:05:54.158" v="15" actId="6549"/>
          <ac:spMkLst>
            <pc:docMk/>
            <pc:sldMk cId="2128178615" sldId="425"/>
            <ac:spMk id="3" creationId="{3BC2B5BE-7939-84C2-745A-ACDB93062269}"/>
          </ac:spMkLst>
        </pc:spChg>
      </pc:sldChg>
    </pc:docChg>
  </pc:docChgLst>
  <pc:docChgLst>
    <pc:chgData name="Ben Roberts" userId="afd2b2f5-d19b-458d-8355-bb03a636b71a" providerId="ADAL" clId="{D0332BF9-D21E-8247-AC5E-EE27BC430552}"/>
    <pc:docChg chg="custSel delSld modSld">
      <pc:chgData name="Ben Roberts" userId="afd2b2f5-d19b-458d-8355-bb03a636b71a" providerId="ADAL" clId="{D0332BF9-D21E-8247-AC5E-EE27BC430552}" dt="2024-09-05T13:29:59.536" v="27" actId="20577"/>
      <pc:docMkLst>
        <pc:docMk/>
      </pc:docMkLst>
      <pc:sldChg chg="modSp mod">
        <pc:chgData name="Ben Roberts" userId="afd2b2f5-d19b-458d-8355-bb03a636b71a" providerId="ADAL" clId="{D0332BF9-D21E-8247-AC5E-EE27BC430552}" dt="2024-09-05T13:22:02.759" v="1" actId="20577"/>
        <pc:sldMkLst>
          <pc:docMk/>
          <pc:sldMk cId="2228435026" sldId="256"/>
        </pc:sldMkLst>
        <pc:spChg chg="mod">
          <ac:chgData name="Ben Roberts" userId="afd2b2f5-d19b-458d-8355-bb03a636b71a" providerId="ADAL" clId="{D0332BF9-D21E-8247-AC5E-EE27BC430552}" dt="2024-09-05T13:22:02.759" v="1" actId="20577"/>
          <ac:spMkLst>
            <pc:docMk/>
            <pc:sldMk cId="2228435026" sldId="256"/>
            <ac:spMk id="2" creationId="{00000000-0000-0000-0000-000000000000}"/>
          </ac:spMkLst>
        </pc:spChg>
      </pc:sldChg>
      <pc:sldChg chg="modSp mod">
        <pc:chgData name="Ben Roberts" userId="afd2b2f5-d19b-458d-8355-bb03a636b71a" providerId="ADAL" clId="{D0332BF9-D21E-8247-AC5E-EE27BC430552}" dt="2024-09-05T13:24:17.789" v="17" actId="20577"/>
        <pc:sldMkLst>
          <pc:docMk/>
          <pc:sldMk cId="3696728901" sldId="358"/>
        </pc:sldMkLst>
        <pc:spChg chg="mod">
          <ac:chgData name="Ben Roberts" userId="afd2b2f5-d19b-458d-8355-bb03a636b71a" providerId="ADAL" clId="{D0332BF9-D21E-8247-AC5E-EE27BC430552}" dt="2024-09-05T13:24:17.789" v="17" actId="20577"/>
          <ac:spMkLst>
            <pc:docMk/>
            <pc:sldMk cId="3696728901" sldId="358"/>
            <ac:spMk id="4" creationId="{00000000-0000-0000-0000-000000000000}"/>
          </ac:spMkLst>
        </pc:spChg>
      </pc:sldChg>
      <pc:sldChg chg="modSp mod">
        <pc:chgData name="Ben Roberts" userId="afd2b2f5-d19b-458d-8355-bb03a636b71a" providerId="ADAL" clId="{D0332BF9-D21E-8247-AC5E-EE27BC430552}" dt="2024-09-05T13:22:27.862" v="6" actId="20577"/>
        <pc:sldMkLst>
          <pc:docMk/>
          <pc:sldMk cId="2178942758" sldId="424"/>
        </pc:sldMkLst>
        <pc:spChg chg="mod">
          <ac:chgData name="Ben Roberts" userId="afd2b2f5-d19b-458d-8355-bb03a636b71a" providerId="ADAL" clId="{D0332BF9-D21E-8247-AC5E-EE27BC430552}" dt="2024-09-05T13:22:27.862" v="6" actId="20577"/>
          <ac:spMkLst>
            <pc:docMk/>
            <pc:sldMk cId="2178942758" sldId="424"/>
            <ac:spMk id="5122" creationId="{00000000-0000-0000-0000-000000000000}"/>
          </ac:spMkLst>
        </pc:spChg>
      </pc:sldChg>
      <pc:sldChg chg="modSp mod">
        <pc:chgData name="Ben Roberts" userId="afd2b2f5-d19b-458d-8355-bb03a636b71a" providerId="ADAL" clId="{D0332BF9-D21E-8247-AC5E-EE27BC430552}" dt="2024-09-05T13:23:03.329" v="14" actId="20577"/>
        <pc:sldMkLst>
          <pc:docMk/>
          <pc:sldMk cId="2128178615" sldId="425"/>
        </pc:sldMkLst>
        <pc:spChg chg="mod">
          <ac:chgData name="Ben Roberts" userId="afd2b2f5-d19b-458d-8355-bb03a636b71a" providerId="ADAL" clId="{D0332BF9-D21E-8247-AC5E-EE27BC430552}" dt="2024-09-05T13:23:03.329" v="14" actId="20577"/>
          <ac:spMkLst>
            <pc:docMk/>
            <pc:sldMk cId="2128178615" sldId="425"/>
            <ac:spMk id="3" creationId="{3BC2B5BE-7939-84C2-745A-ACDB93062269}"/>
          </ac:spMkLst>
        </pc:spChg>
      </pc:sldChg>
      <pc:sldChg chg="modSp mod">
        <pc:chgData name="Ben Roberts" userId="afd2b2f5-d19b-458d-8355-bb03a636b71a" providerId="ADAL" clId="{D0332BF9-D21E-8247-AC5E-EE27BC430552}" dt="2024-09-05T13:23:10.236" v="15" actId="20577"/>
        <pc:sldMkLst>
          <pc:docMk/>
          <pc:sldMk cId="2102668651" sldId="428"/>
        </pc:sldMkLst>
        <pc:spChg chg="mod">
          <ac:chgData name="Ben Roberts" userId="afd2b2f5-d19b-458d-8355-bb03a636b71a" providerId="ADAL" clId="{D0332BF9-D21E-8247-AC5E-EE27BC430552}" dt="2024-09-05T13:23:10.236" v="15" actId="20577"/>
          <ac:spMkLst>
            <pc:docMk/>
            <pc:sldMk cId="2102668651" sldId="428"/>
            <ac:spMk id="3" creationId="{3BC2B5BE-7939-84C2-745A-ACDB93062269}"/>
          </ac:spMkLst>
        </pc:spChg>
      </pc:sldChg>
      <pc:sldChg chg="modSp mod">
        <pc:chgData name="Ben Roberts" userId="afd2b2f5-d19b-458d-8355-bb03a636b71a" providerId="ADAL" clId="{D0332BF9-D21E-8247-AC5E-EE27BC430552}" dt="2024-09-05T13:29:59.536" v="27" actId="20577"/>
        <pc:sldMkLst>
          <pc:docMk/>
          <pc:sldMk cId="2391239055" sldId="432"/>
        </pc:sldMkLst>
        <pc:spChg chg="mod">
          <ac:chgData name="Ben Roberts" userId="afd2b2f5-d19b-458d-8355-bb03a636b71a" providerId="ADAL" clId="{D0332BF9-D21E-8247-AC5E-EE27BC430552}" dt="2024-09-05T13:29:59.536" v="27" actId="20577"/>
          <ac:spMkLst>
            <pc:docMk/>
            <pc:sldMk cId="2391239055" sldId="432"/>
            <ac:spMk id="2" creationId="{00000000-0000-0000-0000-000000000000}"/>
          </ac:spMkLst>
        </pc:spChg>
      </pc:sldChg>
      <pc:sldChg chg="modSp del mod">
        <pc:chgData name="Ben Roberts" userId="afd2b2f5-d19b-458d-8355-bb03a636b71a" providerId="ADAL" clId="{D0332BF9-D21E-8247-AC5E-EE27BC430552}" dt="2024-09-05T13:28:50.123" v="21" actId="2696"/>
        <pc:sldMkLst>
          <pc:docMk/>
          <pc:sldMk cId="4053419887" sldId="433"/>
        </pc:sldMkLst>
        <pc:picChg chg="mod">
          <ac:chgData name="Ben Roberts" userId="afd2b2f5-d19b-458d-8355-bb03a636b71a" providerId="ADAL" clId="{D0332BF9-D21E-8247-AC5E-EE27BC430552}" dt="2024-09-05T13:25:23.455" v="20" actId="1076"/>
          <ac:picMkLst>
            <pc:docMk/>
            <pc:sldMk cId="4053419887" sldId="433"/>
            <ac:picMk id="7" creationId="{8C41FA26-451A-F2C8-2F5C-D3B81DC34349}"/>
          </ac:picMkLst>
        </pc:picChg>
      </pc:sldChg>
      <pc:sldChg chg="modSp mod">
        <pc:chgData name="Ben Roberts" userId="afd2b2f5-d19b-458d-8355-bb03a636b71a" providerId="ADAL" clId="{D0332BF9-D21E-8247-AC5E-EE27BC430552}" dt="2024-09-05T13:29:56.451" v="25" actId="20577"/>
        <pc:sldMkLst>
          <pc:docMk/>
          <pc:sldMk cId="388833802" sldId="434"/>
        </pc:sldMkLst>
        <pc:spChg chg="mod">
          <ac:chgData name="Ben Roberts" userId="afd2b2f5-d19b-458d-8355-bb03a636b71a" providerId="ADAL" clId="{D0332BF9-D21E-8247-AC5E-EE27BC430552}" dt="2024-09-05T13:29:56.451" v="25" actId="20577"/>
          <ac:spMkLst>
            <pc:docMk/>
            <pc:sldMk cId="388833802" sldId="434"/>
            <ac:spMk id="2" creationId="{00000000-0000-0000-0000-000000000000}"/>
          </ac:spMkLst>
        </pc:spChg>
      </pc:sldChg>
      <pc:sldChg chg="modSp mod">
        <pc:chgData name="Ben Roberts" userId="afd2b2f5-d19b-458d-8355-bb03a636b71a" providerId="ADAL" clId="{D0332BF9-D21E-8247-AC5E-EE27BC430552}" dt="2024-09-05T13:28:57.812" v="23" actId="20577"/>
        <pc:sldMkLst>
          <pc:docMk/>
          <pc:sldMk cId="2878849729" sldId="435"/>
        </pc:sldMkLst>
        <pc:spChg chg="mod">
          <ac:chgData name="Ben Roberts" userId="afd2b2f5-d19b-458d-8355-bb03a636b71a" providerId="ADAL" clId="{D0332BF9-D21E-8247-AC5E-EE27BC430552}" dt="2024-09-05T13:28:57.812" v="23" actId="20577"/>
          <ac:spMkLst>
            <pc:docMk/>
            <pc:sldMk cId="2878849729" sldId="435"/>
            <ac:spMk id="2" creationId="{00000000-0000-0000-0000-000000000000}"/>
          </ac:spMkLst>
        </pc:spChg>
      </pc:sldChg>
      <pc:sldChg chg="modSp mod">
        <pc:chgData name="Ben Roberts" userId="afd2b2f5-d19b-458d-8355-bb03a636b71a" providerId="ADAL" clId="{D0332BF9-D21E-8247-AC5E-EE27BC430552}" dt="2024-09-05T13:22:13.487" v="2" actId="114"/>
        <pc:sldMkLst>
          <pc:docMk/>
          <pc:sldMk cId="3852319691" sldId="436"/>
        </pc:sldMkLst>
        <pc:spChg chg="mod">
          <ac:chgData name="Ben Roberts" userId="afd2b2f5-d19b-458d-8355-bb03a636b71a" providerId="ADAL" clId="{D0332BF9-D21E-8247-AC5E-EE27BC430552}" dt="2024-09-05T13:22:13.487" v="2" actId="114"/>
          <ac:spMkLst>
            <pc:docMk/>
            <pc:sldMk cId="3852319691" sldId="436"/>
            <ac:spMk id="2" creationId="{3FC71B41-56B2-E53B-239C-FAE620A29E8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37553-FF64-3C40-B6CA-050F01F4CFF2}" type="datetimeFigureOut">
              <a:rPr lang="en-US" smtClean="0"/>
              <a:pPr/>
              <a:t>9/5/24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1C09E-9787-BC42-90B9-C4217A32D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9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4CB6D-99FA-FF4F-864A-D70B1050D931}" type="datetimeFigureOut">
              <a:rPr lang="en-US" smtClean="0"/>
              <a:pPr/>
              <a:t>9/5/24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D761F-61F0-2647-9704-A8CD29D76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65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9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599A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0" y="2130425"/>
            <a:ext cx="8496000" cy="1470025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00" y="3886200"/>
            <a:ext cx="8496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7" name="Picture 6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36" y="0"/>
            <a:ext cx="5922264" cy="179984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049620" y="1692000"/>
            <a:ext cx="36627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599A"/>
                </a:solidFill>
                <a:latin typeface="Arial"/>
                <a:cs typeface="Arial"/>
              </a:rPr>
              <a:t>www.hoddereducation.co.uk/</a:t>
            </a:r>
            <a:r>
              <a:rPr lang="en-US" sz="1400" dirty="0" err="1">
                <a:solidFill>
                  <a:srgbClr val="00599A"/>
                </a:solidFill>
                <a:latin typeface="Arial"/>
                <a:cs typeface="Arial"/>
              </a:rPr>
              <a:t>geographyreview</a:t>
            </a:r>
            <a:endParaRPr lang="en-US" sz="1400" dirty="0">
              <a:solidFill>
                <a:srgbClr val="00599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19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8" name="Picture 7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55" y="0"/>
            <a:ext cx="3257245" cy="9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7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977" y="1600200"/>
            <a:ext cx="4176823" cy="423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6000" cy="423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9" name="Picture 8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55" y="0"/>
            <a:ext cx="3257245" cy="9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7" name="Picture 6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55" y="0"/>
            <a:ext cx="3257245" cy="9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4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977" y="274638"/>
            <a:ext cx="5718223" cy="11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977" y="1600200"/>
            <a:ext cx="8496000" cy="423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977" y="6031353"/>
            <a:ext cx="3033823" cy="561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12" y="6031353"/>
            <a:ext cx="1301265" cy="5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6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99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Arial"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265113" indent="-265113" algn="l" defTabSz="457200" rtl="0" eaLnBrk="1" latinLnBrk="0" hangingPunct="1">
        <a:spcBef>
          <a:spcPts val="600"/>
        </a:spcBef>
        <a:buClr>
          <a:srgbClr val="00599A"/>
        </a:buClr>
        <a:buSzPct val="100000"/>
        <a:buFont typeface="Arial"/>
        <a:buChar char="●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449263" indent="-184150" algn="l" defTabSz="457200" rtl="0" eaLnBrk="1" latinLnBrk="0" hangingPunct="1">
        <a:spcBef>
          <a:spcPts val="6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6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6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ddereducation.co.uk/geographyrevie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mea01.safelinks.protection.outlook.com/?url=https%3A%2F%2Fsubstack.com%2Fredirect%2Feabd604f-d2be-4a19-a945-216071a604c3%3Fj%3DeyJ1IjoiMXYwOHJ4In0.F0jovHwRdUSCw6Xv89uVTz2POvlpddiPpasDhgohDjo&amp;data=05%7C02%7C%7C5a56e99b61874f88ced308dc3123471d%7C84df9e7fe9f640afb435aaaaaaaaaaaa%7C1%7C0%7C638439274816091365%7CUnknown%7CTWFpbGZsb3d8eyJWIjoiMC4wLjAwMDAiLCJQIjoiV2luMzIiLCJBTiI6Ik1haWwiLCJXVCI6Mn0%3D%7C0%7C%7C%7C&amp;sdata=ShIoqrmGSag1i0ENRYJwOdXDxjEFzWdEV8OYRMXbOTc%3D&amp;reserved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653" y="2743200"/>
            <a:ext cx="7280476" cy="201609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Essential topic update:</a:t>
            </a:r>
            <a:br>
              <a:rPr lang="en-GB" sz="3600" dirty="0"/>
            </a:br>
            <a:r>
              <a:rPr lang="en-GB" sz="3600" b="1" dirty="0"/>
              <a:t>Is globalisation being rebranded? </a:t>
            </a:r>
            <a:br>
              <a:rPr lang="en-GB" sz="3600" dirty="0"/>
            </a:br>
            <a:br>
              <a:rPr lang="en-GB" sz="3600" dirty="0"/>
            </a:br>
            <a:br>
              <a:rPr lang="en-GB" sz="3600" b="1" dirty="0"/>
            </a:br>
            <a:br>
              <a:rPr lang="en-US" sz="2800" b="1" dirty="0"/>
            </a:b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652" y="5126636"/>
            <a:ext cx="8004750" cy="820774"/>
          </a:xfrm>
        </p:spPr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Redfern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2024</a:t>
            </a:r>
          </a:p>
        </p:txBody>
      </p:sp>
    </p:spTree>
    <p:extLst>
      <p:ext uri="{BB962C8B-B14F-4D97-AF65-F5344CB8AC3E}">
        <p14:creationId xmlns:p14="http://schemas.microsoft.com/office/powerpoint/2010/main" val="222843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7" y="694481"/>
            <a:ext cx="6319778" cy="1354238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Impact on the Mexican economy (2): </a:t>
            </a:r>
            <a:br>
              <a:rPr lang="en-US" b="1" dirty="0"/>
            </a:br>
            <a:r>
              <a:rPr lang="en-US" sz="2000" b="1" dirty="0"/>
              <a:t>Relative rates of increase by type of manufacturing industry (100 = no change)</a:t>
            </a:r>
            <a:endParaRPr lang="en-GB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031353"/>
            <a:ext cx="3033823" cy="561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Hodder &amp; Stoughton © 2024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205D9CB-B93D-4BDF-E93A-F7F7F90F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455"/>
            <a:ext cx="6748041" cy="430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3DC7F-0EC1-1866-A3F5-2E9557E2CE07}"/>
              </a:ext>
            </a:extLst>
          </p:cNvPr>
          <p:cNvSpPr txBox="1"/>
          <p:nvPr/>
        </p:nvSpPr>
        <p:spPr>
          <a:xfrm>
            <a:off x="6886938" y="2253343"/>
            <a:ext cx="20066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nature of the industries that are growing – they are all high value domestic and consumer goods.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31A0F-AA12-690D-82FC-02153F6D263D}"/>
              </a:ext>
            </a:extLst>
          </p:cNvPr>
          <p:cNvSpPr txBox="1"/>
          <p:nvPr/>
        </p:nvSpPr>
        <p:spPr>
          <a:xfrm>
            <a:off x="6886938" y="4988689"/>
            <a:ext cx="20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</a:t>
            </a:r>
          </a:p>
          <a:p>
            <a:r>
              <a:rPr lang="en-US" sz="1400" dirty="0"/>
              <a:t>Joseph </a:t>
            </a:r>
            <a:r>
              <a:rPr lang="en-US" sz="1400" dirty="0" err="1"/>
              <a:t>Politano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5493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8" y="544010"/>
            <a:ext cx="5711432" cy="1115396"/>
          </a:xfrm>
        </p:spPr>
        <p:txBody>
          <a:bodyPr anchor="ctr">
            <a:normAutofit/>
          </a:bodyPr>
          <a:lstStyle/>
          <a:p>
            <a:r>
              <a:rPr lang="en-US" b="1" dirty="0"/>
              <a:t>Impact on China (1):</a:t>
            </a:r>
            <a:br>
              <a:rPr lang="en-US" b="1" dirty="0"/>
            </a:br>
            <a:r>
              <a:rPr lang="en-US" sz="2400" b="1" dirty="0"/>
              <a:t>FDI into China</a:t>
            </a:r>
            <a:endParaRPr lang="en-GB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031353"/>
            <a:ext cx="3033823" cy="561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Hodder &amp; Stoughton © 2024</a:t>
            </a:r>
          </a:p>
        </p:txBody>
      </p:sp>
      <p:pic>
        <p:nvPicPr>
          <p:cNvPr id="3" name="Picture 2" descr="A graph of a financial fall&#10;&#10;Description automatically generated with medium confidence">
            <a:extLst>
              <a:ext uri="{FF2B5EF4-FFF2-40B4-BE49-F238E27FC236}">
                <a16:creationId xmlns:a16="http://schemas.microsoft.com/office/drawing/2014/main" id="{1FCE52BF-101A-D098-1776-6F0D38CB4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0" y="1749177"/>
            <a:ext cx="6385538" cy="37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AC9E17-0CB9-539F-21BF-695E2579F093}"/>
              </a:ext>
            </a:extLst>
          </p:cNvPr>
          <p:cNvSpPr txBox="1"/>
          <p:nvPr/>
        </p:nvSpPr>
        <p:spPr>
          <a:xfrm>
            <a:off x="6516547" y="1659406"/>
            <a:ext cx="2743199" cy="341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From 1990 to the early 2010s FDI in China increased regularly.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During the mid 2010s FDI stabilized.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Peak FDI took place in 2021, but since then it has fallen markedly.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7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8" y="544010"/>
            <a:ext cx="5711432" cy="1115396"/>
          </a:xfrm>
        </p:spPr>
        <p:txBody>
          <a:bodyPr anchor="ctr">
            <a:normAutofit/>
          </a:bodyPr>
          <a:lstStyle/>
          <a:p>
            <a:r>
              <a:rPr lang="en-US" b="1" dirty="0"/>
              <a:t>Impact on China (2):</a:t>
            </a:r>
            <a:br>
              <a:rPr lang="en-US" b="1" dirty="0"/>
            </a:br>
            <a:r>
              <a:rPr lang="en-US" sz="2400" b="1" dirty="0"/>
              <a:t>Exports to other parts of the world</a:t>
            </a:r>
            <a:endParaRPr lang="en-GB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031353"/>
            <a:ext cx="3033823" cy="561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Hodder &amp; Stoughton ©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C9E17-0CB9-539F-21BF-695E2579F093}"/>
              </a:ext>
            </a:extLst>
          </p:cNvPr>
          <p:cNvSpPr txBox="1"/>
          <p:nvPr/>
        </p:nvSpPr>
        <p:spPr>
          <a:xfrm>
            <a:off x="6192457" y="1659406"/>
            <a:ext cx="2865248" cy="378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Exports to the USA have fallen, as stated earlier.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Exports to the EU have risen in recent years (except 2023)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Most marked increase in exports is to other Asian countries (ASEAN)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Vietnam (except 2023).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8D875C-47B0-CB48-7015-7A73A7A8B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43"/>
          <a:stretch/>
        </p:blipFill>
        <p:spPr>
          <a:xfrm>
            <a:off x="86295" y="2187614"/>
            <a:ext cx="5944115" cy="29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6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8" y="106054"/>
            <a:ext cx="5711432" cy="1145804"/>
          </a:xfrm>
        </p:spPr>
        <p:txBody>
          <a:bodyPr anchor="ctr">
            <a:normAutofit/>
          </a:bodyPr>
          <a:lstStyle/>
          <a:p>
            <a:r>
              <a:rPr lang="en-US" b="1" dirty="0"/>
              <a:t>Impact on China (3):</a:t>
            </a:r>
            <a:br>
              <a:rPr lang="en-US" b="1" dirty="0"/>
            </a:br>
            <a:r>
              <a:rPr lang="en-US" sz="2400" b="1" dirty="0"/>
              <a:t>Exports of EVs</a:t>
            </a:r>
            <a:endParaRPr lang="en-GB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031353"/>
            <a:ext cx="3033823" cy="561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Hodder &amp; Stoughton ©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C9E17-0CB9-539F-21BF-695E2579F093}"/>
              </a:ext>
            </a:extLst>
          </p:cNvPr>
          <p:cNvSpPr txBox="1"/>
          <p:nvPr/>
        </p:nvSpPr>
        <p:spPr>
          <a:xfrm>
            <a:off x="5377543" y="1110344"/>
            <a:ext cx="3668486" cy="157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Europe and Asia are the main markets for Chinese-made EVs, including the company BYD.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EF8E82A0-AA74-D5DC-98CF-31754A0A44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0BB597-443B-E7BF-8EBD-E02E64576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115"/>
            <a:ext cx="5027144" cy="31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BF1E9FC-9653-6875-9A22-3007D8707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20" y="2862942"/>
            <a:ext cx="4216080" cy="399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94A1D7-AF8C-6880-6432-C76ADAB5571B}"/>
              </a:ext>
            </a:extLst>
          </p:cNvPr>
          <p:cNvSpPr txBox="1"/>
          <p:nvPr/>
        </p:nvSpPr>
        <p:spPr>
          <a:xfrm>
            <a:off x="119743" y="4297722"/>
            <a:ext cx="4604657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en-GB" sz="16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has suggested that Germany’s luxury car manufacturers could benefit by a form of reciprocal agreement. (Note: German exports of BMW and Mercedes cars are already high.)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4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8" y="52678"/>
            <a:ext cx="5396022" cy="1215410"/>
          </a:xfrm>
        </p:spPr>
        <p:txBody>
          <a:bodyPr anchor="ctr">
            <a:normAutofit/>
          </a:bodyPr>
          <a:lstStyle/>
          <a:p>
            <a:r>
              <a:rPr lang="en-US" b="1" dirty="0"/>
              <a:t>Impact on China (4):</a:t>
            </a:r>
            <a:br>
              <a:rPr lang="en-US" b="1" dirty="0"/>
            </a:br>
            <a:r>
              <a:rPr lang="en-US" sz="2400" b="1" dirty="0"/>
              <a:t>Exports of EVs to the EU</a:t>
            </a:r>
            <a:endParaRPr lang="en-GB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031353"/>
            <a:ext cx="3033823" cy="561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Hodder &amp; Stoughton ©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C9E17-0CB9-539F-21BF-695E2579F093}"/>
              </a:ext>
            </a:extLst>
          </p:cNvPr>
          <p:cNvSpPr txBox="1"/>
          <p:nvPr/>
        </p:nvSpPr>
        <p:spPr>
          <a:xfrm>
            <a:off x="5856514" y="1415144"/>
            <a:ext cx="3201191" cy="4894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growth in EV exports from China to the EU has been rapid – they were very small before the Covid pandemic.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June 2024 the EU Commission proposed introducing tariffs of up to 38% to restrict the import of Chinese-made EVs into Europe, but this was later withdrawn.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9B6E45-B54C-193B-ED6C-9E78EB61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6" y="1204030"/>
            <a:ext cx="5200025" cy="33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879FFA-2603-C8D2-30F6-9360B5480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7" y="4162702"/>
            <a:ext cx="4299857" cy="264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8" y="544010"/>
            <a:ext cx="5711432" cy="1115396"/>
          </a:xfrm>
        </p:spPr>
        <p:txBody>
          <a:bodyPr anchor="ctr">
            <a:normAutofit/>
          </a:bodyPr>
          <a:lstStyle/>
          <a:p>
            <a:r>
              <a:rPr lang="en-US" b="1" dirty="0"/>
              <a:t>Impact on China (5):</a:t>
            </a:r>
            <a:br>
              <a:rPr lang="en-US" b="1" dirty="0"/>
            </a:br>
            <a:r>
              <a:rPr lang="en-US" sz="2400" b="1" dirty="0"/>
              <a:t>China–Russia trade</a:t>
            </a:r>
            <a:endParaRPr lang="en-GB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031353"/>
            <a:ext cx="3033823" cy="561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Hodder &amp; Stoughton ©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C9E17-0CB9-539F-21BF-695E2579F093}"/>
              </a:ext>
            </a:extLst>
          </p:cNvPr>
          <p:cNvSpPr txBox="1"/>
          <p:nvPr/>
        </p:nvSpPr>
        <p:spPr>
          <a:xfrm>
            <a:off x="5649256" y="1030147"/>
            <a:ext cx="3413722" cy="4524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Trade with Russia has increased significantly, particularly since 2020.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China has greatly increased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exports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machinery and cars to Russia.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Imports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fossil fuels (mostly oil and gas) have similarly increased.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war in Ukraine is a factor here.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F27D1C-CC0A-F4F1-53F2-7C74AF4DE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97"/>
          <a:stretch/>
        </p:blipFill>
        <p:spPr>
          <a:xfrm>
            <a:off x="1" y="1979271"/>
            <a:ext cx="5649254" cy="346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3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646" y="2194560"/>
            <a:ext cx="7854846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This resource is part of </a:t>
            </a:r>
            <a:r>
              <a:rPr lang="en-US" cap="small" dirty="0">
                <a:latin typeface="Arial" charset="0"/>
                <a:ea typeface="Arial" charset="0"/>
                <a:cs typeface="Arial" charset="0"/>
              </a:rPr>
              <a:t>Geography Review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a magazine written for A-level students by subject experts. To subscribe to the full magazine go to:  </a:t>
            </a:r>
            <a:r>
              <a:rPr lang="en-US" u="sng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http://www.hoddereducation.co.uk/geographyreview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2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1B41-56B2-E53B-239C-FAE620A2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Is globalisation being rebranded?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C45D5-E468-41FB-D537-B0212BEE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944547"/>
            <a:ext cx="8496000" cy="388565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1600" dirty="0"/>
              <a:t>This presentation supports the article in </a:t>
            </a:r>
            <a:r>
              <a:rPr lang="en-GB" sz="1600" cap="small" dirty="0"/>
              <a:t>Geography Review </a:t>
            </a:r>
            <a:r>
              <a:rPr lang="en-GB" sz="1600" dirty="0"/>
              <a:t>Vol. 38, No. 1, page 6.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sz="1600" dirty="0"/>
              <a:t>What follows is a series of graphs and maps that provide two of the Figures (1 and 2) in the article</a:t>
            </a:r>
            <a:r>
              <a:rPr lang="en-GB" dirty="0"/>
              <a:t> </a:t>
            </a:r>
            <a:r>
              <a:rPr lang="en-GB" sz="1600" dirty="0"/>
              <a:t>together with extra data which can be used to examine the concepts of decoupling, reshoring, near-shoring and ally-shoring.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sz="1600" dirty="0"/>
              <a:t>The data concentrate on the interrelationships between USA, China, Mexico</a:t>
            </a:r>
            <a:r>
              <a:rPr lang="en-GB" dirty="0"/>
              <a:t> and Russia.</a:t>
            </a:r>
            <a:endParaRPr lang="en-GB" sz="1600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sz="1600" dirty="0"/>
              <a:t>Teachers may want to allow students to analyse the main features of each data set, as is often the case in A level examinations. Short summaries of key points are also provided on some slides.</a:t>
            </a:r>
            <a:br>
              <a:rPr lang="en-GB" sz="1600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8E3F8-F9BE-51FF-6151-AB349327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2024</a:t>
            </a:r>
          </a:p>
        </p:txBody>
      </p:sp>
    </p:spTree>
    <p:extLst>
      <p:ext uri="{BB962C8B-B14F-4D97-AF65-F5344CB8AC3E}">
        <p14:creationId xmlns:p14="http://schemas.microsoft.com/office/powerpoint/2010/main" val="385231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8" y="544010"/>
            <a:ext cx="5711432" cy="1115396"/>
          </a:xfrm>
        </p:spPr>
        <p:txBody>
          <a:bodyPr anchor="ctr">
            <a:normAutofit/>
          </a:bodyPr>
          <a:lstStyle/>
          <a:p>
            <a:r>
              <a:rPr lang="en-US" b="1" dirty="0"/>
              <a:t>Origin of US goods imports:</a:t>
            </a:r>
            <a:br>
              <a:rPr lang="en-US" b="1" dirty="0"/>
            </a:br>
            <a:r>
              <a:rPr lang="en-US" b="1" dirty="0"/>
              <a:t>12-month rolling sum (%)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031353"/>
            <a:ext cx="3033823" cy="561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Hodder &amp; Stoughton © 2024</a:t>
            </a:r>
          </a:p>
        </p:txBody>
      </p:sp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C406C43-6E44-E108-B1CB-35AA41218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7" y="1659406"/>
            <a:ext cx="5926869" cy="3856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EEEEA1-80B1-B7B4-7B37-D295699255DC}"/>
              </a:ext>
            </a:extLst>
          </p:cNvPr>
          <p:cNvSpPr txBox="1"/>
          <p:nvPr/>
        </p:nvSpPr>
        <p:spPr>
          <a:xfrm>
            <a:off x="6110177" y="1250067"/>
            <a:ext cx="3033823" cy="4478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Significant falls in US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imports (%) from China, especially since 2019. In 2024 US tariffs on Chinese electric vehicles (EVs) increased to 100%.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Increases in imports from the EU and UK, Mexico and Asian countries (not China).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Imports from Mexico now exceed those from China.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U</a:t>
            </a:r>
            <a:r>
              <a:rPr lang="en-GB" b="1" dirty="0"/>
              <a:t>S goods imports by value: China vs Mexico</a:t>
            </a:r>
            <a:endParaRPr lang="en-US" b="1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783263" y="4459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354" y="6273478"/>
            <a:ext cx="2877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Hodder &amp; Stoughton © 2024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6736C6-27BA-6BAB-096F-4E62F60B8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2"/>
          <a:stretch/>
        </p:blipFill>
        <p:spPr bwMode="auto">
          <a:xfrm>
            <a:off x="181688" y="1449468"/>
            <a:ext cx="5464629" cy="48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77801C-EC0D-BDDE-7BB1-C9B80FABE2E4}"/>
              </a:ext>
            </a:extLst>
          </p:cNvPr>
          <p:cNvSpPr txBox="1"/>
          <p:nvPr/>
        </p:nvSpPr>
        <p:spPr>
          <a:xfrm>
            <a:off x="5868365" y="1449468"/>
            <a:ext cx="3093947" cy="415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Imports by value from China have oscillated between 2016 and 2024, but with a slight downward trend.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Imports by value from Mexico have almost doubled.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is a sign of more manufactured goods being imported from Mexico.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42758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/>
              <a:t>The changing US trade deficit</a:t>
            </a:r>
            <a:endParaRPr lang="en-US" b="1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783263" y="4459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354" y="6273478"/>
            <a:ext cx="2877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Hodder &amp; Stoughton © 2024</a:t>
            </a:r>
          </a:p>
          <a:p>
            <a:endParaRPr lang="en-US" dirty="0"/>
          </a:p>
        </p:txBody>
      </p:sp>
      <p:pic>
        <p:nvPicPr>
          <p:cNvPr id="6" name="Picture 5" descr="A graph of a graph showing the value of a trade deficit&#10;&#10;Description automatically generated with medium confidence">
            <a:hlinkClick r:id="rId3" tooltip="&quot;Protected by Outlook: https://substack.com/redirect/eabd604f-d2be-4a19-a945-216071a604c3?j=eyJ1IjoiMXYwOHJ4In0.F0jovHwRdUSCw6Xv89uVTz2POvlpddiPpasDhgohDjo. Click or tap to follow the link.&quot;"/>
            <a:extLst>
              <a:ext uri="{FF2B5EF4-FFF2-40B4-BE49-F238E27FC236}">
                <a16:creationId xmlns:a16="http://schemas.microsoft.com/office/drawing/2014/main" id="{B24737D3-88AC-8473-0D81-7DF5C15BD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68488"/>
            <a:ext cx="523875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FAE87-366E-5CDE-2B9E-275A452F0B42}"/>
              </a:ext>
            </a:extLst>
          </p:cNvPr>
          <p:cNvSpPr txBox="1"/>
          <p:nvPr/>
        </p:nvSpPr>
        <p:spPr>
          <a:xfrm>
            <a:off x="5555848" y="1157468"/>
            <a:ext cx="3588152" cy="415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USA maintains a trade deficit in goods and has done for many years. It balances its trade by net exports of services and raw materials.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During the 2010s half of this deficit was due to trade with China.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2020s the impact of China on the deficit has reduced significantly.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79724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469B-47C0-2D5E-51B7-DF9AAA2F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FDI by China into Mexico (1)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B5BE-7939-84C2-745A-ACDB93062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620456"/>
            <a:ext cx="8496000" cy="4209744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China,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known as the ’</a:t>
            </a:r>
            <a:r>
              <a:rPr lang="en-GB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factory of the world’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is increasingly setting up new manufacturing  branches in </a:t>
            </a:r>
            <a:r>
              <a:rPr lang="en-GB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The practice of Chinese companies bringing their production closer to the US —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nearshoring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has seen a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marked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increase.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There are several reasons why foreign businesses may want to set up production outlets nearer to the USA. Saving on shipping is an obvious benefit for any overseas company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Chinese firms have extra incentives: the strategy allows them to evade tariffs that can reach up to </a:t>
            </a:r>
            <a:r>
              <a:rPr lang="en-GB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when selling into the US (100% for Chinese-made EVs) —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cost that has risen since the escalation of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trade war (started by President Trump and continued by President Biden) between the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[FDI – Foreign Direct Investment]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5EEB7-4021-D92E-95A4-4E81E2F7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2024</a:t>
            </a:r>
          </a:p>
        </p:txBody>
      </p:sp>
    </p:spTree>
    <p:extLst>
      <p:ext uri="{BB962C8B-B14F-4D97-AF65-F5344CB8AC3E}">
        <p14:creationId xmlns:p14="http://schemas.microsoft.com/office/powerpoint/2010/main" val="212817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469B-47C0-2D5E-51B7-DF9AAA2F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FDI by China into Mexico (2)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B5BE-7939-84C2-745A-ACDB93062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462638"/>
            <a:ext cx="8496000" cy="4367562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Those tensions have seen American imports from China drop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significantly. I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 February 2024, the USA bought </a:t>
            </a:r>
            <a:r>
              <a:rPr lang="en-GB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$32bn 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worth of Chinese goods, while imports from Mexico totalled </a:t>
            </a:r>
            <a:r>
              <a:rPr lang="en-GB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$40bn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 increase of 25%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While nearshoring is a financial benefit for Chinese manufacturers, it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has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also provided a welcome economic boost to 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USA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’s southern neighbour.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 Mexican Association of Private Industrial Parks has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stated that this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driving force for greater industrial park capacity, with the association anticipating demand for a further </a:t>
            </a:r>
            <a:r>
              <a:rPr lang="en-GB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 million 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square metres of new commercial space by 2027. (See next slide)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5EEB7-4021-D92E-95A4-4E81E2F7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2024</a:t>
            </a:r>
          </a:p>
        </p:txBody>
      </p:sp>
    </p:spTree>
    <p:extLst>
      <p:ext uri="{BB962C8B-B14F-4D97-AF65-F5344CB8AC3E}">
        <p14:creationId xmlns:p14="http://schemas.microsoft.com/office/powerpoint/2010/main" val="210266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469B-47C0-2D5E-51B7-DF9AAA2F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81023"/>
            <a:ext cx="5718223" cy="1111169"/>
          </a:xfrm>
        </p:spPr>
        <p:txBody>
          <a:bodyPr/>
          <a:lstStyle/>
          <a:p>
            <a:r>
              <a:rPr lang="en-US" b="1" dirty="0"/>
              <a:t>FDI into Mexico</a:t>
            </a:r>
            <a:endParaRPr lang="en-GB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5EEB7-4021-D92E-95A4-4E81E2F7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Hodder &amp; Stoughton © 2021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DD7468-8579-A51D-62C6-5B675BA56803}"/>
              </a:ext>
            </a:extLst>
          </p:cNvPr>
          <p:cNvSpPr txBox="1"/>
          <p:nvPr/>
        </p:nvSpPr>
        <p:spPr>
          <a:xfrm>
            <a:off x="6615568" y="1192192"/>
            <a:ext cx="2528431" cy="415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new industrial parks/warehouses are concentrated along northern border with USA, near Monterrey, and around the capital Mexico City.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Some are directly adjacent to the US/Mexico border.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map of mexico with different colored areas&#10;&#10;Description automatically generated">
            <a:extLst>
              <a:ext uri="{FF2B5EF4-FFF2-40B4-BE49-F238E27FC236}">
                <a16:creationId xmlns:a16="http://schemas.microsoft.com/office/drawing/2014/main" id="{836EBBAC-1543-C0B8-65C0-299C83D67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0" y="1052404"/>
            <a:ext cx="6388260" cy="56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0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23" y="648181"/>
            <a:ext cx="6250328" cy="1597305"/>
          </a:xfrm>
        </p:spPr>
        <p:txBody>
          <a:bodyPr anchor="ctr">
            <a:noAutofit/>
          </a:bodyPr>
          <a:lstStyle/>
          <a:p>
            <a:r>
              <a:rPr lang="en-US" sz="2800" b="1" dirty="0"/>
              <a:t>Impact on the Mexican economy (1): Employment in construction and manufacturing</a:t>
            </a:r>
            <a:endParaRPr lang="en-GB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031353"/>
            <a:ext cx="3033823" cy="561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Hodder &amp; Stoughton © 2024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DA86765-7340-D394-86ED-0E0E2D4F0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74" y="3750197"/>
            <a:ext cx="4833525" cy="308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E311F2-233F-8E9E-BB52-F4F55C11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487"/>
            <a:ext cx="4485152" cy="286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33A43B-AA6F-68DF-2A1D-3A18F53668A1}"/>
              </a:ext>
            </a:extLst>
          </p:cNvPr>
          <p:cNvSpPr txBox="1"/>
          <p:nvPr/>
        </p:nvSpPr>
        <p:spPr>
          <a:xfrm>
            <a:off x="318976" y="5254906"/>
            <a:ext cx="340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Joseph </a:t>
            </a:r>
            <a:r>
              <a:rPr lang="en-US" sz="1400" dirty="0" err="1"/>
              <a:t>Politano</a:t>
            </a:r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0D538-533D-D833-C40A-646EAB92B735}"/>
              </a:ext>
            </a:extLst>
          </p:cNvPr>
          <p:cNvSpPr txBox="1"/>
          <p:nvPr/>
        </p:nvSpPr>
        <p:spPr>
          <a:xfrm>
            <a:off x="4849792" y="2245487"/>
            <a:ext cx="361130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graphs show significant increases since mid-2020.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97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</TotalTime>
  <Words>1122</Words>
  <Application>Microsoft Macintosh PowerPoint</Application>
  <PresentationFormat>On-screen Show (4:3)</PresentationFormat>
  <Paragraphs>87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Lucida Grande</vt:lpstr>
      <vt:lpstr>Office Theme</vt:lpstr>
      <vt:lpstr>    Essential topic update: Is globalisation being rebranded?      </vt:lpstr>
      <vt:lpstr>Is globalisation being rebranded?</vt:lpstr>
      <vt:lpstr>Origin of US goods imports: 12-month rolling sum (%)</vt:lpstr>
      <vt:lpstr>US goods imports by value: China vs Mexico</vt:lpstr>
      <vt:lpstr>The changing US trade deficit</vt:lpstr>
      <vt:lpstr>FDI by China into Mexico (1)</vt:lpstr>
      <vt:lpstr>FDI by China into Mexico (2)</vt:lpstr>
      <vt:lpstr>FDI into Mexico</vt:lpstr>
      <vt:lpstr>Impact on the Mexican economy (1): Employment in construction and manufacturing</vt:lpstr>
      <vt:lpstr>Impact on the Mexican economy (2):  Relative rates of increase by type of manufacturing industry (100 = no change)</vt:lpstr>
      <vt:lpstr>Impact on China (1): FDI into China</vt:lpstr>
      <vt:lpstr>Impact on China (2): Exports to other parts of the world</vt:lpstr>
      <vt:lpstr>Impact on China (3): Exports of EVs</vt:lpstr>
      <vt:lpstr>Impact on China (4): Exports of EVs to the EU</vt:lpstr>
      <vt:lpstr>Impact on China (5): China–Russia trade</vt:lpstr>
      <vt:lpstr>PowerPoint Presentation</vt:lpstr>
    </vt:vector>
  </TitlesOfParts>
  <Company>Philip Allan Updates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Bates</dc:creator>
  <cp:lastModifiedBy>Ben Roberts</cp:lastModifiedBy>
  <cp:revision>1005</cp:revision>
  <dcterms:created xsi:type="dcterms:W3CDTF">2015-04-09T13:54:46Z</dcterms:created>
  <dcterms:modified xsi:type="dcterms:W3CDTF">2024-09-05T13:30:02Z</dcterms:modified>
</cp:coreProperties>
</file>