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3"/>
  </p:notesMasterIdLst>
  <p:sldIdLst>
    <p:sldId id="357" r:id="rId5"/>
    <p:sldId id="264" r:id="rId6"/>
    <p:sldId id="385" r:id="rId7"/>
    <p:sldId id="327" r:id="rId8"/>
    <p:sldId id="393" r:id="rId9"/>
    <p:sldId id="257" r:id="rId10"/>
    <p:sldId id="386" r:id="rId11"/>
    <p:sldId id="378" r:id="rId12"/>
    <p:sldId id="379" r:id="rId13"/>
    <p:sldId id="392" r:id="rId14"/>
    <p:sldId id="380" r:id="rId15"/>
    <p:sldId id="351" r:id="rId16"/>
    <p:sldId id="260" r:id="rId17"/>
    <p:sldId id="387" r:id="rId18"/>
    <p:sldId id="388" r:id="rId19"/>
    <p:sldId id="261" r:id="rId20"/>
    <p:sldId id="352" r:id="rId21"/>
    <p:sldId id="263" r:id="rId22"/>
    <p:sldId id="381" r:id="rId23"/>
    <p:sldId id="391" r:id="rId24"/>
    <p:sldId id="382" r:id="rId25"/>
    <p:sldId id="394" r:id="rId26"/>
    <p:sldId id="390" r:id="rId27"/>
    <p:sldId id="389" r:id="rId28"/>
    <p:sldId id="265" r:id="rId29"/>
    <p:sldId id="383" r:id="rId30"/>
    <p:sldId id="384" r:id="rId31"/>
    <p:sldId id="363" r:id="rId32"/>
  </p:sldIdLst>
  <p:sldSz cx="12192000" cy="6858000"/>
  <p:notesSz cx="20104100" cy="11309350"/>
  <p:embeddedFontLst>
    <p:embeddedFont>
      <p:font typeface="Cambria" panose="02040503050406030204" pitchFamily="18" charset="0"/>
      <p:regular r:id="rId34"/>
      <p:bold r:id="rId35"/>
      <p:italic r:id="rId36"/>
      <p:boldItalic r:id="rId37"/>
    </p:embeddedFont>
    <p:embeddedFont>
      <p:font typeface="Poppins" pitchFamily="2" charset="77"/>
      <p:regular r:id="rId38"/>
      <p:bold r:id="rId39"/>
      <p:italic r:id="rId40"/>
      <p:boldItalic r:id="rId41"/>
    </p:embeddedFont>
  </p:embeddedFontLst>
  <p:defaultTextStyle>
    <a:defPPr>
      <a:defRPr kern="0"/>
    </a:defPPr>
  </p:defaultTextStyle>
  <p:extLst>
    <p:ext uri="{EFAFB233-063F-42B5-8137-9DF3F51BA10A}">
      <p15:sldGuideLst xmlns:p15="http://schemas.microsoft.com/office/powerpoint/2012/main">
        <p15:guide id="1" orient="horz" pos="1752" userDrawn="1">
          <p15:clr>
            <a:srgbClr val="A4A3A4"/>
          </p15:clr>
        </p15:guide>
        <p15:guide id="2" pos="435" userDrawn="1">
          <p15:clr>
            <a:srgbClr val="A4A3A4"/>
          </p15:clr>
        </p15:guide>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F"/>
    <a:srgbClr val="B0C589"/>
    <a:srgbClr val="F8EA64"/>
    <a:srgbClr val="E1B8DF"/>
    <a:srgbClr val="99C5C8"/>
    <a:srgbClr val="E5F0F1"/>
    <a:srgbClr val="F5C7A6"/>
    <a:srgbClr val="EFAE7E"/>
    <a:srgbClr val="7FB6BB"/>
    <a:srgbClr val="006D7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77123" autoAdjust="0"/>
  </p:normalViewPr>
  <p:slideViewPr>
    <p:cSldViewPr snapToGrid="0">
      <p:cViewPr varScale="1">
        <p:scale>
          <a:sx n="96" d="100"/>
          <a:sy n="96" d="100"/>
        </p:scale>
        <p:origin x="1752" y="176"/>
      </p:cViewPr>
      <p:guideLst>
        <p:guide orient="horz" pos="1752"/>
        <p:guide pos="435"/>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oberts" userId="afd2b2f5-d19b-458d-8355-bb03a636b71a" providerId="ADAL" clId="{756E99B8-1002-593A-9482-4D467E7A5723}"/>
    <pc:docChg chg="modSld">
      <pc:chgData name="Ben Roberts" userId="afd2b2f5-d19b-458d-8355-bb03a636b71a" providerId="ADAL" clId="{756E99B8-1002-593A-9482-4D467E7A5723}" dt="2026-03-25T13:31:29.287" v="29" actId="20577"/>
      <pc:docMkLst>
        <pc:docMk/>
      </pc:docMkLst>
      <pc:sldChg chg="modSp mod">
        <pc:chgData name="Ben Roberts" userId="afd2b2f5-d19b-458d-8355-bb03a636b71a" providerId="ADAL" clId="{756E99B8-1002-593A-9482-4D467E7A5723}" dt="2026-03-25T13:30:10.376" v="3" actId="20577"/>
        <pc:sldMkLst>
          <pc:docMk/>
          <pc:sldMk cId="0" sldId="257"/>
        </pc:sldMkLst>
        <pc:spChg chg="mod">
          <ac:chgData name="Ben Roberts" userId="afd2b2f5-d19b-458d-8355-bb03a636b71a" providerId="ADAL" clId="{756E99B8-1002-593A-9482-4D467E7A5723}" dt="2026-03-25T13:30:10.376" v="3" actId="20577"/>
          <ac:spMkLst>
            <pc:docMk/>
            <pc:sldMk cId="0" sldId="257"/>
            <ac:spMk id="5" creationId="{368200A7-C0D0-0589-92E8-552D735601DF}"/>
          </ac:spMkLst>
        </pc:spChg>
      </pc:sldChg>
      <pc:sldChg chg="modSp mod">
        <pc:chgData name="Ben Roberts" userId="afd2b2f5-d19b-458d-8355-bb03a636b71a" providerId="ADAL" clId="{756E99B8-1002-593A-9482-4D467E7A5723}" dt="2026-03-25T13:30:34.780" v="11" actId="20577"/>
        <pc:sldMkLst>
          <pc:docMk/>
          <pc:sldMk cId="0" sldId="260"/>
        </pc:sldMkLst>
        <pc:spChg chg="mod">
          <ac:chgData name="Ben Roberts" userId="afd2b2f5-d19b-458d-8355-bb03a636b71a" providerId="ADAL" clId="{756E99B8-1002-593A-9482-4D467E7A5723}" dt="2026-03-25T13:30:34.780" v="11" actId="20577"/>
          <ac:spMkLst>
            <pc:docMk/>
            <pc:sldMk cId="0" sldId="260"/>
            <ac:spMk id="5" creationId="{BB059A53-9C21-7074-F79B-6CC3B88E8ED7}"/>
          </ac:spMkLst>
        </pc:spChg>
      </pc:sldChg>
      <pc:sldChg chg="modSp mod">
        <pc:chgData name="Ben Roberts" userId="afd2b2f5-d19b-458d-8355-bb03a636b71a" providerId="ADAL" clId="{756E99B8-1002-593A-9482-4D467E7A5723}" dt="2026-03-25T13:30:51.092" v="17" actId="20577"/>
        <pc:sldMkLst>
          <pc:docMk/>
          <pc:sldMk cId="0" sldId="261"/>
        </pc:sldMkLst>
        <pc:spChg chg="mod">
          <ac:chgData name="Ben Roberts" userId="afd2b2f5-d19b-458d-8355-bb03a636b71a" providerId="ADAL" clId="{756E99B8-1002-593A-9482-4D467E7A5723}" dt="2026-03-25T13:30:51.092" v="17" actId="20577"/>
          <ac:spMkLst>
            <pc:docMk/>
            <pc:sldMk cId="0" sldId="261"/>
            <ac:spMk id="5" creationId="{796E9173-F526-B5F3-D760-5F5265943A5C}"/>
          </ac:spMkLst>
        </pc:spChg>
      </pc:sldChg>
      <pc:sldChg chg="modSp mod">
        <pc:chgData name="Ben Roberts" userId="afd2b2f5-d19b-458d-8355-bb03a636b71a" providerId="ADAL" clId="{756E99B8-1002-593A-9482-4D467E7A5723}" dt="2026-03-25T13:30:57.766" v="19" actId="6549"/>
        <pc:sldMkLst>
          <pc:docMk/>
          <pc:sldMk cId="0" sldId="263"/>
        </pc:sldMkLst>
        <pc:spChg chg="mod">
          <ac:chgData name="Ben Roberts" userId="afd2b2f5-d19b-458d-8355-bb03a636b71a" providerId="ADAL" clId="{756E99B8-1002-593A-9482-4D467E7A5723}" dt="2026-03-25T13:30:57.766" v="19" actId="6549"/>
          <ac:spMkLst>
            <pc:docMk/>
            <pc:sldMk cId="0" sldId="263"/>
            <ac:spMk id="5" creationId="{A0EB6E4E-4C85-218C-274A-5AA3446783B9}"/>
          </ac:spMkLst>
        </pc:spChg>
      </pc:sldChg>
      <pc:sldChg chg="modSp mod">
        <pc:chgData name="Ben Roberts" userId="afd2b2f5-d19b-458d-8355-bb03a636b71a" providerId="ADAL" clId="{756E99B8-1002-593A-9482-4D467E7A5723}" dt="2026-03-25T13:31:22.091" v="27" actId="20577"/>
        <pc:sldMkLst>
          <pc:docMk/>
          <pc:sldMk cId="0" sldId="265"/>
        </pc:sldMkLst>
        <pc:spChg chg="mod">
          <ac:chgData name="Ben Roberts" userId="afd2b2f5-d19b-458d-8355-bb03a636b71a" providerId="ADAL" clId="{756E99B8-1002-593A-9482-4D467E7A5723}" dt="2026-03-25T13:31:22.091" v="27" actId="20577"/>
          <ac:spMkLst>
            <pc:docMk/>
            <pc:sldMk cId="0" sldId="265"/>
            <ac:spMk id="5" creationId="{500D0749-DDE1-6522-33F9-CDFDD5CE568D}"/>
          </ac:spMkLst>
        </pc:spChg>
      </pc:sldChg>
      <pc:sldChg chg="modSp mod">
        <pc:chgData name="Ben Roberts" userId="afd2b2f5-d19b-458d-8355-bb03a636b71a" providerId="ADAL" clId="{756E99B8-1002-593A-9482-4D467E7A5723}" dt="2026-03-25T13:31:29.287" v="29" actId="20577"/>
        <pc:sldMkLst>
          <pc:docMk/>
          <pc:sldMk cId="1436153273" sldId="363"/>
        </pc:sldMkLst>
        <pc:spChg chg="mod">
          <ac:chgData name="Ben Roberts" userId="afd2b2f5-d19b-458d-8355-bb03a636b71a" providerId="ADAL" clId="{756E99B8-1002-593A-9482-4D467E7A5723}" dt="2026-03-25T13:31:29.287" v="29" actId="20577"/>
          <ac:spMkLst>
            <pc:docMk/>
            <pc:sldMk cId="1436153273" sldId="363"/>
            <ac:spMk id="2" creationId="{CFC0769F-ACE5-E887-991E-E79D05041229}"/>
          </ac:spMkLst>
        </pc:spChg>
      </pc:sldChg>
      <pc:sldChg chg="modSp mod">
        <pc:chgData name="Ben Roberts" userId="afd2b2f5-d19b-458d-8355-bb03a636b71a" providerId="ADAL" clId="{756E99B8-1002-593A-9482-4D467E7A5723}" dt="2026-03-25T13:30:21.066" v="7" actId="20577"/>
        <pc:sldMkLst>
          <pc:docMk/>
          <pc:sldMk cId="4097006476" sldId="378"/>
        </pc:sldMkLst>
        <pc:spChg chg="mod">
          <ac:chgData name="Ben Roberts" userId="afd2b2f5-d19b-458d-8355-bb03a636b71a" providerId="ADAL" clId="{756E99B8-1002-593A-9482-4D467E7A5723}" dt="2026-03-25T13:30:21.066" v="7" actId="20577"/>
          <ac:spMkLst>
            <pc:docMk/>
            <pc:sldMk cId="4097006476" sldId="378"/>
            <ac:spMk id="5" creationId="{E6FD67B6-C414-7566-0894-A8FD8B5BA3BC}"/>
          </ac:spMkLst>
        </pc:spChg>
      </pc:sldChg>
      <pc:sldChg chg="modSp mod">
        <pc:chgData name="Ben Roberts" userId="afd2b2f5-d19b-458d-8355-bb03a636b71a" providerId="ADAL" clId="{756E99B8-1002-593A-9482-4D467E7A5723}" dt="2026-03-25T13:30:27.492" v="9" actId="20577"/>
        <pc:sldMkLst>
          <pc:docMk/>
          <pc:sldMk cId="3900404500" sldId="379"/>
        </pc:sldMkLst>
        <pc:spChg chg="mod">
          <ac:chgData name="Ben Roberts" userId="afd2b2f5-d19b-458d-8355-bb03a636b71a" providerId="ADAL" clId="{756E99B8-1002-593A-9482-4D467E7A5723}" dt="2026-03-25T13:30:27.492" v="9" actId="20577"/>
          <ac:spMkLst>
            <pc:docMk/>
            <pc:sldMk cId="3900404500" sldId="379"/>
            <ac:spMk id="5" creationId="{114D7395-F0EC-1B04-9A3F-2455B6A55147}"/>
          </ac:spMkLst>
        </pc:spChg>
      </pc:sldChg>
      <pc:sldChg chg="modSp mod">
        <pc:chgData name="Ben Roberts" userId="afd2b2f5-d19b-458d-8355-bb03a636b71a" providerId="ADAL" clId="{756E99B8-1002-593A-9482-4D467E7A5723}" dt="2026-03-25T13:30:00.093" v="1" actId="20577"/>
        <pc:sldMkLst>
          <pc:docMk/>
          <pc:sldMk cId="2609015289" sldId="385"/>
        </pc:sldMkLst>
        <pc:spChg chg="mod">
          <ac:chgData name="Ben Roberts" userId="afd2b2f5-d19b-458d-8355-bb03a636b71a" providerId="ADAL" clId="{756E99B8-1002-593A-9482-4D467E7A5723}" dt="2026-03-25T13:30:00.093" v="1" actId="20577"/>
          <ac:spMkLst>
            <pc:docMk/>
            <pc:sldMk cId="2609015289" sldId="385"/>
            <ac:spMk id="5" creationId="{20929F03-96B2-21B4-9DAF-0CD734F15FD5}"/>
          </ac:spMkLst>
        </pc:spChg>
      </pc:sldChg>
      <pc:sldChg chg="modSp mod">
        <pc:chgData name="Ben Roberts" userId="afd2b2f5-d19b-458d-8355-bb03a636b71a" providerId="ADAL" clId="{756E99B8-1002-593A-9482-4D467E7A5723}" dt="2026-03-25T13:30:16.515" v="5" actId="20577"/>
        <pc:sldMkLst>
          <pc:docMk/>
          <pc:sldMk cId="486708191" sldId="386"/>
        </pc:sldMkLst>
        <pc:spChg chg="mod">
          <ac:chgData name="Ben Roberts" userId="afd2b2f5-d19b-458d-8355-bb03a636b71a" providerId="ADAL" clId="{756E99B8-1002-593A-9482-4D467E7A5723}" dt="2026-03-25T13:30:16.515" v="5" actId="20577"/>
          <ac:spMkLst>
            <pc:docMk/>
            <pc:sldMk cId="486708191" sldId="386"/>
            <ac:spMk id="5" creationId="{C15E2D1A-E8D0-6784-AD89-4EA267B742FA}"/>
          </ac:spMkLst>
        </pc:spChg>
      </pc:sldChg>
      <pc:sldChg chg="modSp mod">
        <pc:chgData name="Ben Roberts" userId="afd2b2f5-d19b-458d-8355-bb03a636b71a" providerId="ADAL" clId="{756E99B8-1002-593A-9482-4D467E7A5723}" dt="2026-03-25T13:30:41.015" v="13" actId="20577"/>
        <pc:sldMkLst>
          <pc:docMk/>
          <pc:sldMk cId="1195337667" sldId="387"/>
        </pc:sldMkLst>
        <pc:spChg chg="mod">
          <ac:chgData name="Ben Roberts" userId="afd2b2f5-d19b-458d-8355-bb03a636b71a" providerId="ADAL" clId="{756E99B8-1002-593A-9482-4D467E7A5723}" dt="2026-03-25T13:30:41.015" v="13" actId="20577"/>
          <ac:spMkLst>
            <pc:docMk/>
            <pc:sldMk cId="1195337667" sldId="387"/>
            <ac:spMk id="5" creationId="{0C633AD3-ED86-BD4F-DB68-746C3DDE9794}"/>
          </ac:spMkLst>
        </pc:spChg>
      </pc:sldChg>
      <pc:sldChg chg="modSp mod">
        <pc:chgData name="Ben Roberts" userId="afd2b2f5-d19b-458d-8355-bb03a636b71a" providerId="ADAL" clId="{756E99B8-1002-593A-9482-4D467E7A5723}" dt="2026-03-25T13:30:46.029" v="15" actId="20577"/>
        <pc:sldMkLst>
          <pc:docMk/>
          <pc:sldMk cId="1241383300" sldId="388"/>
        </pc:sldMkLst>
        <pc:spChg chg="mod">
          <ac:chgData name="Ben Roberts" userId="afd2b2f5-d19b-458d-8355-bb03a636b71a" providerId="ADAL" clId="{756E99B8-1002-593A-9482-4D467E7A5723}" dt="2026-03-25T13:30:46.029" v="15" actId="20577"/>
          <ac:spMkLst>
            <pc:docMk/>
            <pc:sldMk cId="1241383300" sldId="388"/>
            <ac:spMk id="5" creationId="{10874DCC-E325-4F02-0204-8D2A2166CB50}"/>
          </ac:spMkLst>
        </pc:spChg>
      </pc:sldChg>
      <pc:sldChg chg="modSp mod">
        <pc:chgData name="Ben Roberts" userId="afd2b2f5-d19b-458d-8355-bb03a636b71a" providerId="ADAL" clId="{756E99B8-1002-593A-9482-4D467E7A5723}" dt="2026-03-25T13:31:13.741" v="25" actId="20577"/>
        <pc:sldMkLst>
          <pc:docMk/>
          <pc:sldMk cId="577866145" sldId="389"/>
        </pc:sldMkLst>
        <pc:spChg chg="mod">
          <ac:chgData name="Ben Roberts" userId="afd2b2f5-d19b-458d-8355-bb03a636b71a" providerId="ADAL" clId="{756E99B8-1002-593A-9482-4D467E7A5723}" dt="2026-03-25T13:31:13.741" v="25" actId="20577"/>
          <ac:spMkLst>
            <pc:docMk/>
            <pc:sldMk cId="577866145" sldId="389"/>
            <ac:spMk id="5" creationId="{267154AE-18BE-09B8-323B-14A7EFF3F75E}"/>
          </ac:spMkLst>
        </pc:spChg>
      </pc:sldChg>
      <pc:sldChg chg="modSp mod">
        <pc:chgData name="Ben Roberts" userId="afd2b2f5-d19b-458d-8355-bb03a636b71a" providerId="ADAL" clId="{756E99B8-1002-593A-9482-4D467E7A5723}" dt="2026-03-25T13:31:09.376" v="23" actId="20577"/>
        <pc:sldMkLst>
          <pc:docMk/>
          <pc:sldMk cId="2665212031" sldId="390"/>
        </pc:sldMkLst>
        <pc:spChg chg="mod">
          <ac:chgData name="Ben Roberts" userId="afd2b2f5-d19b-458d-8355-bb03a636b71a" providerId="ADAL" clId="{756E99B8-1002-593A-9482-4D467E7A5723}" dt="2026-03-25T13:31:09.376" v="23" actId="20577"/>
          <ac:spMkLst>
            <pc:docMk/>
            <pc:sldMk cId="2665212031" sldId="390"/>
            <ac:spMk id="5" creationId="{B082B42E-1809-EB15-F337-0F6B999C4FF7}"/>
          </ac:spMkLst>
        </pc:spChg>
      </pc:sldChg>
      <pc:sldChg chg="modSp mod">
        <pc:chgData name="Ben Roberts" userId="afd2b2f5-d19b-458d-8355-bb03a636b71a" providerId="ADAL" clId="{756E99B8-1002-593A-9482-4D467E7A5723}" dt="2026-03-25T13:31:03.500" v="21" actId="20577"/>
        <pc:sldMkLst>
          <pc:docMk/>
          <pc:sldMk cId="2132590611" sldId="391"/>
        </pc:sldMkLst>
        <pc:spChg chg="mod">
          <ac:chgData name="Ben Roberts" userId="afd2b2f5-d19b-458d-8355-bb03a636b71a" providerId="ADAL" clId="{756E99B8-1002-593A-9482-4D467E7A5723}" dt="2026-03-25T13:31:03.500" v="21" actId="20577"/>
          <ac:spMkLst>
            <pc:docMk/>
            <pc:sldMk cId="2132590611" sldId="391"/>
            <ac:spMk id="5" creationId="{3439A8E7-DB29-425B-ECA8-921BD67E62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F1BE3E-CB74-4CF2-9907-EFF9141CB904}" type="datetimeFigureOut">
              <a:rPr lang="en-GB" smtClean="0"/>
              <a:t>25/03/2026</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B805106-EFD6-4D52-B109-F3FFEE628372}" type="slidenum">
              <a:rPr lang="en-GB" smtClean="0"/>
              <a:t>‹#›</a:t>
            </a:fld>
            <a:endParaRPr lang="en-GB"/>
          </a:p>
        </p:txBody>
      </p:sp>
    </p:spTree>
    <p:extLst>
      <p:ext uri="{BB962C8B-B14F-4D97-AF65-F5344CB8AC3E}">
        <p14:creationId xmlns:p14="http://schemas.microsoft.com/office/powerpoint/2010/main" val="2069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2</a:t>
            </a:fld>
            <a:endParaRPr lang="en-GB"/>
          </a:p>
        </p:txBody>
      </p:sp>
    </p:spTree>
    <p:extLst>
      <p:ext uri="{BB962C8B-B14F-4D97-AF65-F5344CB8AC3E}">
        <p14:creationId xmlns:p14="http://schemas.microsoft.com/office/powerpoint/2010/main" val="901667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C34D7-BB55-9031-405D-7C081A3B1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C10E6-3A55-F30D-8A11-0DCC6250CE1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B28C1DE-36CA-B6EB-8CC7-EACD0E717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3D1DAA-A6E5-275A-4BBA-6BAB09A8E792}"/>
              </a:ext>
            </a:extLst>
          </p:cNvPr>
          <p:cNvSpPr>
            <a:spLocks noGrp="1"/>
          </p:cNvSpPr>
          <p:nvPr>
            <p:ph type="sldNum" sz="quarter" idx="5"/>
          </p:nvPr>
        </p:nvSpPr>
        <p:spPr/>
        <p:txBody>
          <a:bodyPr/>
          <a:lstStyle/>
          <a:p>
            <a:fld id="{0B805106-EFD6-4D52-B109-F3FFEE628372}" type="slidenum">
              <a:rPr lang="en-GB" smtClean="0"/>
              <a:t>19</a:t>
            </a:fld>
            <a:endParaRPr lang="en-GB"/>
          </a:p>
        </p:txBody>
      </p:sp>
    </p:spTree>
    <p:extLst>
      <p:ext uri="{BB962C8B-B14F-4D97-AF65-F5344CB8AC3E}">
        <p14:creationId xmlns:p14="http://schemas.microsoft.com/office/powerpoint/2010/main" val="266142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BAF07-A2A3-624A-A693-BA438B195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96F45-FA96-1176-C2FB-FECF66006A6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949B1C4-FD4B-42A8-C7BC-12D690ABEF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65ABE0-0353-9740-4669-0A80164DF811}"/>
              </a:ext>
            </a:extLst>
          </p:cNvPr>
          <p:cNvSpPr>
            <a:spLocks noGrp="1"/>
          </p:cNvSpPr>
          <p:nvPr>
            <p:ph type="sldNum" sz="quarter" idx="5"/>
          </p:nvPr>
        </p:nvSpPr>
        <p:spPr/>
        <p:txBody>
          <a:bodyPr/>
          <a:lstStyle/>
          <a:p>
            <a:fld id="{0B805106-EFD6-4D52-B109-F3FFEE628372}" type="slidenum">
              <a:rPr lang="en-GB" smtClean="0"/>
              <a:t>21</a:t>
            </a:fld>
            <a:endParaRPr lang="en-GB"/>
          </a:p>
        </p:txBody>
      </p:sp>
    </p:spTree>
    <p:extLst>
      <p:ext uri="{BB962C8B-B14F-4D97-AF65-F5344CB8AC3E}">
        <p14:creationId xmlns:p14="http://schemas.microsoft.com/office/powerpoint/2010/main" val="402512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2C82B-A7F2-4B26-4DF8-64F59942C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143C1-B01A-3F7C-6A0A-3BFCDB38308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8ED9ADF-3D92-7E2F-A9CD-0970810E49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46D6C4-84C6-3A8E-9281-AC003BA252D9}"/>
              </a:ext>
            </a:extLst>
          </p:cNvPr>
          <p:cNvSpPr>
            <a:spLocks noGrp="1"/>
          </p:cNvSpPr>
          <p:nvPr>
            <p:ph type="sldNum" sz="quarter" idx="5"/>
          </p:nvPr>
        </p:nvSpPr>
        <p:spPr/>
        <p:txBody>
          <a:bodyPr/>
          <a:lstStyle/>
          <a:p>
            <a:fld id="{0B805106-EFD6-4D52-B109-F3FFEE628372}" type="slidenum">
              <a:rPr lang="en-GB" smtClean="0"/>
              <a:t>26</a:t>
            </a:fld>
            <a:endParaRPr lang="en-GB"/>
          </a:p>
        </p:txBody>
      </p:sp>
    </p:spTree>
    <p:extLst>
      <p:ext uri="{BB962C8B-B14F-4D97-AF65-F5344CB8AC3E}">
        <p14:creationId xmlns:p14="http://schemas.microsoft.com/office/powerpoint/2010/main" val="138772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43719-F8E2-CCC5-D5A1-2E9E3EC82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1F0A1-F879-B8DE-2B7D-FA300DA217A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EE16FC3-D1C6-913A-B412-CE854BD433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E45695-29A0-3F89-14D9-66CE25AA6D51}"/>
              </a:ext>
            </a:extLst>
          </p:cNvPr>
          <p:cNvSpPr>
            <a:spLocks noGrp="1"/>
          </p:cNvSpPr>
          <p:nvPr>
            <p:ph type="sldNum" sz="quarter" idx="5"/>
          </p:nvPr>
        </p:nvSpPr>
        <p:spPr/>
        <p:txBody>
          <a:bodyPr/>
          <a:lstStyle/>
          <a:p>
            <a:fld id="{0B805106-EFD6-4D52-B109-F3FFEE628372}" type="slidenum">
              <a:rPr lang="en-GB" smtClean="0"/>
              <a:t>27</a:t>
            </a:fld>
            <a:endParaRPr lang="en-GB"/>
          </a:p>
        </p:txBody>
      </p:sp>
    </p:spTree>
    <p:extLst>
      <p:ext uri="{BB962C8B-B14F-4D97-AF65-F5344CB8AC3E}">
        <p14:creationId xmlns:p14="http://schemas.microsoft.com/office/powerpoint/2010/main" val="333707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3</a:t>
            </a:fld>
            <a:endParaRPr lang="en-GB"/>
          </a:p>
        </p:txBody>
      </p:sp>
    </p:spTree>
    <p:extLst>
      <p:ext uri="{BB962C8B-B14F-4D97-AF65-F5344CB8AC3E}">
        <p14:creationId xmlns:p14="http://schemas.microsoft.com/office/powerpoint/2010/main" val="350415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8</a:t>
            </a:fld>
            <a:endParaRPr lang="en-GB"/>
          </a:p>
        </p:txBody>
      </p:sp>
    </p:spTree>
    <p:extLst>
      <p:ext uri="{BB962C8B-B14F-4D97-AF65-F5344CB8AC3E}">
        <p14:creationId xmlns:p14="http://schemas.microsoft.com/office/powerpoint/2010/main" val="327856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9</a:t>
            </a:fld>
            <a:endParaRPr lang="en-GB"/>
          </a:p>
        </p:txBody>
      </p:sp>
    </p:spTree>
    <p:extLst>
      <p:ext uri="{BB962C8B-B14F-4D97-AF65-F5344CB8AC3E}">
        <p14:creationId xmlns:p14="http://schemas.microsoft.com/office/powerpoint/2010/main" val="413774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49BA0-ECC3-03E4-0A67-39F183BF7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3FD00-1243-1A14-3398-32E24CBB7C6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88A5EE-0475-2D47-8B2E-70C253F11F6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E67444-C89F-FF81-3E38-54B06281D0A8}"/>
              </a:ext>
            </a:extLst>
          </p:cNvPr>
          <p:cNvSpPr>
            <a:spLocks noGrp="1"/>
          </p:cNvSpPr>
          <p:nvPr>
            <p:ph type="sldNum" sz="quarter" idx="5"/>
          </p:nvPr>
        </p:nvSpPr>
        <p:spPr/>
        <p:txBody>
          <a:bodyPr/>
          <a:lstStyle/>
          <a:p>
            <a:fld id="{0B805106-EFD6-4D52-B109-F3FFEE628372}" type="slidenum">
              <a:rPr lang="en-GB" smtClean="0"/>
              <a:t>11</a:t>
            </a:fld>
            <a:endParaRPr lang="en-GB"/>
          </a:p>
        </p:txBody>
      </p:sp>
    </p:spTree>
    <p:extLst>
      <p:ext uri="{BB962C8B-B14F-4D97-AF65-F5344CB8AC3E}">
        <p14:creationId xmlns:p14="http://schemas.microsoft.com/office/powerpoint/2010/main" val="329807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12</a:t>
            </a:fld>
            <a:endParaRPr lang="en-GB"/>
          </a:p>
        </p:txBody>
      </p:sp>
    </p:spTree>
    <p:extLst>
      <p:ext uri="{BB962C8B-B14F-4D97-AF65-F5344CB8AC3E}">
        <p14:creationId xmlns:p14="http://schemas.microsoft.com/office/powerpoint/2010/main" val="35122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13</a:t>
            </a:fld>
            <a:endParaRPr lang="en-GB"/>
          </a:p>
        </p:txBody>
      </p:sp>
    </p:spTree>
    <p:extLst>
      <p:ext uri="{BB962C8B-B14F-4D97-AF65-F5344CB8AC3E}">
        <p14:creationId xmlns:p14="http://schemas.microsoft.com/office/powerpoint/2010/main" val="167710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32127-C5D4-C012-56DF-4343A6E66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6DC83-7A2D-E8E4-DF00-CD3B5441614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233A50D-09B2-DF95-BA42-BE4C06833FE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1E56CF2-CF2E-AFEF-E3AC-7CBCD2E02665}"/>
              </a:ext>
            </a:extLst>
          </p:cNvPr>
          <p:cNvSpPr>
            <a:spLocks noGrp="1"/>
          </p:cNvSpPr>
          <p:nvPr>
            <p:ph type="sldNum" sz="quarter" idx="5"/>
          </p:nvPr>
        </p:nvSpPr>
        <p:spPr/>
        <p:txBody>
          <a:bodyPr/>
          <a:lstStyle/>
          <a:p>
            <a:fld id="{0B805106-EFD6-4D52-B109-F3FFEE628372}" type="slidenum">
              <a:rPr lang="en-GB" smtClean="0"/>
              <a:t>14</a:t>
            </a:fld>
            <a:endParaRPr lang="en-GB"/>
          </a:p>
        </p:txBody>
      </p:sp>
    </p:spTree>
    <p:extLst>
      <p:ext uri="{BB962C8B-B14F-4D97-AF65-F5344CB8AC3E}">
        <p14:creationId xmlns:p14="http://schemas.microsoft.com/office/powerpoint/2010/main" val="416423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A23A6-55EC-C875-524F-87C40702D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43DED-6B6A-6772-6983-92E731ECC57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CF59283-1724-2511-3864-2CE8A6ABCCB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1E1544-5CBE-A7FD-4246-E361164ABBA3}"/>
              </a:ext>
            </a:extLst>
          </p:cNvPr>
          <p:cNvSpPr>
            <a:spLocks noGrp="1"/>
          </p:cNvSpPr>
          <p:nvPr>
            <p:ph type="sldNum" sz="quarter" idx="5"/>
          </p:nvPr>
        </p:nvSpPr>
        <p:spPr/>
        <p:txBody>
          <a:bodyPr/>
          <a:lstStyle/>
          <a:p>
            <a:fld id="{0B805106-EFD6-4D52-B109-F3FFEE628372}" type="slidenum">
              <a:rPr lang="en-GB" smtClean="0"/>
              <a:t>15</a:t>
            </a:fld>
            <a:endParaRPr lang="en-GB"/>
          </a:p>
        </p:txBody>
      </p:sp>
    </p:spTree>
    <p:extLst>
      <p:ext uri="{BB962C8B-B14F-4D97-AF65-F5344CB8AC3E}">
        <p14:creationId xmlns:p14="http://schemas.microsoft.com/office/powerpoint/2010/main" val="2789328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98143" y="3701676"/>
            <a:ext cx="5923399" cy="1474712"/>
          </a:xfrm>
          <a:prstGeom prst="rect">
            <a:avLst/>
          </a:prstGeom>
        </p:spPr>
        <p:txBody>
          <a:bodyPr/>
          <a:lstStyle>
            <a:lvl1pPr marL="7701" marR="11937" algn="l">
              <a:lnSpc>
                <a:spcPct val="78700"/>
              </a:lnSpc>
              <a:spcBef>
                <a:spcPts val="1731"/>
              </a:spcBef>
              <a:defRPr lang="en-GB" sz="4800" spc="0"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4" name="Group 3">
            <a:extLst>
              <a:ext uri="{FF2B5EF4-FFF2-40B4-BE49-F238E27FC236}">
                <a16:creationId xmlns:a16="http://schemas.microsoft.com/office/drawing/2014/main" id="{107D1F2C-A4B8-DB04-3360-AC5224405F92}"/>
              </a:ext>
            </a:extLst>
          </p:cNvPr>
          <p:cNvGrpSpPr/>
          <p:nvPr userDrawn="1"/>
        </p:nvGrpSpPr>
        <p:grpSpPr>
          <a:xfrm>
            <a:off x="333372" y="282558"/>
            <a:ext cx="2276029" cy="573672"/>
            <a:chOff x="1508133" y="1037131"/>
            <a:chExt cx="13913100" cy="3507037"/>
          </a:xfrm>
        </p:grpSpPr>
        <p:sp>
          <p:nvSpPr>
            <p:cNvPr id="5" name="Freeform: Shape 4">
              <a:extLst>
                <a:ext uri="{FF2B5EF4-FFF2-40B4-BE49-F238E27FC236}">
                  <a16:creationId xmlns:a16="http://schemas.microsoft.com/office/drawing/2014/main" id="{70DB9093-1521-CE2A-69DB-E248FB855630}"/>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0529F43D-5876-96D3-B3F9-668072E5129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3AD630BC-C7A5-BDB3-4ACA-268E3E750B2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E59904B-3CA2-3B42-EE77-8A6773B20FA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0AF1CB8-B703-2C49-AFC6-CF4E06A7E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F912C48-7B13-828C-11DB-B550F901473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3" name="Graphic 13">
              <a:extLst>
                <a:ext uri="{FF2B5EF4-FFF2-40B4-BE49-F238E27FC236}">
                  <a16:creationId xmlns:a16="http://schemas.microsoft.com/office/drawing/2014/main" id="{8D8EB580-B051-5F5C-1D55-188B4EDB90C4}"/>
                </a:ext>
              </a:extLst>
            </p:cNvPr>
            <p:cNvGrpSpPr/>
            <p:nvPr/>
          </p:nvGrpSpPr>
          <p:grpSpPr>
            <a:xfrm>
              <a:off x="9525641" y="3686022"/>
              <a:ext cx="1525445" cy="858146"/>
              <a:chOff x="12772390" y="2478251"/>
              <a:chExt cx="322040" cy="181165"/>
            </a:xfrm>
            <a:solidFill>
              <a:srgbClr val="FFFFFF"/>
            </a:solidFill>
          </p:grpSpPr>
          <p:sp>
            <p:nvSpPr>
              <p:cNvPr id="16" name="Freeform: Shape 15">
                <a:extLst>
                  <a:ext uri="{FF2B5EF4-FFF2-40B4-BE49-F238E27FC236}">
                    <a16:creationId xmlns:a16="http://schemas.microsoft.com/office/drawing/2014/main" id="{22E742DC-93D9-523E-53B7-125480ABD904}"/>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F8BE63A-A7DD-C0E3-C906-B33E467CD516}"/>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DD115AF-E570-384C-FDC5-73B2ACB07C57}"/>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3C30A1-13C6-2329-39EC-E9B63721FB1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8" name="object 6">
            <a:extLst>
              <a:ext uri="{FF2B5EF4-FFF2-40B4-BE49-F238E27FC236}">
                <a16:creationId xmlns:a16="http://schemas.microsoft.com/office/drawing/2014/main" id="{48D348BC-2922-97A4-D6B8-4D154B8BDAB5}"/>
              </a:ext>
            </a:extLst>
          </p:cNvPr>
          <p:cNvGrpSpPr/>
          <p:nvPr userDrawn="1"/>
        </p:nvGrpSpPr>
        <p:grpSpPr>
          <a:xfrm>
            <a:off x="6952617" y="4413"/>
            <a:ext cx="5239189" cy="6853379"/>
            <a:chOff x="11464676" y="7277"/>
            <a:chExt cx="8639810" cy="11301730"/>
          </a:xfrm>
        </p:grpSpPr>
        <p:pic>
          <p:nvPicPr>
            <p:cNvPr id="19" name="object 7">
              <a:extLst>
                <a:ext uri="{FF2B5EF4-FFF2-40B4-BE49-F238E27FC236}">
                  <a16:creationId xmlns:a16="http://schemas.microsoft.com/office/drawing/2014/main" id="{873C0C0B-2742-68F3-BF5A-1C8EDBBF12A3}"/>
                </a:ext>
              </a:extLst>
            </p:cNvPr>
            <p:cNvPicPr/>
            <p:nvPr/>
          </p:nvPicPr>
          <p:blipFill>
            <a:blip r:embed="rId2" cstate="print"/>
            <a:stretch>
              <a:fillRect/>
            </a:stretch>
          </p:blipFill>
          <p:spPr>
            <a:xfrm>
              <a:off x="11468446" y="7277"/>
              <a:ext cx="8635642" cy="6880397"/>
            </a:xfrm>
            <a:prstGeom prst="rect">
              <a:avLst/>
            </a:prstGeom>
          </p:spPr>
        </p:pic>
        <p:pic>
          <p:nvPicPr>
            <p:cNvPr id="20" name="object 8">
              <a:extLst>
                <a:ext uri="{FF2B5EF4-FFF2-40B4-BE49-F238E27FC236}">
                  <a16:creationId xmlns:a16="http://schemas.microsoft.com/office/drawing/2014/main" id="{BD36C55D-E122-8D61-84D7-B7D081253588}"/>
                </a:ext>
              </a:extLst>
            </p:cNvPr>
            <p:cNvPicPr/>
            <p:nvPr/>
          </p:nvPicPr>
          <p:blipFill>
            <a:blip r:embed="rId3" cstate="print"/>
            <a:stretch>
              <a:fillRect/>
            </a:stretch>
          </p:blipFill>
          <p:spPr>
            <a:xfrm>
              <a:off x="11468446" y="6856252"/>
              <a:ext cx="4398431" cy="4452304"/>
            </a:xfrm>
            <a:prstGeom prst="rect">
              <a:avLst/>
            </a:prstGeom>
          </p:spPr>
        </p:pic>
        <p:pic>
          <p:nvPicPr>
            <p:cNvPr id="21" name="object 9">
              <a:extLst>
                <a:ext uri="{FF2B5EF4-FFF2-40B4-BE49-F238E27FC236}">
                  <a16:creationId xmlns:a16="http://schemas.microsoft.com/office/drawing/2014/main" id="{77054294-7D40-836C-9A9F-3E6927466BE8}"/>
                </a:ext>
              </a:extLst>
            </p:cNvPr>
            <p:cNvPicPr/>
            <p:nvPr/>
          </p:nvPicPr>
          <p:blipFill>
            <a:blip r:embed="rId4" cstate="print"/>
            <a:stretch>
              <a:fillRect/>
            </a:stretch>
          </p:blipFill>
          <p:spPr>
            <a:xfrm>
              <a:off x="15819759" y="6856257"/>
              <a:ext cx="4284340" cy="4452298"/>
            </a:xfrm>
            <a:prstGeom prst="rect">
              <a:avLst/>
            </a:prstGeom>
          </p:spPr>
        </p:pic>
        <p:pic>
          <p:nvPicPr>
            <p:cNvPr id="22" name="object 10">
              <a:extLst>
                <a:ext uri="{FF2B5EF4-FFF2-40B4-BE49-F238E27FC236}">
                  <a16:creationId xmlns:a16="http://schemas.microsoft.com/office/drawing/2014/main" id="{EC1BE60C-3715-C0B8-7260-7868371DA1DF}"/>
                </a:ext>
              </a:extLst>
            </p:cNvPr>
            <p:cNvPicPr/>
            <p:nvPr/>
          </p:nvPicPr>
          <p:blipFill>
            <a:blip r:embed="rId5" cstate="print"/>
            <a:stretch>
              <a:fillRect/>
            </a:stretch>
          </p:blipFill>
          <p:spPr>
            <a:xfrm>
              <a:off x="11464676" y="7076172"/>
              <a:ext cx="4353176" cy="3972936"/>
            </a:xfrm>
            <a:prstGeom prst="rect">
              <a:avLst/>
            </a:prstGeom>
          </p:spPr>
        </p:pic>
      </p:grpSp>
      <p:sp>
        <p:nvSpPr>
          <p:cNvPr id="24" name="object 12">
            <a:extLst>
              <a:ext uri="{FF2B5EF4-FFF2-40B4-BE49-F238E27FC236}">
                <a16:creationId xmlns:a16="http://schemas.microsoft.com/office/drawing/2014/main" id="{D00D38A3-019B-8DDE-7B68-DFED9B350F63}"/>
              </a:ext>
            </a:extLst>
          </p:cNvPr>
          <p:cNvSpPr/>
          <p:nvPr userDrawn="1"/>
        </p:nvSpPr>
        <p:spPr>
          <a:xfrm>
            <a:off x="371611" y="5383032"/>
            <a:ext cx="6297546" cy="45719"/>
          </a:xfrm>
          <a:custGeom>
            <a:avLst/>
            <a:gdLst/>
            <a:ahLst/>
            <a:cxnLst/>
            <a:rect l="l" t="t" r="r" b="b"/>
            <a:pathLst>
              <a:path w="10179685">
                <a:moveTo>
                  <a:pt x="0" y="0"/>
                </a:moveTo>
                <a:lnTo>
                  <a:pt x="10179229" y="0"/>
                </a:lnTo>
              </a:path>
            </a:pathLst>
          </a:custGeom>
          <a:ln w="47129">
            <a:solidFill>
              <a:srgbClr val="F7EB66"/>
            </a:solidFill>
          </a:ln>
        </p:spPr>
        <p:txBody>
          <a:bodyPr wrap="square" lIns="0" tIns="0" rIns="0" bIns="0" rtlCol="0"/>
          <a:lstStyle/>
          <a:p>
            <a:endParaRPr/>
          </a:p>
        </p:txBody>
      </p:sp>
      <p:sp>
        <p:nvSpPr>
          <p:cNvPr id="41" name="Text Placeholder 9">
            <a:extLst>
              <a:ext uri="{FF2B5EF4-FFF2-40B4-BE49-F238E27FC236}">
                <a16:creationId xmlns:a16="http://schemas.microsoft.com/office/drawing/2014/main" id="{C7376FDF-15E9-66A2-8FF0-E9517C08AF92}"/>
              </a:ext>
            </a:extLst>
          </p:cNvPr>
          <p:cNvSpPr>
            <a:spLocks noGrp="1"/>
          </p:cNvSpPr>
          <p:nvPr>
            <p:ph type="body" sz="quarter" idx="13"/>
          </p:nvPr>
        </p:nvSpPr>
        <p:spPr>
          <a:xfrm>
            <a:off x="333372" y="3210841"/>
            <a:ext cx="5837699" cy="869050"/>
          </a:xfrm>
          <a:prstGeom prst="rect">
            <a:avLst/>
          </a:prstGeom>
        </p:spPr>
        <p:txBody>
          <a:bodyPr wrap="square" lIns="0" tIns="0" rIns="0" bIns="0">
            <a:spAutoFit/>
          </a:bodyPr>
          <a:lstStyle>
            <a:lvl1pPr marL="92075" indent="-92075">
              <a:spcBef>
                <a:spcPts val="64"/>
              </a:spcBef>
              <a:defRPr lang="en-GB" sz="2395" b="1" spc="0" dirty="0">
                <a:solidFill>
                  <a:srgbClr val="B3D3D6"/>
                </a:solidFill>
                <a:latin typeface="+mj-lt"/>
                <a:ea typeface="+mj-ea"/>
                <a:cs typeface="+mj-cs"/>
              </a:defRPr>
            </a:lvl1pPr>
          </a:lstStyle>
          <a:p>
            <a:pPr marL="92075" lvl="0" indent="0"/>
            <a:r>
              <a:rPr lang="en-US" dirty="0"/>
              <a:t>Click to edit Master text styles</a:t>
            </a:r>
            <a:endParaRPr lang="en-GB" dirty="0"/>
          </a:p>
        </p:txBody>
      </p:sp>
    </p:spTree>
    <p:extLst>
      <p:ext uri="{BB962C8B-B14F-4D97-AF65-F5344CB8AC3E}">
        <p14:creationId xmlns:p14="http://schemas.microsoft.com/office/powerpoint/2010/main" val="2004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6529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1984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85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Blue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836153" y="1"/>
            <a:ext cx="5352783" cy="6868099"/>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tx2"/>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29064" y="410506"/>
            <a:ext cx="5866936" cy="410599"/>
          </a:xfrm>
          <a:prstGeom prst="rect">
            <a:avLst/>
          </a:prstGeom>
        </p:spPr>
        <p:txBody>
          <a:bodyPr/>
          <a:lstStyle>
            <a:lvl1pPr marL="7701">
              <a:spcBef>
                <a:spcPts val="79"/>
              </a:spcBef>
              <a:defRPr lang="en-GB" sz="3729" b="1" dirty="0">
                <a:solidFill>
                  <a:srgbClr val="004066"/>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solidFill>
                  <a:schemeClr val="bg1"/>
                </a:solidFill>
              </a:endParaRPr>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solidFill>
                  <a:schemeClr val="bg1"/>
                </a:solidFill>
              </a:endParaRPr>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solidFill>
                  <a:schemeClr val="bg1"/>
                </a:solidFill>
              </a:endParaRPr>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solidFill>
                    <a:schemeClr val="bg1"/>
                  </a:solidFill>
                </a:endParaRPr>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29064" y="1948843"/>
            <a:ext cx="5866936" cy="3821519"/>
          </a:xfrm>
          <a:prstGeom prst="rect">
            <a:avLst/>
          </a:prstGeom>
        </p:spPr>
        <p:txBody>
          <a:bodyPr>
            <a:noAutofit/>
          </a:bodyPr>
          <a:lstStyle>
            <a:lvl1pPr marL="7701">
              <a:defRPr lang="en-GB" sz="1334"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229064" y="1604274"/>
            <a:ext cx="5866936" cy="410599"/>
          </a:xfrm>
          <a:prstGeom prst="rect">
            <a:avLst/>
          </a:prstGeom>
        </p:spPr>
        <p:txBody>
          <a:bodyPr/>
          <a:lstStyle>
            <a:lvl1pPr marL="7701">
              <a:spcBef>
                <a:spcPts val="3132"/>
              </a:spcBef>
              <a:defRPr lang="en-GB" sz="1486" b="1"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C6D074C-663D-E9F7-E2F1-1C084DDD3AC3}"/>
              </a:ext>
            </a:extLst>
          </p:cNvPr>
          <p:cNvSpPr>
            <a:spLocks noGrp="1"/>
          </p:cNvSpPr>
          <p:nvPr>
            <p:ph type="body" sz="quarter" idx="15"/>
          </p:nvPr>
        </p:nvSpPr>
        <p:spPr>
          <a:xfrm>
            <a:off x="7115051" y="349739"/>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9BEE55E2-73D8-09EC-57D8-2980D2787CCA}"/>
              </a:ext>
            </a:extLst>
          </p:cNvPr>
          <p:cNvSpPr>
            <a:spLocks noGrp="1"/>
          </p:cNvSpPr>
          <p:nvPr>
            <p:ph type="body" sz="quarter" idx="16"/>
          </p:nvPr>
        </p:nvSpPr>
        <p:spPr>
          <a:xfrm>
            <a:off x="7115051" y="747327"/>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DF0E4CB4-E675-944B-7677-63361CF96D1B}"/>
              </a:ext>
            </a:extLst>
          </p:cNvPr>
          <p:cNvSpPr>
            <a:spLocks noGrp="1"/>
          </p:cNvSpPr>
          <p:nvPr>
            <p:ph type="body" sz="quarter" idx="17"/>
          </p:nvPr>
        </p:nvSpPr>
        <p:spPr>
          <a:xfrm>
            <a:off x="7115052" y="5154168"/>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8890977E-53C6-CD1C-7E05-E4650BCCAD2F}"/>
              </a:ext>
            </a:extLst>
          </p:cNvPr>
          <p:cNvSpPr>
            <a:spLocks noGrp="1"/>
          </p:cNvSpPr>
          <p:nvPr>
            <p:ph type="body" sz="quarter" idx="18"/>
          </p:nvPr>
        </p:nvSpPr>
        <p:spPr>
          <a:xfrm>
            <a:off x="7115051" y="5479337"/>
            <a:ext cx="4871846" cy="410599"/>
          </a:xfrm>
          <a:prstGeom prst="rect">
            <a:avLst/>
          </a:prstGeom>
        </p:spPr>
        <p:txBody>
          <a:bodyPr/>
          <a:lstStyle>
            <a:lvl1pPr marL="7701">
              <a:spcBef>
                <a:spcPts val="79"/>
              </a:spcBef>
              <a:defRPr lang="en-GB" sz="1334"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893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Mint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096000" y="1"/>
            <a:ext cx="609551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99C5C8"/>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336474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Teal Content ">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46824C-CB13-D44A-01BF-34EB0B6B2539}"/>
              </a:ext>
            </a:extLst>
          </p:cNvPr>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chemeClr val="bg1"/>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9200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Blue">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6" y="1108838"/>
            <a:ext cx="10078593" cy="410599"/>
          </a:xfrm>
          <a:prstGeom prst="rect">
            <a:avLst/>
          </a:prstGeom>
        </p:spPr>
        <p:txBody>
          <a:bodyPr/>
          <a:lstStyle>
            <a:lvl1pPr>
              <a:defRPr lang="en-US" sz="2400" b="0" i="0" spc="-12" dirty="0" smtClean="0">
                <a:solidFill>
                  <a:schemeClr val="bg1"/>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8090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id Teal">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bg1"/>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F980D705-94F5-2EBD-CADD-65704BDA0642}"/>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7982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id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Text Placeholder 9">
            <a:extLst>
              <a:ext uri="{FF2B5EF4-FFF2-40B4-BE49-F238E27FC236}">
                <a16:creationId xmlns:a16="http://schemas.microsoft.com/office/drawing/2014/main" id="{3909BA4F-BD03-6E3A-E7FC-756C83EF2A88}"/>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F3084440-AFDE-A42C-15A8-2435F55F906D}"/>
              </a:ext>
            </a:extLst>
          </p:cNvPr>
          <p:cNvGrpSpPr/>
          <p:nvPr userDrawn="1"/>
        </p:nvGrpSpPr>
        <p:grpSpPr>
          <a:xfrm>
            <a:off x="11174881" y="6540002"/>
            <a:ext cx="772773" cy="194777"/>
            <a:chOff x="1508133" y="1037131"/>
            <a:chExt cx="13913100" cy="3507037"/>
          </a:xfrm>
          <a:solidFill>
            <a:schemeClr val="tx1"/>
          </a:solidFill>
        </p:grpSpPr>
        <p:sp>
          <p:nvSpPr>
            <p:cNvPr id="4" name="Freeform: Shape 25">
              <a:extLst>
                <a:ext uri="{FF2B5EF4-FFF2-40B4-BE49-F238E27FC236}">
                  <a16:creationId xmlns:a16="http://schemas.microsoft.com/office/drawing/2014/main" id="{16586463-B9DF-F118-66DA-92057BE4276D}"/>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26">
              <a:extLst>
                <a:ext uri="{FF2B5EF4-FFF2-40B4-BE49-F238E27FC236}">
                  <a16:creationId xmlns:a16="http://schemas.microsoft.com/office/drawing/2014/main" id="{AAE07D68-801C-6EBC-8F2E-5D0F55AA8F68}"/>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27">
              <a:extLst>
                <a:ext uri="{FF2B5EF4-FFF2-40B4-BE49-F238E27FC236}">
                  <a16:creationId xmlns:a16="http://schemas.microsoft.com/office/drawing/2014/main" id="{D6157B78-9005-2B77-EA33-5FB1C4D7719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28">
              <a:extLst>
                <a:ext uri="{FF2B5EF4-FFF2-40B4-BE49-F238E27FC236}">
                  <a16:creationId xmlns:a16="http://schemas.microsoft.com/office/drawing/2014/main" id="{E3E2B16A-ECFE-CA95-E527-9E10B95B515C}"/>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29">
              <a:extLst>
                <a:ext uri="{FF2B5EF4-FFF2-40B4-BE49-F238E27FC236}">
                  <a16:creationId xmlns:a16="http://schemas.microsoft.com/office/drawing/2014/main" id="{8D6A54AE-12FF-538B-542C-D6D73EE5B43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30">
              <a:extLst>
                <a:ext uri="{FF2B5EF4-FFF2-40B4-BE49-F238E27FC236}">
                  <a16:creationId xmlns:a16="http://schemas.microsoft.com/office/drawing/2014/main" id="{411308CF-214D-29A4-3EED-B733A2B9C4D5}"/>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0" name="Graphic 13">
              <a:extLst>
                <a:ext uri="{FF2B5EF4-FFF2-40B4-BE49-F238E27FC236}">
                  <a16:creationId xmlns:a16="http://schemas.microsoft.com/office/drawing/2014/main" id="{59AA445A-4C76-4589-6D16-A6697E22BB55}"/>
                </a:ext>
              </a:extLst>
            </p:cNvPr>
            <p:cNvGrpSpPr/>
            <p:nvPr/>
          </p:nvGrpSpPr>
          <p:grpSpPr>
            <a:xfrm>
              <a:off x="9525641" y="3686022"/>
              <a:ext cx="1525445" cy="858146"/>
              <a:chOff x="12772390" y="2478251"/>
              <a:chExt cx="322040" cy="181165"/>
            </a:xfrm>
            <a:grpFill/>
          </p:grpSpPr>
          <p:sp>
            <p:nvSpPr>
              <p:cNvPr id="13" name="Freeform: Shape 34">
                <a:extLst>
                  <a:ext uri="{FF2B5EF4-FFF2-40B4-BE49-F238E27FC236}">
                    <a16:creationId xmlns:a16="http://schemas.microsoft.com/office/drawing/2014/main" id="{4C0C928E-08BB-8CD7-D108-AA9BFD987507}"/>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4" name="Freeform: Shape 35">
                <a:extLst>
                  <a:ext uri="{FF2B5EF4-FFF2-40B4-BE49-F238E27FC236}">
                    <a16:creationId xmlns:a16="http://schemas.microsoft.com/office/drawing/2014/main" id="{045EC611-DD0D-6307-C1A9-3F5DC2BD60F9}"/>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1" name="Freeform: Shape 32">
              <a:extLst>
                <a:ext uri="{FF2B5EF4-FFF2-40B4-BE49-F238E27FC236}">
                  <a16:creationId xmlns:a16="http://schemas.microsoft.com/office/drawing/2014/main" id="{5549714E-C82E-E741-F719-47C993141B69}"/>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33">
              <a:extLst>
                <a:ext uri="{FF2B5EF4-FFF2-40B4-BE49-F238E27FC236}">
                  <a16:creationId xmlns:a16="http://schemas.microsoft.com/office/drawing/2014/main" id="{96B30279-3FB1-725F-155A-69E2A3DAEF74}"/>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8955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id Mint">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28378C26-74FC-6593-5E93-1750B2CE75DD}"/>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8511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85800" y="3962400"/>
            <a:ext cx="489032" cy="814920"/>
          </a:xfrm>
          <a:prstGeom prst="rect">
            <a:avLst/>
          </a:prstGeom>
        </p:spPr>
        <p:txBody>
          <a:bodyPr vert="horz" wrap="square" lIns="0" tIns="7701" rIns="0" bIns="0" rtlCol="0">
            <a:spAutoFit/>
          </a:bodyPr>
          <a:lstStyle/>
          <a:p>
            <a:pPr marL="7701">
              <a:spcBef>
                <a:spcPts val="61"/>
              </a:spcBef>
            </a:pPr>
            <a:r>
              <a:rPr sz="5245" b="1" spc="-30">
                <a:solidFill>
                  <a:srgbClr val="003D61"/>
                </a:solidFill>
                <a:latin typeface="Poppins" panose="00000500000000000000" pitchFamily="2" charset="0"/>
                <a:cs typeface="Poppins" panose="00000500000000000000" pitchFamily="2" charset="0"/>
              </a:rPr>
              <a:t>1</a:t>
            </a:r>
            <a:endParaRPr sz="5245">
              <a:latin typeface="Poppins" panose="00000500000000000000" pitchFamily="2" charset="0"/>
              <a:cs typeface="Poppins"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id Mint Title">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2032167"/>
            <a:ext cx="7994501" cy="410599"/>
          </a:xfrm>
          <a:prstGeom prst="rect">
            <a:avLst/>
          </a:prstGeom>
        </p:spPr>
        <p:txBody>
          <a:bodyPr/>
          <a:lstStyle>
            <a:lvl1pPr>
              <a:defRPr lang="en-US" sz="28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2623734"/>
            <a:ext cx="7994501" cy="671890"/>
          </a:xfrm>
          <a:prstGeom prst="rect">
            <a:avLst/>
          </a:prstGeom>
        </p:spPr>
        <p:txBody>
          <a:bodyPr/>
          <a:lstStyle>
            <a:lvl1pPr>
              <a:defRPr lang="en-US" sz="44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5935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light Blue Content ">
    <p:bg>
      <p:bgPr>
        <a:solidFill>
          <a:srgbClr val="E5F0F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275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alf light Blue Content ">
    <p:bg>
      <p:bgPr>
        <a:solidFill>
          <a:srgbClr val="003C5F"/>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3053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8652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2208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03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6846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612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30966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3157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21797" y="395717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2</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63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5444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each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6"/>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654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Light Green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131668"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B0C58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202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ink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56938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Yellow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F8EA6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162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Teal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lnSpc>
                <a:spcPts val="1500"/>
              </a:lnSpc>
              <a:defRPr lang="en-US" sz="1100" b="0" i="0" spc="-12" baseline="0" dirty="0" smtClean="0">
                <a:solidFill>
                  <a:schemeClr val="bg1"/>
                </a:solidFill>
                <a:latin typeface="+mj-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bg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452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Pink">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4"/>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64435" y="17526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5264602"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23405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Light Green">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rgbClr val="B0C589"/>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18288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6670034"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378394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x Charts with Peach">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6"/>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1" y="194866"/>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1" y="1234343"/>
            <a:ext cx="2514600"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3245408" y="1223988"/>
            <a:ext cx="4259988" cy="4409374"/>
          </a:xfrm>
          <a:prstGeom prst="rect">
            <a:avLst/>
          </a:prstGeom>
          <a:solidFill>
            <a:schemeClr val="bg1">
              <a:lumMod val="75000"/>
            </a:schemeClr>
          </a:solidFill>
        </p:spPr>
        <p:txBody>
          <a:bodyPr/>
          <a:lstStyle/>
          <a:p>
            <a:endParaRPr lang="en-GB"/>
          </a:p>
        </p:txBody>
      </p:sp>
      <p:sp>
        <p:nvSpPr>
          <p:cNvPr id="6" name="Chart Placeholder 3">
            <a:extLst>
              <a:ext uri="{FF2B5EF4-FFF2-40B4-BE49-F238E27FC236}">
                <a16:creationId xmlns:a16="http://schemas.microsoft.com/office/drawing/2014/main" id="{33D7627A-8C94-E077-295E-D5EEEA7C15DD}"/>
              </a:ext>
            </a:extLst>
          </p:cNvPr>
          <p:cNvSpPr>
            <a:spLocks noGrp="1"/>
          </p:cNvSpPr>
          <p:nvPr>
            <p:ph type="chart" sz="quarter" idx="15"/>
          </p:nvPr>
        </p:nvSpPr>
        <p:spPr>
          <a:xfrm>
            <a:off x="7730843" y="1223988"/>
            <a:ext cx="4259988" cy="4409374"/>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16858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x Panel ">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188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06094" y="3976301"/>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3</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746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Panel ">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66C567-214B-EE6D-1EA0-28E3D2A8D6B9}"/>
              </a:ext>
            </a:extLst>
          </p:cNvPr>
          <p:cNvSpPr/>
          <p:nvPr userDrawn="1"/>
        </p:nvSpPr>
        <p:spPr>
          <a:xfrm>
            <a:off x="10568671"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grpSp>
        <p:nvGrpSpPr>
          <p:cNvPr id="8" name="object 2">
            <a:extLst>
              <a:ext uri="{FF2B5EF4-FFF2-40B4-BE49-F238E27FC236}">
                <a16:creationId xmlns:a16="http://schemas.microsoft.com/office/drawing/2014/main" id="{333F30A5-7174-2DF1-B73B-17B44B6E94CF}"/>
              </a:ext>
            </a:extLst>
          </p:cNvPr>
          <p:cNvGrpSpPr/>
          <p:nvPr userDrawn="1"/>
        </p:nvGrpSpPr>
        <p:grpSpPr>
          <a:xfrm>
            <a:off x="10568668" y="0"/>
            <a:ext cx="1623048" cy="6857615"/>
            <a:chOff x="17427815" y="0"/>
            <a:chExt cx="2676527" cy="11308715"/>
          </a:xfrm>
        </p:grpSpPr>
        <p:sp>
          <p:nvSpPr>
            <p:cNvPr id="9" name="object 3">
              <a:extLst>
                <a:ext uri="{FF2B5EF4-FFF2-40B4-BE49-F238E27FC236}">
                  <a16:creationId xmlns:a16="http://schemas.microsoft.com/office/drawing/2014/main" id="{3ABEFA7F-6D84-CC23-D577-EED68951E4A2}"/>
                </a:ext>
              </a:extLst>
            </p:cNvPr>
            <p:cNvSpPr/>
            <p:nvPr/>
          </p:nvSpPr>
          <p:spPr>
            <a:xfrm>
              <a:off x="17427815" y="0"/>
              <a:ext cx="2676525" cy="113087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sp>
          <p:nvSpPr>
            <p:cNvPr id="11" name="object 4">
              <a:extLst>
                <a:ext uri="{FF2B5EF4-FFF2-40B4-BE49-F238E27FC236}">
                  <a16:creationId xmlns:a16="http://schemas.microsoft.com/office/drawing/2014/main" id="{A7088E8B-4B27-2EED-8E24-2BE18D72CAC1}"/>
                </a:ext>
              </a:extLst>
            </p:cNvPr>
            <p:cNvSpPr/>
            <p:nvPr/>
          </p:nvSpPr>
          <p:spPr>
            <a:xfrm>
              <a:off x="17427817" y="5"/>
              <a:ext cx="2676525" cy="3919220"/>
            </a:xfrm>
            <a:custGeom>
              <a:avLst/>
              <a:gdLst/>
              <a:ahLst/>
              <a:cxnLst/>
              <a:rect l="l" t="t" r="r" b="b"/>
              <a:pathLst>
                <a:path w="2676525" h="3919220">
                  <a:moveTo>
                    <a:pt x="189890" y="2625140"/>
                  </a:moveTo>
                  <a:lnTo>
                    <a:pt x="0" y="2625140"/>
                  </a:lnTo>
                  <a:lnTo>
                    <a:pt x="0" y="2704604"/>
                  </a:lnTo>
                  <a:lnTo>
                    <a:pt x="189890" y="2704604"/>
                  </a:lnTo>
                  <a:lnTo>
                    <a:pt x="189890" y="2625140"/>
                  </a:lnTo>
                  <a:close/>
                </a:path>
                <a:path w="2676525" h="3919220">
                  <a:moveTo>
                    <a:pt x="189890" y="1750085"/>
                  </a:moveTo>
                  <a:lnTo>
                    <a:pt x="0" y="1750085"/>
                  </a:lnTo>
                  <a:lnTo>
                    <a:pt x="0" y="1829574"/>
                  </a:lnTo>
                  <a:lnTo>
                    <a:pt x="189890" y="1829574"/>
                  </a:lnTo>
                  <a:lnTo>
                    <a:pt x="189890" y="1750085"/>
                  </a:lnTo>
                  <a:close/>
                </a:path>
                <a:path w="2676525" h="3919220">
                  <a:moveTo>
                    <a:pt x="189890" y="875055"/>
                  </a:moveTo>
                  <a:lnTo>
                    <a:pt x="0" y="875055"/>
                  </a:lnTo>
                  <a:lnTo>
                    <a:pt x="0" y="954532"/>
                  </a:lnTo>
                  <a:lnTo>
                    <a:pt x="189890" y="954532"/>
                  </a:lnTo>
                  <a:lnTo>
                    <a:pt x="189890" y="875055"/>
                  </a:lnTo>
                  <a:close/>
                </a:path>
                <a:path w="2676525" h="3919220">
                  <a:moveTo>
                    <a:pt x="189903" y="0"/>
                  </a:moveTo>
                  <a:lnTo>
                    <a:pt x="0" y="0"/>
                  </a:lnTo>
                  <a:lnTo>
                    <a:pt x="0" y="79489"/>
                  </a:lnTo>
                  <a:lnTo>
                    <a:pt x="189903" y="79489"/>
                  </a:lnTo>
                  <a:lnTo>
                    <a:pt x="189903" y="0"/>
                  </a:lnTo>
                  <a:close/>
                </a:path>
                <a:path w="2676525" h="3919220">
                  <a:moveTo>
                    <a:pt x="378790" y="2964345"/>
                  </a:moveTo>
                  <a:lnTo>
                    <a:pt x="1041" y="2964345"/>
                  </a:lnTo>
                  <a:lnTo>
                    <a:pt x="1041" y="3043771"/>
                  </a:lnTo>
                  <a:lnTo>
                    <a:pt x="378790" y="3043771"/>
                  </a:lnTo>
                  <a:lnTo>
                    <a:pt x="378790" y="2964345"/>
                  </a:lnTo>
                  <a:close/>
                </a:path>
                <a:path w="2676525" h="3919220">
                  <a:moveTo>
                    <a:pt x="378790" y="2089302"/>
                  </a:moveTo>
                  <a:lnTo>
                    <a:pt x="1041" y="2089302"/>
                  </a:lnTo>
                  <a:lnTo>
                    <a:pt x="1041" y="2168728"/>
                  </a:lnTo>
                  <a:lnTo>
                    <a:pt x="378790" y="2168728"/>
                  </a:lnTo>
                  <a:lnTo>
                    <a:pt x="378790" y="2089302"/>
                  </a:lnTo>
                  <a:close/>
                </a:path>
                <a:path w="2676525" h="3919220">
                  <a:moveTo>
                    <a:pt x="378790" y="1214259"/>
                  </a:moveTo>
                  <a:lnTo>
                    <a:pt x="1041" y="1214259"/>
                  </a:lnTo>
                  <a:lnTo>
                    <a:pt x="1041" y="1293685"/>
                  </a:lnTo>
                  <a:lnTo>
                    <a:pt x="378790" y="1293685"/>
                  </a:lnTo>
                  <a:lnTo>
                    <a:pt x="378790" y="1214259"/>
                  </a:lnTo>
                  <a:close/>
                </a:path>
                <a:path w="2676525" h="3919220">
                  <a:moveTo>
                    <a:pt x="378790" y="339217"/>
                  </a:moveTo>
                  <a:lnTo>
                    <a:pt x="1041" y="339217"/>
                  </a:lnTo>
                  <a:lnTo>
                    <a:pt x="1041" y="418642"/>
                  </a:lnTo>
                  <a:lnTo>
                    <a:pt x="378790" y="418642"/>
                  </a:lnTo>
                  <a:lnTo>
                    <a:pt x="378790" y="339217"/>
                  </a:lnTo>
                  <a:close/>
                </a:path>
                <a:path w="2676525" h="3919220">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3919220">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3919220">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391922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3919220">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3919220">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3919220">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3919220">
                  <a:moveTo>
                    <a:pt x="1062558" y="0"/>
                  </a:moveTo>
                  <a:lnTo>
                    <a:pt x="684847" y="0"/>
                  </a:lnTo>
                  <a:lnTo>
                    <a:pt x="684847" y="80010"/>
                  </a:lnTo>
                  <a:lnTo>
                    <a:pt x="684847" y="419100"/>
                  </a:lnTo>
                  <a:lnTo>
                    <a:pt x="756513" y="419100"/>
                  </a:lnTo>
                  <a:lnTo>
                    <a:pt x="756513" y="80010"/>
                  </a:lnTo>
                  <a:lnTo>
                    <a:pt x="1062558" y="80010"/>
                  </a:lnTo>
                  <a:lnTo>
                    <a:pt x="1062558" y="0"/>
                  </a:lnTo>
                  <a:close/>
                </a:path>
                <a:path w="2676525" h="3919220">
                  <a:moveTo>
                    <a:pt x="1251445" y="2964345"/>
                  </a:moveTo>
                  <a:lnTo>
                    <a:pt x="873709" y="2964345"/>
                  </a:lnTo>
                  <a:lnTo>
                    <a:pt x="873709" y="3043771"/>
                  </a:lnTo>
                  <a:lnTo>
                    <a:pt x="1251445" y="3043771"/>
                  </a:lnTo>
                  <a:lnTo>
                    <a:pt x="1251445" y="2964345"/>
                  </a:lnTo>
                  <a:close/>
                </a:path>
                <a:path w="2676525" h="3919220">
                  <a:moveTo>
                    <a:pt x="1251445" y="2089302"/>
                  </a:moveTo>
                  <a:lnTo>
                    <a:pt x="873709" y="2089302"/>
                  </a:lnTo>
                  <a:lnTo>
                    <a:pt x="873709" y="2168728"/>
                  </a:lnTo>
                  <a:lnTo>
                    <a:pt x="1251445" y="2168728"/>
                  </a:lnTo>
                  <a:lnTo>
                    <a:pt x="1251445" y="2089302"/>
                  </a:lnTo>
                  <a:close/>
                </a:path>
                <a:path w="2676525" h="3919220">
                  <a:moveTo>
                    <a:pt x="1251445" y="1214259"/>
                  </a:moveTo>
                  <a:lnTo>
                    <a:pt x="873709" y="1214259"/>
                  </a:lnTo>
                  <a:lnTo>
                    <a:pt x="873709" y="1293685"/>
                  </a:lnTo>
                  <a:lnTo>
                    <a:pt x="1251445" y="1293685"/>
                  </a:lnTo>
                  <a:lnTo>
                    <a:pt x="1251445" y="1214259"/>
                  </a:lnTo>
                  <a:close/>
                </a:path>
                <a:path w="2676525" h="3919220">
                  <a:moveTo>
                    <a:pt x="1251445" y="339217"/>
                  </a:moveTo>
                  <a:lnTo>
                    <a:pt x="873709" y="339217"/>
                  </a:lnTo>
                  <a:lnTo>
                    <a:pt x="873709" y="418642"/>
                  </a:lnTo>
                  <a:lnTo>
                    <a:pt x="1251445" y="418642"/>
                  </a:lnTo>
                  <a:lnTo>
                    <a:pt x="1251445" y="339217"/>
                  </a:lnTo>
                  <a:close/>
                </a:path>
                <a:path w="2676525" h="3919220">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3919220">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3919220">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391922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3919220">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3919220">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3919220">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3919220">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3919220">
                  <a:moveTo>
                    <a:pt x="2124113" y="2964345"/>
                  </a:moveTo>
                  <a:lnTo>
                    <a:pt x="1746364" y="2964345"/>
                  </a:lnTo>
                  <a:lnTo>
                    <a:pt x="1746364" y="3043771"/>
                  </a:lnTo>
                  <a:lnTo>
                    <a:pt x="2124113" y="3043771"/>
                  </a:lnTo>
                  <a:lnTo>
                    <a:pt x="2124113" y="2964345"/>
                  </a:lnTo>
                  <a:close/>
                </a:path>
                <a:path w="2676525" h="3919220">
                  <a:moveTo>
                    <a:pt x="2124113" y="2089302"/>
                  </a:moveTo>
                  <a:lnTo>
                    <a:pt x="1746364" y="2089302"/>
                  </a:lnTo>
                  <a:lnTo>
                    <a:pt x="1746364" y="2168728"/>
                  </a:lnTo>
                  <a:lnTo>
                    <a:pt x="2124113" y="2168728"/>
                  </a:lnTo>
                  <a:lnTo>
                    <a:pt x="2124113" y="2089302"/>
                  </a:lnTo>
                  <a:close/>
                </a:path>
                <a:path w="2676525" h="3919220">
                  <a:moveTo>
                    <a:pt x="2124113" y="1214259"/>
                  </a:moveTo>
                  <a:lnTo>
                    <a:pt x="1746364" y="1214259"/>
                  </a:lnTo>
                  <a:lnTo>
                    <a:pt x="1746364" y="1293685"/>
                  </a:lnTo>
                  <a:lnTo>
                    <a:pt x="2124113" y="1293685"/>
                  </a:lnTo>
                  <a:lnTo>
                    <a:pt x="2124113" y="1214259"/>
                  </a:lnTo>
                  <a:close/>
                </a:path>
                <a:path w="2676525" h="3919220">
                  <a:moveTo>
                    <a:pt x="2124113" y="339217"/>
                  </a:moveTo>
                  <a:lnTo>
                    <a:pt x="1746364" y="339217"/>
                  </a:lnTo>
                  <a:lnTo>
                    <a:pt x="1746364" y="418642"/>
                  </a:lnTo>
                  <a:lnTo>
                    <a:pt x="2124113" y="418642"/>
                  </a:lnTo>
                  <a:lnTo>
                    <a:pt x="2124113" y="339217"/>
                  </a:lnTo>
                  <a:close/>
                </a:path>
                <a:path w="2676525" h="3919220">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3919220">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3919220">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3919220">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3919220">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3919220">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3919220">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3919220">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3919220">
                  <a:moveTo>
                    <a:pt x="2676271" y="0"/>
                  </a:moveTo>
                  <a:lnTo>
                    <a:pt x="2430170" y="0"/>
                  </a:lnTo>
                  <a:lnTo>
                    <a:pt x="2430170" y="80010"/>
                  </a:lnTo>
                  <a:lnTo>
                    <a:pt x="2430170" y="419100"/>
                  </a:lnTo>
                  <a:lnTo>
                    <a:pt x="2501836" y="419100"/>
                  </a:lnTo>
                  <a:lnTo>
                    <a:pt x="2501836" y="80010"/>
                  </a:lnTo>
                  <a:lnTo>
                    <a:pt x="2676271" y="80010"/>
                  </a:lnTo>
                  <a:lnTo>
                    <a:pt x="2676271" y="0"/>
                  </a:lnTo>
                  <a:close/>
                </a:path>
                <a:path w="2676525" h="3919220">
                  <a:moveTo>
                    <a:pt x="2676283" y="3839375"/>
                  </a:moveTo>
                  <a:lnTo>
                    <a:pt x="2619032" y="3839375"/>
                  </a:lnTo>
                  <a:lnTo>
                    <a:pt x="2619032" y="3918813"/>
                  </a:lnTo>
                  <a:lnTo>
                    <a:pt x="2676283" y="3918813"/>
                  </a:lnTo>
                  <a:lnTo>
                    <a:pt x="2676283" y="3839375"/>
                  </a:lnTo>
                  <a:close/>
                </a:path>
                <a:path w="2676525" h="3919220">
                  <a:moveTo>
                    <a:pt x="2676283" y="2964345"/>
                  </a:moveTo>
                  <a:lnTo>
                    <a:pt x="2619032" y="2964345"/>
                  </a:lnTo>
                  <a:lnTo>
                    <a:pt x="2619032" y="3043771"/>
                  </a:lnTo>
                  <a:lnTo>
                    <a:pt x="2676283" y="3043771"/>
                  </a:lnTo>
                  <a:lnTo>
                    <a:pt x="2676283" y="2964345"/>
                  </a:lnTo>
                  <a:close/>
                </a:path>
                <a:path w="2676525" h="3919220">
                  <a:moveTo>
                    <a:pt x="2676283" y="2089302"/>
                  </a:moveTo>
                  <a:lnTo>
                    <a:pt x="2619032" y="2089302"/>
                  </a:lnTo>
                  <a:lnTo>
                    <a:pt x="2619032" y="2168728"/>
                  </a:lnTo>
                  <a:lnTo>
                    <a:pt x="2676283" y="2168728"/>
                  </a:lnTo>
                  <a:lnTo>
                    <a:pt x="2676283" y="2089302"/>
                  </a:lnTo>
                  <a:close/>
                </a:path>
                <a:path w="2676525" h="3919220">
                  <a:moveTo>
                    <a:pt x="2676283" y="1214259"/>
                  </a:moveTo>
                  <a:lnTo>
                    <a:pt x="2619032" y="1214259"/>
                  </a:lnTo>
                  <a:lnTo>
                    <a:pt x="2619032" y="1293685"/>
                  </a:lnTo>
                  <a:lnTo>
                    <a:pt x="2676283" y="1293685"/>
                  </a:lnTo>
                  <a:lnTo>
                    <a:pt x="2676283" y="1214259"/>
                  </a:lnTo>
                  <a:close/>
                </a:path>
                <a:path w="2676525" h="3919220">
                  <a:moveTo>
                    <a:pt x="2676283" y="339217"/>
                  </a:moveTo>
                  <a:lnTo>
                    <a:pt x="2619032" y="339217"/>
                  </a:lnTo>
                  <a:lnTo>
                    <a:pt x="2619032" y="418642"/>
                  </a:lnTo>
                  <a:lnTo>
                    <a:pt x="2676283" y="418642"/>
                  </a:lnTo>
                  <a:lnTo>
                    <a:pt x="2676283" y="339217"/>
                  </a:lnTo>
                  <a:close/>
                </a:path>
              </a:pathLst>
            </a:custGeom>
            <a:solidFill>
              <a:srgbClr val="338B93"/>
            </a:solidFill>
          </p:spPr>
          <p:txBody>
            <a:bodyPr wrap="square" lIns="0" tIns="0" rIns="0" bIns="0" rtlCol="0"/>
            <a:lstStyle/>
            <a:p>
              <a:endParaRPr/>
            </a:p>
          </p:txBody>
        </p:sp>
        <p:sp>
          <p:nvSpPr>
            <p:cNvPr id="12" name="object 5">
              <a:extLst>
                <a:ext uri="{FF2B5EF4-FFF2-40B4-BE49-F238E27FC236}">
                  <a16:creationId xmlns:a16="http://schemas.microsoft.com/office/drawing/2014/main" id="{06D248B9-88AC-AB96-F388-FDBA6BB61B7C}"/>
                </a:ext>
              </a:extLst>
            </p:cNvPr>
            <p:cNvSpPr/>
            <p:nvPr/>
          </p:nvSpPr>
          <p:spPr>
            <a:xfrm>
              <a:off x="17427817" y="3500125"/>
              <a:ext cx="2676525" cy="4258310"/>
            </a:xfrm>
            <a:custGeom>
              <a:avLst/>
              <a:gdLst/>
              <a:ahLst/>
              <a:cxnLst/>
              <a:rect l="l" t="t" r="r" b="b"/>
              <a:pathLst>
                <a:path w="2676525" h="4258309">
                  <a:moveTo>
                    <a:pt x="189890" y="2625179"/>
                  </a:moveTo>
                  <a:lnTo>
                    <a:pt x="0" y="2625179"/>
                  </a:lnTo>
                  <a:lnTo>
                    <a:pt x="0" y="2704668"/>
                  </a:lnTo>
                  <a:lnTo>
                    <a:pt x="189890" y="2704668"/>
                  </a:lnTo>
                  <a:lnTo>
                    <a:pt x="189890" y="2625179"/>
                  </a:lnTo>
                  <a:close/>
                </a:path>
                <a:path w="2676525" h="4258309">
                  <a:moveTo>
                    <a:pt x="189890" y="1750123"/>
                  </a:moveTo>
                  <a:lnTo>
                    <a:pt x="0" y="1750123"/>
                  </a:lnTo>
                  <a:lnTo>
                    <a:pt x="0" y="1829625"/>
                  </a:lnTo>
                  <a:lnTo>
                    <a:pt x="189890" y="1829625"/>
                  </a:lnTo>
                  <a:lnTo>
                    <a:pt x="189890" y="1750123"/>
                  </a:lnTo>
                  <a:close/>
                </a:path>
                <a:path w="2676525" h="4258309">
                  <a:moveTo>
                    <a:pt x="189890" y="875093"/>
                  </a:moveTo>
                  <a:lnTo>
                    <a:pt x="0" y="875093"/>
                  </a:lnTo>
                  <a:lnTo>
                    <a:pt x="0" y="954582"/>
                  </a:lnTo>
                  <a:lnTo>
                    <a:pt x="189890" y="954582"/>
                  </a:lnTo>
                  <a:lnTo>
                    <a:pt x="189890" y="875093"/>
                  </a:lnTo>
                  <a:close/>
                </a:path>
                <a:path w="2676525" h="4258309">
                  <a:moveTo>
                    <a:pt x="189890" y="50"/>
                  </a:moveTo>
                  <a:lnTo>
                    <a:pt x="0" y="50"/>
                  </a:lnTo>
                  <a:lnTo>
                    <a:pt x="0" y="79540"/>
                  </a:lnTo>
                  <a:lnTo>
                    <a:pt x="189890" y="79540"/>
                  </a:lnTo>
                  <a:lnTo>
                    <a:pt x="189890" y="50"/>
                  </a:lnTo>
                  <a:close/>
                </a:path>
                <a:path w="2676525" h="4258309">
                  <a:moveTo>
                    <a:pt x="378790" y="2964383"/>
                  </a:moveTo>
                  <a:lnTo>
                    <a:pt x="1041" y="2964383"/>
                  </a:lnTo>
                  <a:lnTo>
                    <a:pt x="1041" y="3043821"/>
                  </a:lnTo>
                  <a:lnTo>
                    <a:pt x="378790" y="3043821"/>
                  </a:lnTo>
                  <a:lnTo>
                    <a:pt x="378790" y="2964383"/>
                  </a:lnTo>
                  <a:close/>
                </a:path>
                <a:path w="2676525" h="4258309">
                  <a:moveTo>
                    <a:pt x="378790" y="2089340"/>
                  </a:moveTo>
                  <a:lnTo>
                    <a:pt x="1041" y="2089340"/>
                  </a:lnTo>
                  <a:lnTo>
                    <a:pt x="1041" y="2168779"/>
                  </a:lnTo>
                  <a:lnTo>
                    <a:pt x="378790" y="2168779"/>
                  </a:lnTo>
                  <a:lnTo>
                    <a:pt x="378790" y="2089340"/>
                  </a:lnTo>
                  <a:close/>
                </a:path>
                <a:path w="2676525" h="4258309">
                  <a:moveTo>
                    <a:pt x="378790" y="1214297"/>
                  </a:moveTo>
                  <a:lnTo>
                    <a:pt x="1041" y="1214297"/>
                  </a:lnTo>
                  <a:lnTo>
                    <a:pt x="1041" y="1293736"/>
                  </a:lnTo>
                  <a:lnTo>
                    <a:pt x="378790" y="1293736"/>
                  </a:lnTo>
                  <a:lnTo>
                    <a:pt x="378790" y="1214297"/>
                  </a:lnTo>
                  <a:close/>
                </a:path>
                <a:path w="2676525" h="4258309">
                  <a:moveTo>
                    <a:pt x="378790" y="339255"/>
                  </a:moveTo>
                  <a:lnTo>
                    <a:pt x="1041" y="339255"/>
                  </a:lnTo>
                  <a:lnTo>
                    <a:pt x="1041" y="418693"/>
                  </a:lnTo>
                  <a:lnTo>
                    <a:pt x="378790" y="418693"/>
                  </a:lnTo>
                  <a:lnTo>
                    <a:pt x="378790" y="33925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383"/>
                  </a:moveTo>
                  <a:lnTo>
                    <a:pt x="873709" y="2964383"/>
                  </a:lnTo>
                  <a:lnTo>
                    <a:pt x="873709" y="3043821"/>
                  </a:lnTo>
                  <a:lnTo>
                    <a:pt x="1251445" y="3043821"/>
                  </a:lnTo>
                  <a:lnTo>
                    <a:pt x="1251445" y="2964383"/>
                  </a:lnTo>
                  <a:close/>
                </a:path>
                <a:path w="2676525" h="4258309">
                  <a:moveTo>
                    <a:pt x="1251445" y="2089340"/>
                  </a:moveTo>
                  <a:lnTo>
                    <a:pt x="873709" y="2089340"/>
                  </a:lnTo>
                  <a:lnTo>
                    <a:pt x="873709" y="2168779"/>
                  </a:lnTo>
                  <a:lnTo>
                    <a:pt x="1251445" y="2168779"/>
                  </a:lnTo>
                  <a:lnTo>
                    <a:pt x="1251445" y="2089340"/>
                  </a:lnTo>
                  <a:close/>
                </a:path>
                <a:path w="2676525" h="4258309">
                  <a:moveTo>
                    <a:pt x="1251445" y="1214297"/>
                  </a:moveTo>
                  <a:lnTo>
                    <a:pt x="873709" y="1214297"/>
                  </a:lnTo>
                  <a:lnTo>
                    <a:pt x="873709" y="1293736"/>
                  </a:lnTo>
                  <a:lnTo>
                    <a:pt x="1251445" y="1293736"/>
                  </a:lnTo>
                  <a:lnTo>
                    <a:pt x="1251445" y="1214297"/>
                  </a:lnTo>
                  <a:close/>
                </a:path>
                <a:path w="2676525" h="4258309">
                  <a:moveTo>
                    <a:pt x="1251445" y="339255"/>
                  </a:moveTo>
                  <a:lnTo>
                    <a:pt x="873709" y="339255"/>
                  </a:lnTo>
                  <a:lnTo>
                    <a:pt x="873709" y="418693"/>
                  </a:lnTo>
                  <a:lnTo>
                    <a:pt x="1251445" y="418693"/>
                  </a:lnTo>
                  <a:lnTo>
                    <a:pt x="1251445" y="33925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383"/>
                  </a:moveTo>
                  <a:lnTo>
                    <a:pt x="1746364" y="2964383"/>
                  </a:lnTo>
                  <a:lnTo>
                    <a:pt x="1746364" y="3043821"/>
                  </a:lnTo>
                  <a:lnTo>
                    <a:pt x="2124113" y="3043821"/>
                  </a:lnTo>
                  <a:lnTo>
                    <a:pt x="2124113" y="2964383"/>
                  </a:lnTo>
                  <a:close/>
                </a:path>
                <a:path w="2676525" h="4258309">
                  <a:moveTo>
                    <a:pt x="2124113" y="2089340"/>
                  </a:moveTo>
                  <a:lnTo>
                    <a:pt x="1746364" y="2089340"/>
                  </a:lnTo>
                  <a:lnTo>
                    <a:pt x="1746364" y="2168779"/>
                  </a:lnTo>
                  <a:lnTo>
                    <a:pt x="2124113" y="2168779"/>
                  </a:lnTo>
                  <a:lnTo>
                    <a:pt x="2124113" y="2089340"/>
                  </a:lnTo>
                  <a:close/>
                </a:path>
                <a:path w="2676525" h="4258309">
                  <a:moveTo>
                    <a:pt x="2124113" y="1214297"/>
                  </a:moveTo>
                  <a:lnTo>
                    <a:pt x="1746364" y="1214297"/>
                  </a:lnTo>
                  <a:lnTo>
                    <a:pt x="1746364" y="1293736"/>
                  </a:lnTo>
                  <a:lnTo>
                    <a:pt x="2124113" y="1293736"/>
                  </a:lnTo>
                  <a:lnTo>
                    <a:pt x="2124113" y="1214297"/>
                  </a:lnTo>
                  <a:close/>
                </a:path>
                <a:path w="2676525" h="4258309">
                  <a:moveTo>
                    <a:pt x="2124113" y="339255"/>
                  </a:moveTo>
                  <a:lnTo>
                    <a:pt x="1746364" y="339255"/>
                  </a:lnTo>
                  <a:lnTo>
                    <a:pt x="1746364" y="418693"/>
                  </a:lnTo>
                  <a:lnTo>
                    <a:pt x="2124113" y="418693"/>
                  </a:lnTo>
                  <a:lnTo>
                    <a:pt x="2124113" y="33925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26"/>
                  </a:moveTo>
                  <a:lnTo>
                    <a:pt x="2619032" y="3839426"/>
                  </a:lnTo>
                  <a:lnTo>
                    <a:pt x="2619032" y="3918864"/>
                  </a:lnTo>
                  <a:lnTo>
                    <a:pt x="2676283" y="3918864"/>
                  </a:lnTo>
                  <a:lnTo>
                    <a:pt x="2676283" y="3839426"/>
                  </a:lnTo>
                  <a:close/>
                </a:path>
                <a:path w="2676525" h="4258309">
                  <a:moveTo>
                    <a:pt x="2676283" y="2964383"/>
                  </a:moveTo>
                  <a:lnTo>
                    <a:pt x="2619032" y="2964383"/>
                  </a:lnTo>
                  <a:lnTo>
                    <a:pt x="2619032" y="3043821"/>
                  </a:lnTo>
                  <a:lnTo>
                    <a:pt x="2676283" y="3043821"/>
                  </a:lnTo>
                  <a:lnTo>
                    <a:pt x="2676283" y="2964383"/>
                  </a:lnTo>
                  <a:close/>
                </a:path>
                <a:path w="2676525" h="4258309">
                  <a:moveTo>
                    <a:pt x="2676283" y="2089340"/>
                  </a:moveTo>
                  <a:lnTo>
                    <a:pt x="2619032" y="2089340"/>
                  </a:lnTo>
                  <a:lnTo>
                    <a:pt x="2619032" y="2168779"/>
                  </a:lnTo>
                  <a:lnTo>
                    <a:pt x="2676283" y="2168779"/>
                  </a:lnTo>
                  <a:lnTo>
                    <a:pt x="2676283" y="2089340"/>
                  </a:lnTo>
                  <a:close/>
                </a:path>
                <a:path w="2676525" h="4258309">
                  <a:moveTo>
                    <a:pt x="2676283" y="1214297"/>
                  </a:moveTo>
                  <a:lnTo>
                    <a:pt x="2619032" y="1214297"/>
                  </a:lnTo>
                  <a:lnTo>
                    <a:pt x="2619032" y="1293736"/>
                  </a:lnTo>
                  <a:lnTo>
                    <a:pt x="2676283" y="1293736"/>
                  </a:lnTo>
                  <a:lnTo>
                    <a:pt x="2676283" y="1214297"/>
                  </a:lnTo>
                  <a:close/>
                </a:path>
                <a:path w="2676525" h="4258309">
                  <a:moveTo>
                    <a:pt x="2676283" y="339255"/>
                  </a:moveTo>
                  <a:lnTo>
                    <a:pt x="2619032" y="339255"/>
                  </a:lnTo>
                  <a:lnTo>
                    <a:pt x="2619032" y="418693"/>
                  </a:lnTo>
                  <a:lnTo>
                    <a:pt x="2676283" y="418693"/>
                  </a:lnTo>
                  <a:lnTo>
                    <a:pt x="2676283" y="339255"/>
                  </a:lnTo>
                  <a:close/>
                </a:path>
              </a:pathLst>
            </a:custGeom>
            <a:solidFill>
              <a:srgbClr val="338B93"/>
            </a:solidFill>
          </p:spPr>
          <p:txBody>
            <a:bodyPr wrap="square" lIns="0" tIns="0" rIns="0" bIns="0" rtlCol="0"/>
            <a:lstStyle/>
            <a:p>
              <a:endParaRPr/>
            </a:p>
          </p:txBody>
        </p:sp>
        <p:sp>
          <p:nvSpPr>
            <p:cNvPr id="13" name="object 6">
              <a:extLst>
                <a:ext uri="{FF2B5EF4-FFF2-40B4-BE49-F238E27FC236}">
                  <a16:creationId xmlns:a16="http://schemas.microsoft.com/office/drawing/2014/main" id="{759AE78C-26B5-D2B4-D872-075C62304B72}"/>
                </a:ext>
              </a:extLst>
            </p:cNvPr>
            <p:cNvSpPr/>
            <p:nvPr/>
          </p:nvSpPr>
          <p:spPr>
            <a:xfrm>
              <a:off x="17427817" y="7000246"/>
              <a:ext cx="2676525" cy="4258310"/>
            </a:xfrm>
            <a:custGeom>
              <a:avLst/>
              <a:gdLst/>
              <a:ahLst/>
              <a:cxnLst/>
              <a:rect l="l" t="t" r="r" b="b"/>
              <a:pathLst>
                <a:path w="2676525" h="4258309">
                  <a:moveTo>
                    <a:pt x="189890" y="2625229"/>
                  </a:moveTo>
                  <a:lnTo>
                    <a:pt x="0" y="2625229"/>
                  </a:lnTo>
                  <a:lnTo>
                    <a:pt x="0" y="2704719"/>
                  </a:lnTo>
                  <a:lnTo>
                    <a:pt x="189890" y="2704719"/>
                  </a:lnTo>
                  <a:lnTo>
                    <a:pt x="189890" y="2625229"/>
                  </a:lnTo>
                  <a:close/>
                </a:path>
                <a:path w="2676525" h="4258309">
                  <a:moveTo>
                    <a:pt x="189890" y="1750174"/>
                  </a:moveTo>
                  <a:lnTo>
                    <a:pt x="0" y="1750174"/>
                  </a:lnTo>
                  <a:lnTo>
                    <a:pt x="0" y="1829663"/>
                  </a:lnTo>
                  <a:lnTo>
                    <a:pt x="189890" y="1829663"/>
                  </a:lnTo>
                  <a:lnTo>
                    <a:pt x="189890" y="1750174"/>
                  </a:lnTo>
                  <a:close/>
                </a:path>
                <a:path w="2676525" h="4258309">
                  <a:moveTo>
                    <a:pt x="189890" y="875144"/>
                  </a:moveTo>
                  <a:lnTo>
                    <a:pt x="0" y="875144"/>
                  </a:lnTo>
                  <a:lnTo>
                    <a:pt x="0" y="954633"/>
                  </a:lnTo>
                  <a:lnTo>
                    <a:pt x="189890" y="954633"/>
                  </a:lnTo>
                  <a:lnTo>
                    <a:pt x="189890" y="875144"/>
                  </a:lnTo>
                  <a:close/>
                </a:path>
                <a:path w="2676525" h="4258309">
                  <a:moveTo>
                    <a:pt x="189890" y="88"/>
                  </a:moveTo>
                  <a:lnTo>
                    <a:pt x="0" y="88"/>
                  </a:lnTo>
                  <a:lnTo>
                    <a:pt x="0" y="79590"/>
                  </a:lnTo>
                  <a:lnTo>
                    <a:pt x="189890" y="79590"/>
                  </a:lnTo>
                  <a:lnTo>
                    <a:pt x="189890" y="88"/>
                  </a:lnTo>
                  <a:close/>
                </a:path>
                <a:path w="2676525" h="4258309">
                  <a:moveTo>
                    <a:pt x="378790" y="2964446"/>
                  </a:moveTo>
                  <a:lnTo>
                    <a:pt x="1041" y="2964446"/>
                  </a:lnTo>
                  <a:lnTo>
                    <a:pt x="1041" y="3043872"/>
                  </a:lnTo>
                  <a:lnTo>
                    <a:pt x="378790" y="3043872"/>
                  </a:lnTo>
                  <a:lnTo>
                    <a:pt x="378790" y="2964446"/>
                  </a:lnTo>
                  <a:close/>
                </a:path>
                <a:path w="2676525" h="4258309">
                  <a:moveTo>
                    <a:pt x="378790" y="2089391"/>
                  </a:moveTo>
                  <a:lnTo>
                    <a:pt x="1041" y="2089391"/>
                  </a:lnTo>
                  <a:lnTo>
                    <a:pt x="1041" y="2168817"/>
                  </a:lnTo>
                  <a:lnTo>
                    <a:pt x="378790" y="2168817"/>
                  </a:lnTo>
                  <a:lnTo>
                    <a:pt x="378790" y="2089391"/>
                  </a:lnTo>
                  <a:close/>
                </a:path>
                <a:path w="2676525" h="4258309">
                  <a:moveTo>
                    <a:pt x="378790" y="1214361"/>
                  </a:moveTo>
                  <a:lnTo>
                    <a:pt x="1041" y="1214361"/>
                  </a:lnTo>
                  <a:lnTo>
                    <a:pt x="1041" y="1293787"/>
                  </a:lnTo>
                  <a:lnTo>
                    <a:pt x="378790" y="1293787"/>
                  </a:lnTo>
                  <a:lnTo>
                    <a:pt x="378790" y="1214361"/>
                  </a:lnTo>
                  <a:close/>
                </a:path>
                <a:path w="2676525" h="4258309">
                  <a:moveTo>
                    <a:pt x="378790" y="339305"/>
                  </a:moveTo>
                  <a:lnTo>
                    <a:pt x="1041" y="339305"/>
                  </a:lnTo>
                  <a:lnTo>
                    <a:pt x="1041" y="418744"/>
                  </a:lnTo>
                  <a:lnTo>
                    <a:pt x="378790" y="418744"/>
                  </a:lnTo>
                  <a:lnTo>
                    <a:pt x="378790" y="33930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446"/>
                  </a:moveTo>
                  <a:lnTo>
                    <a:pt x="873709" y="2964446"/>
                  </a:lnTo>
                  <a:lnTo>
                    <a:pt x="873709" y="3043872"/>
                  </a:lnTo>
                  <a:lnTo>
                    <a:pt x="1251445" y="3043872"/>
                  </a:lnTo>
                  <a:lnTo>
                    <a:pt x="1251445" y="2964446"/>
                  </a:lnTo>
                  <a:close/>
                </a:path>
                <a:path w="2676525" h="4258309">
                  <a:moveTo>
                    <a:pt x="1251445" y="2089391"/>
                  </a:moveTo>
                  <a:lnTo>
                    <a:pt x="873709" y="2089391"/>
                  </a:lnTo>
                  <a:lnTo>
                    <a:pt x="873709" y="2168817"/>
                  </a:lnTo>
                  <a:lnTo>
                    <a:pt x="1251445" y="2168817"/>
                  </a:lnTo>
                  <a:lnTo>
                    <a:pt x="1251445" y="2089391"/>
                  </a:lnTo>
                  <a:close/>
                </a:path>
                <a:path w="2676525" h="4258309">
                  <a:moveTo>
                    <a:pt x="1251445" y="1214361"/>
                  </a:moveTo>
                  <a:lnTo>
                    <a:pt x="873709" y="1214361"/>
                  </a:lnTo>
                  <a:lnTo>
                    <a:pt x="873709" y="1293787"/>
                  </a:lnTo>
                  <a:lnTo>
                    <a:pt x="1251445" y="1293787"/>
                  </a:lnTo>
                  <a:lnTo>
                    <a:pt x="1251445" y="1214361"/>
                  </a:lnTo>
                  <a:close/>
                </a:path>
                <a:path w="2676525" h="4258309">
                  <a:moveTo>
                    <a:pt x="1251445" y="339305"/>
                  </a:moveTo>
                  <a:lnTo>
                    <a:pt x="873709" y="339305"/>
                  </a:lnTo>
                  <a:lnTo>
                    <a:pt x="873709" y="418744"/>
                  </a:lnTo>
                  <a:lnTo>
                    <a:pt x="1251445" y="418744"/>
                  </a:lnTo>
                  <a:lnTo>
                    <a:pt x="1251445" y="33930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3500120"/>
                  </a:moveTo>
                  <a:lnTo>
                    <a:pt x="1557502" y="3500120"/>
                  </a:lnTo>
                  <a:lnTo>
                    <a:pt x="1557502" y="3580130"/>
                  </a:lnTo>
                  <a:lnTo>
                    <a:pt x="1557502" y="3919220"/>
                  </a:lnTo>
                  <a:lnTo>
                    <a:pt x="1629181" y="3919220"/>
                  </a:lnTo>
                  <a:lnTo>
                    <a:pt x="1629181" y="3580130"/>
                  </a:lnTo>
                  <a:lnTo>
                    <a:pt x="1935226" y="3580130"/>
                  </a:lnTo>
                  <a:lnTo>
                    <a:pt x="1935226" y="350012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446"/>
                  </a:moveTo>
                  <a:lnTo>
                    <a:pt x="1746364" y="2964446"/>
                  </a:lnTo>
                  <a:lnTo>
                    <a:pt x="1746364" y="3043872"/>
                  </a:lnTo>
                  <a:lnTo>
                    <a:pt x="2124113" y="3043872"/>
                  </a:lnTo>
                  <a:lnTo>
                    <a:pt x="2124113" y="2964446"/>
                  </a:lnTo>
                  <a:close/>
                </a:path>
                <a:path w="2676525" h="4258309">
                  <a:moveTo>
                    <a:pt x="2124113" y="2089391"/>
                  </a:moveTo>
                  <a:lnTo>
                    <a:pt x="1746364" y="2089391"/>
                  </a:lnTo>
                  <a:lnTo>
                    <a:pt x="1746364" y="2168817"/>
                  </a:lnTo>
                  <a:lnTo>
                    <a:pt x="2124113" y="2168817"/>
                  </a:lnTo>
                  <a:lnTo>
                    <a:pt x="2124113" y="2089391"/>
                  </a:lnTo>
                  <a:close/>
                </a:path>
                <a:path w="2676525" h="4258309">
                  <a:moveTo>
                    <a:pt x="2124113" y="1214361"/>
                  </a:moveTo>
                  <a:lnTo>
                    <a:pt x="1746364" y="1214361"/>
                  </a:lnTo>
                  <a:lnTo>
                    <a:pt x="1746364" y="1293787"/>
                  </a:lnTo>
                  <a:lnTo>
                    <a:pt x="2124113" y="1293787"/>
                  </a:lnTo>
                  <a:lnTo>
                    <a:pt x="2124113" y="1214361"/>
                  </a:lnTo>
                  <a:close/>
                </a:path>
                <a:path w="2676525" h="4258309">
                  <a:moveTo>
                    <a:pt x="2124113" y="339305"/>
                  </a:moveTo>
                  <a:lnTo>
                    <a:pt x="1746364" y="339305"/>
                  </a:lnTo>
                  <a:lnTo>
                    <a:pt x="1746364" y="418744"/>
                  </a:lnTo>
                  <a:lnTo>
                    <a:pt x="2124113" y="418744"/>
                  </a:lnTo>
                  <a:lnTo>
                    <a:pt x="2124113" y="33930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76"/>
                  </a:moveTo>
                  <a:lnTo>
                    <a:pt x="2619032" y="3839476"/>
                  </a:lnTo>
                  <a:lnTo>
                    <a:pt x="2619032" y="3918902"/>
                  </a:lnTo>
                  <a:lnTo>
                    <a:pt x="2676283" y="3918902"/>
                  </a:lnTo>
                  <a:lnTo>
                    <a:pt x="2676283" y="3839476"/>
                  </a:lnTo>
                  <a:close/>
                </a:path>
                <a:path w="2676525" h="4258309">
                  <a:moveTo>
                    <a:pt x="2676283" y="2964446"/>
                  </a:moveTo>
                  <a:lnTo>
                    <a:pt x="2619032" y="2964446"/>
                  </a:lnTo>
                  <a:lnTo>
                    <a:pt x="2619032" y="3043872"/>
                  </a:lnTo>
                  <a:lnTo>
                    <a:pt x="2676283" y="3043872"/>
                  </a:lnTo>
                  <a:lnTo>
                    <a:pt x="2676283" y="2964446"/>
                  </a:lnTo>
                  <a:close/>
                </a:path>
                <a:path w="2676525" h="4258309">
                  <a:moveTo>
                    <a:pt x="2676283" y="2089391"/>
                  </a:moveTo>
                  <a:lnTo>
                    <a:pt x="2619032" y="2089391"/>
                  </a:lnTo>
                  <a:lnTo>
                    <a:pt x="2619032" y="2168817"/>
                  </a:lnTo>
                  <a:lnTo>
                    <a:pt x="2676283" y="2168817"/>
                  </a:lnTo>
                  <a:lnTo>
                    <a:pt x="2676283" y="2089391"/>
                  </a:lnTo>
                  <a:close/>
                </a:path>
                <a:path w="2676525" h="4258309">
                  <a:moveTo>
                    <a:pt x="2676283" y="1214361"/>
                  </a:moveTo>
                  <a:lnTo>
                    <a:pt x="2619032" y="1214361"/>
                  </a:lnTo>
                  <a:lnTo>
                    <a:pt x="2619032" y="1293787"/>
                  </a:lnTo>
                  <a:lnTo>
                    <a:pt x="2676283" y="1293787"/>
                  </a:lnTo>
                  <a:lnTo>
                    <a:pt x="2676283" y="1214361"/>
                  </a:lnTo>
                  <a:close/>
                </a:path>
              </a:pathLst>
            </a:custGeom>
            <a:solidFill>
              <a:srgbClr val="338B93"/>
            </a:solidFill>
          </p:spPr>
          <p:txBody>
            <a:bodyPr wrap="square" lIns="0" tIns="0" rIns="0" bIns="0" rtlCol="0"/>
            <a:lstStyle/>
            <a:p>
              <a:endParaRPr/>
            </a:p>
          </p:txBody>
        </p:sp>
        <p:sp>
          <p:nvSpPr>
            <p:cNvPr id="14" name="object 7">
              <a:extLst>
                <a:ext uri="{FF2B5EF4-FFF2-40B4-BE49-F238E27FC236}">
                  <a16:creationId xmlns:a16="http://schemas.microsoft.com/office/drawing/2014/main" id="{41AFE31A-7EA5-386E-9DA8-2A483E9CC9FB}"/>
                </a:ext>
              </a:extLst>
            </p:cNvPr>
            <p:cNvSpPr/>
            <p:nvPr/>
          </p:nvSpPr>
          <p:spPr>
            <a:xfrm>
              <a:off x="17427817" y="10500366"/>
              <a:ext cx="2124710" cy="758190"/>
            </a:xfrm>
            <a:custGeom>
              <a:avLst/>
              <a:gdLst/>
              <a:ahLst/>
              <a:cxnLst/>
              <a:rect l="l" t="t" r="r" b="b"/>
              <a:pathLst>
                <a:path w="2124709" h="758190">
                  <a:moveTo>
                    <a:pt x="189890" y="152"/>
                  </a:moveTo>
                  <a:lnTo>
                    <a:pt x="0" y="152"/>
                  </a:lnTo>
                  <a:lnTo>
                    <a:pt x="0" y="79629"/>
                  </a:lnTo>
                  <a:lnTo>
                    <a:pt x="189890" y="79629"/>
                  </a:lnTo>
                  <a:lnTo>
                    <a:pt x="189890" y="152"/>
                  </a:lnTo>
                  <a:close/>
                </a:path>
                <a:path w="2124709" h="758190">
                  <a:moveTo>
                    <a:pt x="378790" y="339356"/>
                  </a:moveTo>
                  <a:lnTo>
                    <a:pt x="1041" y="339356"/>
                  </a:lnTo>
                  <a:lnTo>
                    <a:pt x="1041" y="418782"/>
                  </a:lnTo>
                  <a:lnTo>
                    <a:pt x="378790" y="418782"/>
                  </a:lnTo>
                  <a:lnTo>
                    <a:pt x="378790" y="339356"/>
                  </a:lnTo>
                  <a:close/>
                </a:path>
                <a:path w="2124709" h="75819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124709" h="758190">
                  <a:moveTo>
                    <a:pt x="1062558" y="0"/>
                  </a:moveTo>
                  <a:lnTo>
                    <a:pt x="684847" y="0"/>
                  </a:lnTo>
                  <a:lnTo>
                    <a:pt x="684847" y="80010"/>
                  </a:lnTo>
                  <a:lnTo>
                    <a:pt x="684847" y="419100"/>
                  </a:lnTo>
                  <a:lnTo>
                    <a:pt x="756513" y="419100"/>
                  </a:lnTo>
                  <a:lnTo>
                    <a:pt x="756513" y="80010"/>
                  </a:lnTo>
                  <a:lnTo>
                    <a:pt x="1062558" y="80010"/>
                  </a:lnTo>
                  <a:lnTo>
                    <a:pt x="1062558" y="0"/>
                  </a:lnTo>
                  <a:close/>
                </a:path>
                <a:path w="2124709" h="758190">
                  <a:moveTo>
                    <a:pt x="1251445" y="339356"/>
                  </a:moveTo>
                  <a:lnTo>
                    <a:pt x="873709" y="339356"/>
                  </a:lnTo>
                  <a:lnTo>
                    <a:pt x="873709" y="418782"/>
                  </a:lnTo>
                  <a:lnTo>
                    <a:pt x="1251445" y="418782"/>
                  </a:lnTo>
                  <a:lnTo>
                    <a:pt x="1251445" y="339356"/>
                  </a:lnTo>
                  <a:close/>
                </a:path>
                <a:path w="2124709" h="75819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124709" h="758190">
                  <a:moveTo>
                    <a:pt x="1935226" y="0"/>
                  </a:moveTo>
                  <a:lnTo>
                    <a:pt x="1557502" y="0"/>
                  </a:lnTo>
                  <a:lnTo>
                    <a:pt x="1557502" y="80010"/>
                  </a:lnTo>
                  <a:lnTo>
                    <a:pt x="1935226" y="80010"/>
                  </a:lnTo>
                  <a:lnTo>
                    <a:pt x="1935226" y="0"/>
                  </a:lnTo>
                  <a:close/>
                </a:path>
                <a:path w="2124709" h="758190">
                  <a:moveTo>
                    <a:pt x="2124113" y="339356"/>
                  </a:moveTo>
                  <a:lnTo>
                    <a:pt x="1746364" y="339356"/>
                  </a:lnTo>
                  <a:lnTo>
                    <a:pt x="1746364" y="418782"/>
                  </a:lnTo>
                  <a:lnTo>
                    <a:pt x="2124113" y="418782"/>
                  </a:lnTo>
                  <a:lnTo>
                    <a:pt x="2124113" y="339356"/>
                  </a:lnTo>
                  <a:close/>
                </a:path>
              </a:pathLst>
            </a:custGeom>
            <a:solidFill>
              <a:srgbClr val="338B93"/>
            </a:solidFill>
          </p:spPr>
          <p:txBody>
            <a:bodyPr wrap="square" lIns="0" tIns="0" rIns="0" bIns="0" rtlCol="0"/>
            <a:lstStyle/>
            <a:p>
              <a:endParaRPr/>
            </a:p>
          </p:txBody>
        </p:sp>
      </p:gr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77983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and Peach Panel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6F7885D-0472-CC27-44A4-14BE014FC8A8}"/>
              </a:ext>
            </a:extLst>
          </p:cNvPr>
          <p:cNvSpPr/>
          <p:nvPr userDrawn="1"/>
        </p:nvSpPr>
        <p:spPr>
          <a:xfrm>
            <a:off x="10568670"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3D60"/>
          </a:solidFill>
        </p:spPr>
        <p:txBody>
          <a:bodyPr wrap="square" lIns="0" tIns="0" rIns="0" bIns="0" rtlCol="0"/>
          <a:lstStyle/>
          <a:p>
            <a:endParaRPr/>
          </a:p>
        </p:txBody>
      </p:sp>
      <p:sp>
        <p:nvSpPr>
          <p:cNvPr id="15" name="object 4">
            <a:extLst>
              <a:ext uri="{FF2B5EF4-FFF2-40B4-BE49-F238E27FC236}">
                <a16:creationId xmlns:a16="http://schemas.microsoft.com/office/drawing/2014/main" id="{5CAAFC2B-B021-DB81-C8AB-029AD0F4C4DA}"/>
              </a:ext>
            </a:extLst>
          </p:cNvPr>
          <p:cNvSpPr/>
          <p:nvPr userDrawn="1"/>
        </p:nvSpPr>
        <p:spPr>
          <a:xfrm>
            <a:off x="10568664" y="15221"/>
            <a:ext cx="1623047" cy="2376619"/>
          </a:xfrm>
          <a:custGeom>
            <a:avLst/>
            <a:gdLst/>
            <a:ahLst/>
            <a:cxnLst/>
            <a:rect l="l" t="t" r="r" b="b"/>
            <a:pathLst>
              <a:path w="2676525" h="3919220">
                <a:moveTo>
                  <a:pt x="127088" y="2625140"/>
                </a:moveTo>
                <a:lnTo>
                  <a:pt x="0" y="2625140"/>
                </a:lnTo>
                <a:lnTo>
                  <a:pt x="0" y="2704617"/>
                </a:lnTo>
                <a:lnTo>
                  <a:pt x="127088" y="2704617"/>
                </a:lnTo>
                <a:lnTo>
                  <a:pt x="127088" y="2625140"/>
                </a:lnTo>
                <a:close/>
              </a:path>
              <a:path w="2676525" h="3919220">
                <a:moveTo>
                  <a:pt x="127088" y="1750085"/>
                </a:moveTo>
                <a:lnTo>
                  <a:pt x="0" y="1750085"/>
                </a:lnTo>
                <a:lnTo>
                  <a:pt x="0" y="1829574"/>
                </a:lnTo>
                <a:lnTo>
                  <a:pt x="127088" y="1829574"/>
                </a:lnTo>
                <a:lnTo>
                  <a:pt x="127088" y="1750085"/>
                </a:lnTo>
                <a:close/>
              </a:path>
              <a:path w="2676525" h="3919220">
                <a:moveTo>
                  <a:pt x="127088" y="875042"/>
                </a:moveTo>
                <a:lnTo>
                  <a:pt x="0" y="875042"/>
                </a:lnTo>
                <a:lnTo>
                  <a:pt x="0" y="954532"/>
                </a:lnTo>
                <a:lnTo>
                  <a:pt x="127088" y="954532"/>
                </a:lnTo>
                <a:lnTo>
                  <a:pt x="127088" y="875042"/>
                </a:lnTo>
                <a:close/>
              </a:path>
              <a:path w="2676525" h="3919220">
                <a:moveTo>
                  <a:pt x="127088" y="0"/>
                </a:moveTo>
                <a:lnTo>
                  <a:pt x="0" y="0"/>
                </a:lnTo>
                <a:lnTo>
                  <a:pt x="0" y="79489"/>
                </a:lnTo>
                <a:lnTo>
                  <a:pt x="127088" y="79489"/>
                </a:lnTo>
                <a:lnTo>
                  <a:pt x="127088" y="0"/>
                </a:lnTo>
                <a:close/>
              </a:path>
              <a:path w="2676525" h="3919220">
                <a:moveTo>
                  <a:pt x="315963" y="2964345"/>
                </a:moveTo>
                <a:lnTo>
                  <a:pt x="0" y="2964345"/>
                </a:lnTo>
                <a:lnTo>
                  <a:pt x="0" y="3043771"/>
                </a:lnTo>
                <a:lnTo>
                  <a:pt x="315963" y="3043771"/>
                </a:lnTo>
                <a:lnTo>
                  <a:pt x="315963" y="2964345"/>
                </a:lnTo>
                <a:close/>
              </a:path>
              <a:path w="2676525" h="3919220">
                <a:moveTo>
                  <a:pt x="315963" y="2089302"/>
                </a:moveTo>
                <a:lnTo>
                  <a:pt x="0" y="2089302"/>
                </a:lnTo>
                <a:lnTo>
                  <a:pt x="0" y="2168741"/>
                </a:lnTo>
                <a:lnTo>
                  <a:pt x="315963" y="2168741"/>
                </a:lnTo>
                <a:lnTo>
                  <a:pt x="315963" y="2089302"/>
                </a:lnTo>
                <a:close/>
              </a:path>
              <a:path w="2676525" h="3919220">
                <a:moveTo>
                  <a:pt x="315963" y="1214259"/>
                </a:moveTo>
                <a:lnTo>
                  <a:pt x="0" y="1214259"/>
                </a:lnTo>
                <a:lnTo>
                  <a:pt x="0" y="1293685"/>
                </a:lnTo>
                <a:lnTo>
                  <a:pt x="315963" y="1293685"/>
                </a:lnTo>
                <a:lnTo>
                  <a:pt x="315963" y="1214259"/>
                </a:lnTo>
                <a:close/>
              </a:path>
              <a:path w="2676525" h="3919220">
                <a:moveTo>
                  <a:pt x="315963" y="339217"/>
                </a:moveTo>
                <a:lnTo>
                  <a:pt x="0" y="339217"/>
                </a:lnTo>
                <a:lnTo>
                  <a:pt x="0" y="418642"/>
                </a:lnTo>
                <a:lnTo>
                  <a:pt x="315963" y="418642"/>
                </a:lnTo>
                <a:lnTo>
                  <a:pt x="315963" y="339217"/>
                </a:lnTo>
                <a:close/>
              </a:path>
              <a:path w="2676525" h="3919220">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3919220">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3919220">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391922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3919220">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3919220">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3919220">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3919220">
                <a:moveTo>
                  <a:pt x="999744" y="0"/>
                </a:moveTo>
                <a:lnTo>
                  <a:pt x="622033" y="0"/>
                </a:lnTo>
                <a:lnTo>
                  <a:pt x="622033" y="80010"/>
                </a:lnTo>
                <a:lnTo>
                  <a:pt x="622033" y="419100"/>
                </a:lnTo>
                <a:lnTo>
                  <a:pt x="693699" y="419100"/>
                </a:lnTo>
                <a:lnTo>
                  <a:pt x="693699" y="80010"/>
                </a:lnTo>
                <a:lnTo>
                  <a:pt x="999744" y="80010"/>
                </a:lnTo>
                <a:lnTo>
                  <a:pt x="999744" y="0"/>
                </a:lnTo>
                <a:close/>
              </a:path>
              <a:path w="2676525" h="3919220">
                <a:moveTo>
                  <a:pt x="1188643" y="2964345"/>
                </a:moveTo>
                <a:lnTo>
                  <a:pt x="810895" y="2964345"/>
                </a:lnTo>
                <a:lnTo>
                  <a:pt x="810895" y="3043771"/>
                </a:lnTo>
                <a:lnTo>
                  <a:pt x="1188643" y="3043771"/>
                </a:lnTo>
                <a:lnTo>
                  <a:pt x="1188643" y="2964345"/>
                </a:lnTo>
                <a:close/>
              </a:path>
              <a:path w="2676525" h="3919220">
                <a:moveTo>
                  <a:pt x="1188643" y="2089302"/>
                </a:moveTo>
                <a:lnTo>
                  <a:pt x="810895" y="2089302"/>
                </a:lnTo>
                <a:lnTo>
                  <a:pt x="810895" y="2168741"/>
                </a:lnTo>
                <a:lnTo>
                  <a:pt x="1188643" y="2168741"/>
                </a:lnTo>
                <a:lnTo>
                  <a:pt x="1188643" y="2089302"/>
                </a:lnTo>
                <a:close/>
              </a:path>
              <a:path w="2676525" h="3919220">
                <a:moveTo>
                  <a:pt x="1188643" y="1214259"/>
                </a:moveTo>
                <a:lnTo>
                  <a:pt x="810895" y="1214259"/>
                </a:lnTo>
                <a:lnTo>
                  <a:pt x="810895" y="1293685"/>
                </a:lnTo>
                <a:lnTo>
                  <a:pt x="1188643" y="1293685"/>
                </a:lnTo>
                <a:lnTo>
                  <a:pt x="1188643" y="1214259"/>
                </a:lnTo>
                <a:close/>
              </a:path>
              <a:path w="2676525" h="3919220">
                <a:moveTo>
                  <a:pt x="1188643" y="339217"/>
                </a:moveTo>
                <a:lnTo>
                  <a:pt x="810895" y="339217"/>
                </a:lnTo>
                <a:lnTo>
                  <a:pt x="810895" y="418642"/>
                </a:lnTo>
                <a:lnTo>
                  <a:pt x="1188643" y="418642"/>
                </a:lnTo>
                <a:lnTo>
                  <a:pt x="1188643" y="339217"/>
                </a:lnTo>
                <a:close/>
              </a:path>
              <a:path w="2676525" h="3919220">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3919220">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3919220">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391922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3919220">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3919220">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3919220">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3919220">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3919220">
                <a:moveTo>
                  <a:pt x="2061311" y="2964345"/>
                </a:moveTo>
                <a:lnTo>
                  <a:pt x="1683562" y="2964345"/>
                </a:lnTo>
                <a:lnTo>
                  <a:pt x="1683562" y="3043771"/>
                </a:lnTo>
                <a:lnTo>
                  <a:pt x="2061311" y="3043771"/>
                </a:lnTo>
                <a:lnTo>
                  <a:pt x="2061311" y="2964345"/>
                </a:lnTo>
                <a:close/>
              </a:path>
              <a:path w="2676525" h="3919220">
                <a:moveTo>
                  <a:pt x="2061311" y="2089302"/>
                </a:moveTo>
                <a:lnTo>
                  <a:pt x="1683562" y="2089302"/>
                </a:lnTo>
                <a:lnTo>
                  <a:pt x="1683562" y="2168741"/>
                </a:lnTo>
                <a:lnTo>
                  <a:pt x="2061311" y="2168741"/>
                </a:lnTo>
                <a:lnTo>
                  <a:pt x="2061311" y="2089302"/>
                </a:lnTo>
                <a:close/>
              </a:path>
              <a:path w="2676525" h="3919220">
                <a:moveTo>
                  <a:pt x="2061311" y="1214259"/>
                </a:moveTo>
                <a:lnTo>
                  <a:pt x="1683562" y="1214259"/>
                </a:lnTo>
                <a:lnTo>
                  <a:pt x="1683562" y="1293685"/>
                </a:lnTo>
                <a:lnTo>
                  <a:pt x="2061311" y="1293685"/>
                </a:lnTo>
                <a:lnTo>
                  <a:pt x="2061311" y="1214259"/>
                </a:lnTo>
                <a:close/>
              </a:path>
              <a:path w="2676525" h="3919220">
                <a:moveTo>
                  <a:pt x="2061311" y="339217"/>
                </a:moveTo>
                <a:lnTo>
                  <a:pt x="1683562" y="339217"/>
                </a:lnTo>
                <a:lnTo>
                  <a:pt x="1683562" y="418642"/>
                </a:lnTo>
                <a:lnTo>
                  <a:pt x="2061311" y="418642"/>
                </a:lnTo>
                <a:lnTo>
                  <a:pt x="2061311" y="339217"/>
                </a:lnTo>
                <a:close/>
              </a:path>
              <a:path w="2676525" h="3919220">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3919220">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3919220">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3919220">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3919220">
                <a:moveTo>
                  <a:pt x="2676283" y="3839387"/>
                </a:moveTo>
                <a:lnTo>
                  <a:pt x="2556218" y="3839387"/>
                </a:lnTo>
                <a:lnTo>
                  <a:pt x="2556218" y="3918826"/>
                </a:lnTo>
                <a:lnTo>
                  <a:pt x="2676283" y="3918826"/>
                </a:lnTo>
                <a:lnTo>
                  <a:pt x="2676283" y="3839387"/>
                </a:lnTo>
                <a:close/>
              </a:path>
              <a:path w="2676525" h="3919220">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3919220">
                <a:moveTo>
                  <a:pt x="2676283" y="2964345"/>
                </a:moveTo>
                <a:lnTo>
                  <a:pt x="2556218" y="2964345"/>
                </a:lnTo>
                <a:lnTo>
                  <a:pt x="2556218" y="3043771"/>
                </a:lnTo>
                <a:lnTo>
                  <a:pt x="2676283" y="3043771"/>
                </a:lnTo>
                <a:lnTo>
                  <a:pt x="2676283" y="2964345"/>
                </a:lnTo>
                <a:close/>
              </a:path>
              <a:path w="2676525" h="3919220">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3919220">
                <a:moveTo>
                  <a:pt x="2676283" y="2089302"/>
                </a:moveTo>
                <a:lnTo>
                  <a:pt x="2556218" y="2089302"/>
                </a:lnTo>
                <a:lnTo>
                  <a:pt x="2556218" y="2168741"/>
                </a:lnTo>
                <a:lnTo>
                  <a:pt x="2676283" y="2168741"/>
                </a:lnTo>
                <a:lnTo>
                  <a:pt x="2676283" y="2089302"/>
                </a:lnTo>
                <a:close/>
              </a:path>
              <a:path w="2676525" h="3919220">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3919220">
                <a:moveTo>
                  <a:pt x="2676283" y="1214259"/>
                </a:moveTo>
                <a:lnTo>
                  <a:pt x="2556218" y="1214259"/>
                </a:lnTo>
                <a:lnTo>
                  <a:pt x="2556218" y="1293685"/>
                </a:lnTo>
                <a:lnTo>
                  <a:pt x="2676283" y="1293685"/>
                </a:lnTo>
                <a:lnTo>
                  <a:pt x="2676283" y="1214259"/>
                </a:lnTo>
                <a:close/>
              </a:path>
              <a:path w="2676525" h="3919220">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3919220">
                <a:moveTo>
                  <a:pt x="2676283" y="339217"/>
                </a:moveTo>
                <a:lnTo>
                  <a:pt x="2556218" y="339217"/>
                </a:lnTo>
                <a:lnTo>
                  <a:pt x="2556218" y="418642"/>
                </a:lnTo>
                <a:lnTo>
                  <a:pt x="2676283" y="418642"/>
                </a:lnTo>
                <a:lnTo>
                  <a:pt x="2676283" y="339217"/>
                </a:lnTo>
                <a:close/>
              </a:path>
              <a:path w="2676525" h="3919220">
                <a:moveTo>
                  <a:pt x="2676283" y="0"/>
                </a:moveTo>
                <a:lnTo>
                  <a:pt x="2367356" y="0"/>
                </a:lnTo>
                <a:lnTo>
                  <a:pt x="2367356" y="80010"/>
                </a:lnTo>
                <a:lnTo>
                  <a:pt x="2367356" y="419100"/>
                </a:lnTo>
                <a:lnTo>
                  <a:pt x="2439022" y="419100"/>
                </a:lnTo>
                <a:lnTo>
                  <a:pt x="2439022" y="80010"/>
                </a:lnTo>
                <a:lnTo>
                  <a:pt x="2676283" y="80010"/>
                </a:lnTo>
                <a:lnTo>
                  <a:pt x="2676283" y="0"/>
                </a:lnTo>
                <a:close/>
              </a:path>
            </a:pathLst>
          </a:custGeom>
          <a:solidFill>
            <a:srgbClr val="336480"/>
          </a:solidFill>
        </p:spPr>
        <p:txBody>
          <a:bodyPr wrap="square" lIns="0" tIns="0" rIns="0" bIns="0" rtlCol="0"/>
          <a:lstStyle/>
          <a:p>
            <a:endParaRPr/>
          </a:p>
        </p:txBody>
      </p:sp>
      <p:sp>
        <p:nvSpPr>
          <p:cNvPr id="39" name="object 6">
            <a:extLst>
              <a:ext uri="{FF2B5EF4-FFF2-40B4-BE49-F238E27FC236}">
                <a16:creationId xmlns:a16="http://schemas.microsoft.com/office/drawing/2014/main" id="{D40ECEDF-D5E3-4C42-A0BC-4E9947ED78E2}"/>
              </a:ext>
            </a:extLst>
          </p:cNvPr>
          <p:cNvSpPr/>
          <p:nvPr userDrawn="1"/>
        </p:nvSpPr>
        <p:spPr>
          <a:xfrm>
            <a:off x="10568664" y="4260173"/>
            <a:ext cx="1623047" cy="2582243"/>
          </a:xfrm>
          <a:custGeom>
            <a:avLst/>
            <a:gdLst/>
            <a:ahLst/>
            <a:cxnLst/>
            <a:rect l="l" t="t" r="r" b="b"/>
            <a:pathLst>
              <a:path w="2676525" h="4258309">
                <a:moveTo>
                  <a:pt x="127088" y="2625229"/>
                </a:moveTo>
                <a:lnTo>
                  <a:pt x="0" y="2625229"/>
                </a:lnTo>
                <a:lnTo>
                  <a:pt x="0" y="2704706"/>
                </a:lnTo>
                <a:lnTo>
                  <a:pt x="127088" y="2704706"/>
                </a:lnTo>
                <a:lnTo>
                  <a:pt x="127088" y="2625229"/>
                </a:lnTo>
                <a:close/>
              </a:path>
              <a:path w="2676525" h="4258309">
                <a:moveTo>
                  <a:pt x="127088" y="1750187"/>
                </a:moveTo>
                <a:lnTo>
                  <a:pt x="0" y="1750187"/>
                </a:lnTo>
                <a:lnTo>
                  <a:pt x="0" y="1829676"/>
                </a:lnTo>
                <a:lnTo>
                  <a:pt x="127088" y="1829676"/>
                </a:lnTo>
                <a:lnTo>
                  <a:pt x="127088" y="1750187"/>
                </a:lnTo>
                <a:close/>
              </a:path>
              <a:path w="2676525" h="4258309">
                <a:moveTo>
                  <a:pt x="127088" y="875144"/>
                </a:moveTo>
                <a:lnTo>
                  <a:pt x="0" y="875144"/>
                </a:lnTo>
                <a:lnTo>
                  <a:pt x="0" y="954633"/>
                </a:lnTo>
                <a:lnTo>
                  <a:pt x="127088" y="954633"/>
                </a:lnTo>
                <a:lnTo>
                  <a:pt x="127088" y="875144"/>
                </a:lnTo>
                <a:close/>
              </a:path>
              <a:path w="2676525" h="4258309">
                <a:moveTo>
                  <a:pt x="127088" y="88"/>
                </a:moveTo>
                <a:lnTo>
                  <a:pt x="0" y="88"/>
                </a:lnTo>
                <a:lnTo>
                  <a:pt x="0" y="79590"/>
                </a:lnTo>
                <a:lnTo>
                  <a:pt x="127088" y="79590"/>
                </a:lnTo>
                <a:lnTo>
                  <a:pt x="127088" y="88"/>
                </a:lnTo>
                <a:close/>
              </a:path>
              <a:path w="2676525" h="4258309">
                <a:moveTo>
                  <a:pt x="315963" y="2964446"/>
                </a:moveTo>
                <a:lnTo>
                  <a:pt x="0" y="2964446"/>
                </a:lnTo>
                <a:lnTo>
                  <a:pt x="0" y="3043872"/>
                </a:lnTo>
                <a:lnTo>
                  <a:pt x="315963" y="3043872"/>
                </a:lnTo>
                <a:lnTo>
                  <a:pt x="315963" y="2964446"/>
                </a:lnTo>
                <a:close/>
              </a:path>
              <a:path w="2676525" h="4258309">
                <a:moveTo>
                  <a:pt x="315963" y="2089404"/>
                </a:moveTo>
                <a:lnTo>
                  <a:pt x="0" y="2089404"/>
                </a:lnTo>
                <a:lnTo>
                  <a:pt x="0" y="2168829"/>
                </a:lnTo>
                <a:lnTo>
                  <a:pt x="315963" y="2168829"/>
                </a:lnTo>
                <a:lnTo>
                  <a:pt x="315963" y="2089404"/>
                </a:lnTo>
                <a:close/>
              </a:path>
              <a:path w="2676525" h="4258309">
                <a:moveTo>
                  <a:pt x="315963" y="1214361"/>
                </a:moveTo>
                <a:lnTo>
                  <a:pt x="0" y="1214361"/>
                </a:lnTo>
                <a:lnTo>
                  <a:pt x="0" y="1293787"/>
                </a:lnTo>
                <a:lnTo>
                  <a:pt x="315963" y="1293787"/>
                </a:lnTo>
                <a:lnTo>
                  <a:pt x="315963" y="1214361"/>
                </a:lnTo>
                <a:close/>
              </a:path>
              <a:path w="2676525" h="4258309">
                <a:moveTo>
                  <a:pt x="315963" y="339305"/>
                </a:moveTo>
                <a:lnTo>
                  <a:pt x="0" y="339305"/>
                </a:lnTo>
                <a:lnTo>
                  <a:pt x="0" y="418744"/>
                </a:lnTo>
                <a:lnTo>
                  <a:pt x="315963" y="418744"/>
                </a:lnTo>
                <a:lnTo>
                  <a:pt x="315963" y="339305"/>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446"/>
                </a:moveTo>
                <a:lnTo>
                  <a:pt x="810895" y="2964446"/>
                </a:lnTo>
                <a:lnTo>
                  <a:pt x="810895" y="3043872"/>
                </a:lnTo>
                <a:lnTo>
                  <a:pt x="1188643" y="3043872"/>
                </a:lnTo>
                <a:lnTo>
                  <a:pt x="1188643" y="2964446"/>
                </a:lnTo>
                <a:close/>
              </a:path>
              <a:path w="2676525" h="4258309">
                <a:moveTo>
                  <a:pt x="1188643" y="2089404"/>
                </a:moveTo>
                <a:lnTo>
                  <a:pt x="810895" y="2089404"/>
                </a:lnTo>
                <a:lnTo>
                  <a:pt x="810895" y="2168829"/>
                </a:lnTo>
                <a:lnTo>
                  <a:pt x="1188643" y="2168829"/>
                </a:lnTo>
                <a:lnTo>
                  <a:pt x="1188643" y="2089404"/>
                </a:lnTo>
                <a:close/>
              </a:path>
              <a:path w="2676525" h="4258309">
                <a:moveTo>
                  <a:pt x="1188643" y="1214361"/>
                </a:moveTo>
                <a:lnTo>
                  <a:pt x="810895" y="1214361"/>
                </a:lnTo>
                <a:lnTo>
                  <a:pt x="810895" y="1293787"/>
                </a:lnTo>
                <a:lnTo>
                  <a:pt x="1188643" y="1293787"/>
                </a:lnTo>
                <a:lnTo>
                  <a:pt x="1188643" y="1214361"/>
                </a:lnTo>
                <a:close/>
              </a:path>
              <a:path w="2676525" h="4258309">
                <a:moveTo>
                  <a:pt x="1188643" y="339305"/>
                </a:moveTo>
                <a:lnTo>
                  <a:pt x="810895" y="339305"/>
                </a:lnTo>
                <a:lnTo>
                  <a:pt x="810895" y="418744"/>
                </a:lnTo>
                <a:lnTo>
                  <a:pt x="1188643" y="418744"/>
                </a:lnTo>
                <a:lnTo>
                  <a:pt x="1188643" y="339305"/>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3500120"/>
                </a:moveTo>
                <a:lnTo>
                  <a:pt x="1494701" y="3500120"/>
                </a:lnTo>
                <a:lnTo>
                  <a:pt x="1494701" y="3580130"/>
                </a:lnTo>
                <a:lnTo>
                  <a:pt x="1494701" y="3919220"/>
                </a:lnTo>
                <a:lnTo>
                  <a:pt x="1566354" y="3919220"/>
                </a:lnTo>
                <a:lnTo>
                  <a:pt x="1566354" y="3580130"/>
                </a:lnTo>
                <a:lnTo>
                  <a:pt x="1872399" y="3580130"/>
                </a:lnTo>
                <a:lnTo>
                  <a:pt x="1872399" y="350012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446"/>
                </a:moveTo>
                <a:lnTo>
                  <a:pt x="1683562" y="2964446"/>
                </a:lnTo>
                <a:lnTo>
                  <a:pt x="1683562" y="3043872"/>
                </a:lnTo>
                <a:lnTo>
                  <a:pt x="2061311" y="3043872"/>
                </a:lnTo>
                <a:lnTo>
                  <a:pt x="2061311" y="2964446"/>
                </a:lnTo>
                <a:close/>
              </a:path>
              <a:path w="2676525" h="4258309">
                <a:moveTo>
                  <a:pt x="2061311" y="2089404"/>
                </a:moveTo>
                <a:lnTo>
                  <a:pt x="1683562" y="2089404"/>
                </a:lnTo>
                <a:lnTo>
                  <a:pt x="1683562" y="2168829"/>
                </a:lnTo>
                <a:lnTo>
                  <a:pt x="2061311" y="2168829"/>
                </a:lnTo>
                <a:lnTo>
                  <a:pt x="2061311" y="2089404"/>
                </a:lnTo>
                <a:close/>
              </a:path>
              <a:path w="2676525" h="4258309">
                <a:moveTo>
                  <a:pt x="2061311" y="1214361"/>
                </a:moveTo>
                <a:lnTo>
                  <a:pt x="1683562" y="1214361"/>
                </a:lnTo>
                <a:lnTo>
                  <a:pt x="1683562" y="1293787"/>
                </a:lnTo>
                <a:lnTo>
                  <a:pt x="2061311" y="1293787"/>
                </a:lnTo>
                <a:lnTo>
                  <a:pt x="2061311" y="1214361"/>
                </a:lnTo>
                <a:close/>
              </a:path>
              <a:path w="2676525" h="4258309">
                <a:moveTo>
                  <a:pt x="2061311" y="339305"/>
                </a:moveTo>
                <a:lnTo>
                  <a:pt x="1683562" y="339305"/>
                </a:lnTo>
                <a:lnTo>
                  <a:pt x="1683562" y="418744"/>
                </a:lnTo>
                <a:lnTo>
                  <a:pt x="2061311" y="418744"/>
                </a:lnTo>
                <a:lnTo>
                  <a:pt x="2061311" y="339305"/>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2250173" y="678180"/>
                </a:lnTo>
                <a:lnTo>
                  <a:pt x="2250173" y="339090"/>
                </a:lnTo>
                <a:close/>
              </a:path>
              <a:path w="2676525" h="4258309">
                <a:moveTo>
                  <a:pt x="2676283" y="3839476"/>
                </a:moveTo>
                <a:lnTo>
                  <a:pt x="2556218" y="3839476"/>
                </a:lnTo>
                <a:lnTo>
                  <a:pt x="2556218" y="3918915"/>
                </a:lnTo>
                <a:lnTo>
                  <a:pt x="2676283" y="3918915"/>
                </a:lnTo>
                <a:lnTo>
                  <a:pt x="2676283" y="383947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446"/>
                </a:moveTo>
                <a:lnTo>
                  <a:pt x="2556218" y="2964446"/>
                </a:lnTo>
                <a:lnTo>
                  <a:pt x="2556218" y="3043872"/>
                </a:lnTo>
                <a:lnTo>
                  <a:pt x="2676283" y="3043872"/>
                </a:lnTo>
                <a:lnTo>
                  <a:pt x="2676283" y="2964446"/>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404"/>
                </a:moveTo>
                <a:lnTo>
                  <a:pt x="2556218" y="2089404"/>
                </a:lnTo>
                <a:lnTo>
                  <a:pt x="2556218" y="2168829"/>
                </a:lnTo>
                <a:lnTo>
                  <a:pt x="2676283" y="2168829"/>
                </a:lnTo>
                <a:lnTo>
                  <a:pt x="2676283" y="2089404"/>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361"/>
                </a:moveTo>
                <a:lnTo>
                  <a:pt x="2556218" y="1214361"/>
                </a:lnTo>
                <a:lnTo>
                  <a:pt x="2556218" y="1293787"/>
                </a:lnTo>
                <a:lnTo>
                  <a:pt x="2676283" y="1293787"/>
                </a:lnTo>
                <a:lnTo>
                  <a:pt x="2676283" y="1214361"/>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Lst>
          </a:custGeom>
          <a:solidFill>
            <a:srgbClr val="336480"/>
          </a:solidFill>
        </p:spPr>
        <p:txBody>
          <a:bodyPr wrap="square" lIns="0" tIns="0" rIns="0" bIns="0" rtlCol="0"/>
          <a:lstStyle/>
          <a:p>
            <a:endParaRPr/>
          </a:p>
        </p:txBody>
      </p:sp>
      <p:sp>
        <p:nvSpPr>
          <p:cNvPr id="43" name="object 7">
            <a:extLst>
              <a:ext uri="{FF2B5EF4-FFF2-40B4-BE49-F238E27FC236}">
                <a16:creationId xmlns:a16="http://schemas.microsoft.com/office/drawing/2014/main" id="{D07BDA07-EEE0-622A-C7CA-614EF3C4B746}"/>
              </a:ext>
            </a:extLst>
          </p:cNvPr>
          <p:cNvSpPr/>
          <p:nvPr userDrawn="1"/>
        </p:nvSpPr>
        <p:spPr>
          <a:xfrm>
            <a:off x="10568664" y="6382649"/>
            <a:ext cx="1250305" cy="459767"/>
          </a:xfrm>
          <a:custGeom>
            <a:avLst/>
            <a:gdLst/>
            <a:ahLst/>
            <a:cxnLst/>
            <a:rect l="l" t="t" r="r" b="b"/>
            <a:pathLst>
              <a:path w="2061844" h="758190">
                <a:moveTo>
                  <a:pt x="127088" y="152"/>
                </a:moveTo>
                <a:lnTo>
                  <a:pt x="0" y="152"/>
                </a:lnTo>
                <a:lnTo>
                  <a:pt x="0" y="79629"/>
                </a:lnTo>
                <a:lnTo>
                  <a:pt x="127088" y="79629"/>
                </a:lnTo>
                <a:lnTo>
                  <a:pt x="127088" y="152"/>
                </a:lnTo>
                <a:close/>
              </a:path>
              <a:path w="2061844" h="758190">
                <a:moveTo>
                  <a:pt x="315963" y="339356"/>
                </a:moveTo>
                <a:lnTo>
                  <a:pt x="0" y="339356"/>
                </a:lnTo>
                <a:lnTo>
                  <a:pt x="0" y="418795"/>
                </a:lnTo>
                <a:lnTo>
                  <a:pt x="315963" y="418795"/>
                </a:lnTo>
                <a:lnTo>
                  <a:pt x="315963" y="339356"/>
                </a:lnTo>
                <a:close/>
              </a:path>
              <a:path w="2061844" h="75819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061844" h="758190">
                <a:moveTo>
                  <a:pt x="999744" y="0"/>
                </a:moveTo>
                <a:lnTo>
                  <a:pt x="622033" y="0"/>
                </a:lnTo>
                <a:lnTo>
                  <a:pt x="622033" y="80010"/>
                </a:lnTo>
                <a:lnTo>
                  <a:pt x="622033" y="419100"/>
                </a:lnTo>
                <a:lnTo>
                  <a:pt x="693699" y="419100"/>
                </a:lnTo>
                <a:lnTo>
                  <a:pt x="693699" y="80010"/>
                </a:lnTo>
                <a:lnTo>
                  <a:pt x="999744" y="80010"/>
                </a:lnTo>
                <a:lnTo>
                  <a:pt x="999744" y="0"/>
                </a:lnTo>
                <a:close/>
              </a:path>
              <a:path w="2061844" h="758190">
                <a:moveTo>
                  <a:pt x="1188643" y="339356"/>
                </a:moveTo>
                <a:lnTo>
                  <a:pt x="810895" y="339356"/>
                </a:lnTo>
                <a:lnTo>
                  <a:pt x="810895" y="418795"/>
                </a:lnTo>
                <a:lnTo>
                  <a:pt x="1188643" y="418795"/>
                </a:lnTo>
                <a:lnTo>
                  <a:pt x="1188643" y="339356"/>
                </a:lnTo>
                <a:close/>
              </a:path>
              <a:path w="2061844" h="75819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061844" h="758190">
                <a:moveTo>
                  <a:pt x="1872399" y="0"/>
                </a:moveTo>
                <a:lnTo>
                  <a:pt x="1494701" y="0"/>
                </a:lnTo>
                <a:lnTo>
                  <a:pt x="1494701" y="80010"/>
                </a:lnTo>
                <a:lnTo>
                  <a:pt x="1872399" y="80010"/>
                </a:lnTo>
                <a:lnTo>
                  <a:pt x="1872399" y="0"/>
                </a:lnTo>
                <a:close/>
              </a:path>
              <a:path w="2061844" h="758190">
                <a:moveTo>
                  <a:pt x="2061311" y="339356"/>
                </a:moveTo>
                <a:lnTo>
                  <a:pt x="1683562" y="339356"/>
                </a:lnTo>
                <a:lnTo>
                  <a:pt x="1683562" y="418795"/>
                </a:lnTo>
                <a:lnTo>
                  <a:pt x="2061311" y="418795"/>
                </a:lnTo>
                <a:lnTo>
                  <a:pt x="2061311" y="339356"/>
                </a:lnTo>
                <a:close/>
              </a:path>
            </a:pathLst>
          </a:custGeom>
          <a:solidFill>
            <a:srgbClr val="336480"/>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6" name="object 5">
            <a:extLst>
              <a:ext uri="{FF2B5EF4-FFF2-40B4-BE49-F238E27FC236}">
                <a16:creationId xmlns:a16="http://schemas.microsoft.com/office/drawing/2014/main" id="{6B437654-AFAA-71FF-85FB-91159F5DC8DB}"/>
              </a:ext>
            </a:extLst>
          </p:cNvPr>
          <p:cNvSpPr/>
          <p:nvPr userDrawn="1"/>
        </p:nvSpPr>
        <p:spPr>
          <a:xfrm>
            <a:off x="10568664" y="2137697"/>
            <a:ext cx="1623047" cy="2582243"/>
          </a:xfrm>
          <a:custGeom>
            <a:avLst/>
            <a:gdLst/>
            <a:ahLst/>
            <a:cxnLst/>
            <a:rect l="l" t="t" r="r" b="b"/>
            <a:pathLst>
              <a:path w="2676525" h="4258309">
                <a:moveTo>
                  <a:pt x="127088" y="2625179"/>
                </a:moveTo>
                <a:lnTo>
                  <a:pt x="0" y="2625179"/>
                </a:lnTo>
                <a:lnTo>
                  <a:pt x="0" y="2704668"/>
                </a:lnTo>
                <a:lnTo>
                  <a:pt x="127088" y="2704668"/>
                </a:lnTo>
                <a:lnTo>
                  <a:pt x="127088" y="2625179"/>
                </a:lnTo>
                <a:close/>
              </a:path>
              <a:path w="2676525" h="4258309">
                <a:moveTo>
                  <a:pt x="127088" y="1750136"/>
                </a:moveTo>
                <a:lnTo>
                  <a:pt x="0" y="1750136"/>
                </a:lnTo>
                <a:lnTo>
                  <a:pt x="0" y="1829625"/>
                </a:lnTo>
                <a:lnTo>
                  <a:pt x="127088" y="1829625"/>
                </a:lnTo>
                <a:lnTo>
                  <a:pt x="127088" y="1750136"/>
                </a:lnTo>
                <a:close/>
              </a:path>
              <a:path w="2676525" h="4258309">
                <a:moveTo>
                  <a:pt x="127088" y="875093"/>
                </a:moveTo>
                <a:lnTo>
                  <a:pt x="0" y="875093"/>
                </a:lnTo>
                <a:lnTo>
                  <a:pt x="0" y="954582"/>
                </a:lnTo>
                <a:lnTo>
                  <a:pt x="127088" y="954582"/>
                </a:lnTo>
                <a:lnTo>
                  <a:pt x="127088" y="875093"/>
                </a:lnTo>
                <a:close/>
              </a:path>
              <a:path w="2676525" h="4258309">
                <a:moveTo>
                  <a:pt x="127088" y="50"/>
                </a:moveTo>
                <a:lnTo>
                  <a:pt x="0" y="50"/>
                </a:lnTo>
                <a:lnTo>
                  <a:pt x="0" y="79540"/>
                </a:lnTo>
                <a:lnTo>
                  <a:pt x="127088" y="79540"/>
                </a:lnTo>
                <a:lnTo>
                  <a:pt x="127088" y="50"/>
                </a:lnTo>
                <a:close/>
              </a:path>
              <a:path w="2676525" h="4258309">
                <a:moveTo>
                  <a:pt x="315963" y="2964383"/>
                </a:moveTo>
                <a:lnTo>
                  <a:pt x="0" y="2964383"/>
                </a:lnTo>
                <a:lnTo>
                  <a:pt x="0" y="3043821"/>
                </a:lnTo>
                <a:lnTo>
                  <a:pt x="315963" y="3043821"/>
                </a:lnTo>
                <a:lnTo>
                  <a:pt x="315963" y="2964383"/>
                </a:lnTo>
                <a:close/>
              </a:path>
              <a:path w="2676525" h="4258309">
                <a:moveTo>
                  <a:pt x="315963" y="2089353"/>
                </a:moveTo>
                <a:lnTo>
                  <a:pt x="0" y="2089353"/>
                </a:lnTo>
                <a:lnTo>
                  <a:pt x="0" y="2168791"/>
                </a:lnTo>
                <a:lnTo>
                  <a:pt x="315963" y="2168791"/>
                </a:lnTo>
                <a:lnTo>
                  <a:pt x="315963" y="2089353"/>
                </a:lnTo>
                <a:close/>
              </a:path>
              <a:path w="2676525" h="4258309">
                <a:moveTo>
                  <a:pt x="315963" y="1214297"/>
                </a:moveTo>
                <a:lnTo>
                  <a:pt x="0" y="1214297"/>
                </a:lnTo>
                <a:lnTo>
                  <a:pt x="0" y="1293736"/>
                </a:lnTo>
                <a:lnTo>
                  <a:pt x="315963" y="1293736"/>
                </a:lnTo>
                <a:lnTo>
                  <a:pt x="315963" y="1214297"/>
                </a:lnTo>
                <a:close/>
              </a:path>
              <a:path w="2676525" h="4258309">
                <a:moveTo>
                  <a:pt x="315963" y="339267"/>
                </a:moveTo>
                <a:lnTo>
                  <a:pt x="0" y="339267"/>
                </a:lnTo>
                <a:lnTo>
                  <a:pt x="0" y="418706"/>
                </a:lnTo>
                <a:lnTo>
                  <a:pt x="315963" y="418706"/>
                </a:lnTo>
                <a:lnTo>
                  <a:pt x="315963" y="339267"/>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383"/>
                </a:moveTo>
                <a:lnTo>
                  <a:pt x="810895" y="2964383"/>
                </a:lnTo>
                <a:lnTo>
                  <a:pt x="810895" y="3043821"/>
                </a:lnTo>
                <a:lnTo>
                  <a:pt x="1188643" y="3043821"/>
                </a:lnTo>
                <a:lnTo>
                  <a:pt x="1188643" y="2964383"/>
                </a:lnTo>
                <a:close/>
              </a:path>
              <a:path w="2676525" h="4258309">
                <a:moveTo>
                  <a:pt x="1188643" y="2089353"/>
                </a:moveTo>
                <a:lnTo>
                  <a:pt x="810895" y="2089353"/>
                </a:lnTo>
                <a:lnTo>
                  <a:pt x="810895" y="2168791"/>
                </a:lnTo>
                <a:lnTo>
                  <a:pt x="1188643" y="2168791"/>
                </a:lnTo>
                <a:lnTo>
                  <a:pt x="1188643" y="2089353"/>
                </a:lnTo>
                <a:close/>
              </a:path>
              <a:path w="2676525" h="4258309">
                <a:moveTo>
                  <a:pt x="1188643" y="1214297"/>
                </a:moveTo>
                <a:lnTo>
                  <a:pt x="810895" y="1214297"/>
                </a:lnTo>
                <a:lnTo>
                  <a:pt x="810895" y="1293736"/>
                </a:lnTo>
                <a:lnTo>
                  <a:pt x="1188643" y="1293736"/>
                </a:lnTo>
                <a:lnTo>
                  <a:pt x="1188643" y="1214297"/>
                </a:lnTo>
                <a:close/>
              </a:path>
              <a:path w="2676525" h="4258309">
                <a:moveTo>
                  <a:pt x="1188643" y="339267"/>
                </a:moveTo>
                <a:lnTo>
                  <a:pt x="810895" y="339267"/>
                </a:lnTo>
                <a:lnTo>
                  <a:pt x="810895" y="418706"/>
                </a:lnTo>
                <a:lnTo>
                  <a:pt x="1188643" y="418706"/>
                </a:lnTo>
                <a:lnTo>
                  <a:pt x="1188643" y="339267"/>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383"/>
                </a:moveTo>
                <a:lnTo>
                  <a:pt x="1683562" y="2964383"/>
                </a:lnTo>
                <a:lnTo>
                  <a:pt x="1683562" y="3043821"/>
                </a:lnTo>
                <a:lnTo>
                  <a:pt x="2061311" y="3043821"/>
                </a:lnTo>
                <a:lnTo>
                  <a:pt x="2061311" y="2964383"/>
                </a:lnTo>
                <a:close/>
              </a:path>
              <a:path w="2676525" h="4258309">
                <a:moveTo>
                  <a:pt x="2061311" y="2089353"/>
                </a:moveTo>
                <a:lnTo>
                  <a:pt x="1683562" y="2089353"/>
                </a:lnTo>
                <a:lnTo>
                  <a:pt x="1683562" y="2168791"/>
                </a:lnTo>
                <a:lnTo>
                  <a:pt x="2061311" y="2168791"/>
                </a:lnTo>
                <a:lnTo>
                  <a:pt x="2061311" y="2089353"/>
                </a:lnTo>
                <a:close/>
              </a:path>
              <a:path w="2676525" h="4258309">
                <a:moveTo>
                  <a:pt x="2061311" y="1214297"/>
                </a:moveTo>
                <a:lnTo>
                  <a:pt x="1683562" y="1214297"/>
                </a:lnTo>
                <a:lnTo>
                  <a:pt x="1683562" y="1293736"/>
                </a:lnTo>
                <a:lnTo>
                  <a:pt x="2061311" y="1293736"/>
                </a:lnTo>
                <a:lnTo>
                  <a:pt x="2061311" y="1214297"/>
                </a:lnTo>
                <a:close/>
              </a:path>
              <a:path w="2676525" h="4258309">
                <a:moveTo>
                  <a:pt x="2061311" y="339267"/>
                </a:moveTo>
                <a:lnTo>
                  <a:pt x="1683562" y="339267"/>
                </a:lnTo>
                <a:lnTo>
                  <a:pt x="1683562" y="418706"/>
                </a:lnTo>
                <a:lnTo>
                  <a:pt x="2061311" y="418706"/>
                </a:lnTo>
                <a:lnTo>
                  <a:pt x="2061311" y="339267"/>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4258309">
                <a:moveTo>
                  <a:pt x="2676283" y="3839426"/>
                </a:moveTo>
                <a:lnTo>
                  <a:pt x="2556218" y="3839426"/>
                </a:lnTo>
                <a:lnTo>
                  <a:pt x="2556218" y="3918864"/>
                </a:lnTo>
                <a:lnTo>
                  <a:pt x="2676283" y="3918864"/>
                </a:lnTo>
                <a:lnTo>
                  <a:pt x="2676283" y="383942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383"/>
                </a:moveTo>
                <a:lnTo>
                  <a:pt x="2556218" y="2964383"/>
                </a:lnTo>
                <a:lnTo>
                  <a:pt x="2556218" y="3043821"/>
                </a:lnTo>
                <a:lnTo>
                  <a:pt x="2676283" y="3043821"/>
                </a:lnTo>
                <a:lnTo>
                  <a:pt x="2676283" y="2964383"/>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353"/>
                </a:moveTo>
                <a:lnTo>
                  <a:pt x="2556218" y="2089353"/>
                </a:lnTo>
                <a:lnTo>
                  <a:pt x="2556218" y="2168791"/>
                </a:lnTo>
                <a:lnTo>
                  <a:pt x="2676283" y="2168791"/>
                </a:lnTo>
                <a:lnTo>
                  <a:pt x="2676283" y="2089353"/>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297"/>
                </a:moveTo>
                <a:lnTo>
                  <a:pt x="2556218" y="1214297"/>
                </a:lnTo>
                <a:lnTo>
                  <a:pt x="2556218" y="1293736"/>
                </a:lnTo>
                <a:lnTo>
                  <a:pt x="2676283" y="1293736"/>
                </a:lnTo>
                <a:lnTo>
                  <a:pt x="2676283" y="1214297"/>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4258309">
                <a:moveTo>
                  <a:pt x="2676283" y="339267"/>
                </a:moveTo>
                <a:lnTo>
                  <a:pt x="2556218" y="339267"/>
                </a:lnTo>
                <a:lnTo>
                  <a:pt x="2556218" y="418706"/>
                </a:lnTo>
                <a:lnTo>
                  <a:pt x="2676283" y="418706"/>
                </a:lnTo>
                <a:lnTo>
                  <a:pt x="2676283" y="339267"/>
                </a:lnTo>
                <a:close/>
              </a:path>
            </a:pathLst>
          </a:custGeom>
          <a:solidFill>
            <a:srgbClr val="336480"/>
          </a:solidFill>
        </p:spPr>
        <p:txBody>
          <a:bodyPr wrap="square" lIns="0" tIns="0" rIns="0" bIns="0" rtlCol="0"/>
          <a:lstStyle/>
          <a:p>
            <a:endParaRPr/>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3112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nk and Peach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4228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717339" y="609600"/>
            <a:ext cx="8757322" cy="410599"/>
          </a:xfrm>
          <a:prstGeom prst="rect">
            <a:avLst/>
          </a:prstGeom>
        </p:spPr>
        <p:txBody>
          <a:bodyPr/>
          <a:lstStyle>
            <a:lvl1pPr algn="ctr">
              <a:defRPr kumimoji="0" lang="en-GB" sz="3729" b="1" i="0" u="none" strike="noStrike" kern="0" cap="none" spc="0" normalizeH="0" baseline="0" dirty="0">
                <a:ln>
                  <a:noFill/>
                </a:ln>
                <a:solidFill>
                  <a:srgbClr val="003D61"/>
                </a:solidFill>
                <a:effectLst/>
                <a:uLnTx/>
                <a:uFillTx/>
                <a:latin typeface="Poppins" panose="00000500000000000000" pitchFamily="2" charset="0"/>
                <a:ea typeface="+mj-ea"/>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8007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ach Strip">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979AAFF-3E18-1C7B-95F1-921EDC477360}"/>
              </a:ext>
            </a:extLst>
          </p:cNvPr>
          <p:cNvSpPr/>
          <p:nvPr userDrawn="1"/>
        </p:nvSpPr>
        <p:spPr>
          <a:xfrm>
            <a:off x="1482" y="0"/>
            <a:ext cx="2989641" cy="6857615"/>
          </a:xfrm>
          <a:custGeom>
            <a:avLst/>
            <a:gdLst/>
            <a:ahLst/>
            <a:cxnLst/>
            <a:rect l="l" t="t" r="r" b="b"/>
            <a:pathLst>
              <a:path w="4930140" h="11308715">
                <a:moveTo>
                  <a:pt x="4930048" y="0"/>
                </a:moveTo>
                <a:lnTo>
                  <a:pt x="0" y="0"/>
                </a:lnTo>
                <a:lnTo>
                  <a:pt x="0" y="11308189"/>
                </a:lnTo>
                <a:lnTo>
                  <a:pt x="4930048" y="11308189"/>
                </a:lnTo>
                <a:lnTo>
                  <a:pt x="4930048" y="0"/>
                </a:lnTo>
                <a:close/>
              </a:path>
            </a:pathLst>
          </a:custGeom>
          <a:solidFill>
            <a:schemeClr val="accent6"/>
          </a:solidFill>
        </p:spPr>
        <p:txBody>
          <a:bodyPr wrap="square" lIns="0" tIns="0" rIns="0" bIns="0" rtlCol="0"/>
          <a:lstStyle/>
          <a:p>
            <a:endParaRPr/>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 name="Text Placeholder 9">
            <a:extLst>
              <a:ext uri="{FF2B5EF4-FFF2-40B4-BE49-F238E27FC236}">
                <a16:creationId xmlns:a16="http://schemas.microsoft.com/office/drawing/2014/main" id="{3358CFCB-0C9B-3DD1-D1F2-2E09066315B4}"/>
              </a:ext>
            </a:extLst>
          </p:cNvPr>
          <p:cNvSpPr>
            <a:spLocks noGrp="1"/>
          </p:cNvSpPr>
          <p:nvPr>
            <p:ph type="body" sz="quarter" idx="12"/>
          </p:nvPr>
        </p:nvSpPr>
        <p:spPr>
          <a:xfrm>
            <a:off x="8686800" y="1760250"/>
            <a:ext cx="3119645" cy="410599"/>
          </a:xfrm>
          <a:prstGeom prst="rect">
            <a:avLst/>
          </a:prstGeom>
        </p:spPr>
        <p:txBody>
          <a:bodyPr/>
          <a:lstStyle>
            <a:lvl1pPr>
              <a:defRPr kumimoji="0" lang="en-GB" sz="24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4" name="Text Placeholder 9">
            <a:extLst>
              <a:ext uri="{FF2B5EF4-FFF2-40B4-BE49-F238E27FC236}">
                <a16:creationId xmlns:a16="http://schemas.microsoft.com/office/drawing/2014/main" id="{3E78EB67-7706-A5E3-D8D7-815DFBEF5198}"/>
              </a:ext>
            </a:extLst>
          </p:cNvPr>
          <p:cNvSpPr>
            <a:spLocks noGrp="1"/>
          </p:cNvSpPr>
          <p:nvPr>
            <p:ph type="body" sz="quarter" idx="10"/>
          </p:nvPr>
        </p:nvSpPr>
        <p:spPr>
          <a:xfrm>
            <a:off x="8686800" y="2661707"/>
            <a:ext cx="3119645" cy="3221254"/>
          </a:xfrm>
          <a:prstGeom prst="rect">
            <a:avLst/>
          </a:prstGeom>
        </p:spPr>
        <p:txBody>
          <a:bodyPr>
            <a:noAutofit/>
          </a:bodyPr>
          <a:lstStyle>
            <a:lvl1pPr algn="l">
              <a:lnSpc>
                <a:spcPts val="15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1825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Head Office)">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sz="1880" b="1">
                <a:solidFill>
                  <a:srgbClr val="FFFFFF"/>
                </a:solidFill>
                <a:latin typeface="Poppins" panose="00000500000000000000" pitchFamily="2" charset="0"/>
                <a:cs typeface="Poppins" panose="00000500000000000000" pitchFamily="2" charset="0"/>
              </a:rPr>
              <a:t>Head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982027"/>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sz="1182">
                <a:solidFill>
                  <a:srgbClr val="FFFFFF"/>
                </a:solidFill>
                <a:latin typeface="Poppins" panose="00000500000000000000" pitchFamily="2" charset="0"/>
                <a:cs typeface="Poppins" panose="00000500000000000000" pitchFamily="2" charset="0"/>
              </a:rPr>
              <a:t>Carmelite</a:t>
            </a:r>
            <a:r>
              <a:rPr lang="en-GB" sz="1182" spc="300">
                <a:solidFill>
                  <a:srgbClr val="FFFFFF"/>
                </a:solidFill>
                <a:latin typeface="Poppins" panose="00000500000000000000" pitchFamily="2" charset="0"/>
                <a:cs typeface="Poppins" panose="00000500000000000000" pitchFamily="2" charset="0"/>
              </a:rPr>
              <a:t> </a:t>
            </a:r>
            <a:r>
              <a:rPr sz="1182" spc="18">
                <a:solidFill>
                  <a:srgbClr val="FFFFFF"/>
                </a:solidFill>
                <a:latin typeface="Poppins" panose="00000500000000000000" pitchFamily="2" charset="0"/>
                <a:cs typeface="Poppins" panose="00000500000000000000" pitchFamily="2" charset="0"/>
              </a:rPr>
              <a:t>House</a:t>
            </a:r>
            <a:endParaRPr sz="1182">
              <a:latin typeface="Poppins" panose="00000500000000000000" pitchFamily="2" charset="0"/>
              <a:cs typeface="Poppins" panose="00000500000000000000" pitchFamily="2" charset="0"/>
            </a:endParaRPr>
          </a:p>
          <a:p>
            <a:pPr marL="7701" marR="3081">
              <a:lnSpc>
                <a:spcPct val="137400"/>
              </a:lnSpc>
            </a:pPr>
            <a:r>
              <a:rPr sz="1182">
                <a:solidFill>
                  <a:srgbClr val="FFFFFF"/>
                </a:solidFill>
                <a:latin typeface="Poppins" panose="00000500000000000000" pitchFamily="2" charset="0"/>
                <a:cs typeface="Poppins" panose="00000500000000000000" pitchFamily="2" charset="0"/>
              </a:rPr>
              <a:t>50</a:t>
            </a:r>
            <a:r>
              <a:rPr sz="1182" spc="176">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Victoria</a:t>
            </a:r>
            <a:r>
              <a:rPr sz="1182" spc="182">
                <a:solidFill>
                  <a:srgbClr val="FFFFFF"/>
                </a:solidFill>
                <a:latin typeface="Poppins" panose="00000500000000000000" pitchFamily="2" charset="0"/>
                <a:cs typeface="Poppins" panose="00000500000000000000" pitchFamily="2" charset="0"/>
              </a:rPr>
              <a:t> </a:t>
            </a:r>
            <a:r>
              <a:rPr sz="1182" spc="-6">
                <a:solidFill>
                  <a:srgbClr val="FFFFFF"/>
                </a:solidFill>
                <a:latin typeface="Poppins" panose="00000500000000000000" pitchFamily="2" charset="0"/>
                <a:cs typeface="Poppins" panose="00000500000000000000" pitchFamily="2" charset="0"/>
              </a:rPr>
              <a:t>Embankment </a:t>
            </a:r>
            <a:r>
              <a:rPr sz="1182" spc="27">
                <a:solidFill>
                  <a:srgbClr val="FFFFFF"/>
                </a:solidFill>
                <a:latin typeface="Poppins" panose="00000500000000000000" pitchFamily="2" charset="0"/>
                <a:cs typeface="Poppins" panose="00000500000000000000" pitchFamily="2" charset="0"/>
              </a:rPr>
              <a:t>London,</a:t>
            </a:r>
            <a:r>
              <a:rPr sz="1182" spc="100">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EC4Y</a:t>
            </a:r>
            <a:r>
              <a:rPr sz="1182" spc="100">
                <a:solidFill>
                  <a:srgbClr val="FFFFFF"/>
                </a:solidFill>
                <a:latin typeface="Poppins" panose="00000500000000000000" pitchFamily="2" charset="0"/>
                <a:cs typeface="Poppins" panose="00000500000000000000" pitchFamily="2" charset="0"/>
              </a:rPr>
              <a:t> </a:t>
            </a:r>
            <a:r>
              <a:rPr sz="1182" spc="-15">
                <a:solidFill>
                  <a:srgbClr val="FFFFFF"/>
                </a:solidFill>
                <a:latin typeface="Poppins" panose="00000500000000000000" pitchFamily="2" charset="0"/>
                <a:cs typeface="Poppins" panose="00000500000000000000" pitchFamily="2" charset="0"/>
              </a:rPr>
              <a:t>0DZ</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6231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for editing">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lang="en-GB" sz="1880" b="1">
                <a:solidFill>
                  <a:srgbClr val="FFFFFF"/>
                </a:solidFill>
                <a:latin typeface="Poppins" panose="00000500000000000000" pitchFamily="2" charset="0"/>
                <a:cs typeface="Poppins" panose="00000500000000000000" pitchFamily="2" charset="0"/>
              </a:rPr>
              <a:t>Add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503370"/>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lang="en-GB" sz="1182">
                <a:solidFill>
                  <a:srgbClr val="FFFFFF"/>
                </a:solidFill>
                <a:latin typeface="Poppins" panose="00000500000000000000" pitchFamily="2" charset="0"/>
                <a:cs typeface="Poppins" panose="00000500000000000000" pitchFamily="2" charset="0"/>
              </a:rPr>
              <a:t>Add address</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227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44577" y="395948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4</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572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5</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877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a:extLst>
              <a:ext uri="{96DAC541-7B7A-43D3-8B79-37D633B846F1}">
                <asvg:svgBlip xmlns:asvg="http://schemas.microsoft.com/office/drawing/2016/SVG/main" r:embed="rId2"/>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6</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581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31055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8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56361417-8AAA-AED5-48DB-DF3F52502176}"/>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F464D51-7694-E2B5-CC85-D1184329CAAE}"/>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B57743C-D8AD-C093-4A92-960B52073B74}"/>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1845DD2-E812-8F50-CB3C-5E9D16EA81D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18CAC64-29BC-1F25-7AD9-D7CCA7514B75}"/>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026CA87-642F-5937-26CF-A3283C669D22}"/>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13F2FF0-6D5E-F18A-0570-1379B4B7EEC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A96B3241-8C2A-6255-844A-86F20D4C17B8}"/>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59E80824-9DD7-D178-3801-02864CD2320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4FDEFDB-6D57-225B-7994-6376566D63AF}"/>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B27DE101-BF1B-6A6D-B085-555559989FA8}"/>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DD9ECF4B-0652-4760-DE42-F3B3ED3701A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5282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661" r:id="rId2"/>
    <p:sldLayoutId id="2147483738" r:id="rId3"/>
    <p:sldLayoutId id="2147483739" r:id="rId4"/>
    <p:sldLayoutId id="2147483740" r:id="rId5"/>
    <p:sldLayoutId id="2147483741" r:id="rId6"/>
    <p:sldLayoutId id="2147483742" r:id="rId7"/>
    <p:sldLayoutId id="2147483722" r:id="rId8"/>
    <p:sldLayoutId id="2147483725" r:id="rId9"/>
    <p:sldLayoutId id="2147483707" r:id="rId10"/>
    <p:sldLayoutId id="2147483708" r:id="rId11"/>
    <p:sldLayoutId id="2147483724" r:id="rId12"/>
    <p:sldLayoutId id="2147483709" r:id="rId13"/>
    <p:sldLayoutId id="2147483685" r:id="rId14"/>
    <p:sldLayoutId id="2147483710" r:id="rId15"/>
    <p:sldLayoutId id="2147483681" r:id="rId16"/>
    <p:sldLayoutId id="2147483682" r:id="rId17"/>
    <p:sldLayoutId id="2147483711" r:id="rId18"/>
    <p:sldLayoutId id="2147483684" r:id="rId19"/>
    <p:sldLayoutId id="2147483673" r:id="rId20"/>
    <p:sldLayoutId id="2147483706" r:id="rId21"/>
    <p:sldLayoutId id="2147483726" r:id="rId22"/>
    <p:sldLayoutId id="2147483712" r:id="rId23"/>
    <p:sldLayoutId id="2147483727" r:id="rId24"/>
    <p:sldLayoutId id="2147483728" r:id="rId25"/>
    <p:sldLayoutId id="2147483729" r:id="rId26"/>
    <p:sldLayoutId id="2147483713" r:id="rId27"/>
    <p:sldLayoutId id="2147483730" r:id="rId28"/>
    <p:sldLayoutId id="2147483731" r:id="rId29"/>
    <p:sldLayoutId id="2147483732" r:id="rId30"/>
    <p:sldLayoutId id="2147483677" r:id="rId31"/>
    <p:sldLayoutId id="2147483678" r:id="rId32"/>
    <p:sldLayoutId id="2147483679" r:id="rId33"/>
    <p:sldLayoutId id="2147483680" r:id="rId34"/>
    <p:sldLayoutId id="2147483676" r:id="rId35"/>
    <p:sldLayoutId id="2147483714" r:id="rId36"/>
    <p:sldLayoutId id="2147483715" r:id="rId37"/>
    <p:sldLayoutId id="2147483718" r:id="rId38"/>
    <p:sldLayoutId id="2147483734" r:id="rId39"/>
    <p:sldLayoutId id="2147483716" r:id="rId40"/>
    <p:sldLayoutId id="2147483717" r:id="rId41"/>
    <p:sldLayoutId id="2147483733" r:id="rId42"/>
    <p:sldLayoutId id="2147483719" r:id="rId43"/>
    <p:sldLayoutId id="2147483720" r:id="rId44"/>
    <p:sldLayoutId id="2147483721" r:id="rId45"/>
    <p:sldLayoutId id="2147483723"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276C4-229E-67E1-5085-B0B637B32674}"/>
              </a:ext>
            </a:extLst>
          </p:cNvPr>
          <p:cNvSpPr>
            <a:spLocks noGrp="1"/>
          </p:cNvSpPr>
          <p:nvPr>
            <p:ph type="body" sz="quarter" idx="10"/>
          </p:nvPr>
        </p:nvSpPr>
        <p:spPr>
          <a:xfrm>
            <a:off x="298143" y="2710347"/>
            <a:ext cx="6469512" cy="2176588"/>
          </a:xfrm>
        </p:spPr>
        <p:txBody>
          <a:bodyPr/>
          <a:lstStyle/>
          <a:p>
            <a:r>
              <a:rPr lang="en-GB" dirty="0"/>
              <a:t>Oceans update </a:t>
            </a:r>
          </a:p>
          <a:p>
            <a:r>
              <a:rPr lang="en-GB" sz="2400" b="1" dirty="0"/>
              <a:t>Managing a</a:t>
            </a:r>
            <a:r>
              <a:rPr lang="en-GB" sz="2400" dirty="0"/>
              <a:t> </a:t>
            </a:r>
            <a:r>
              <a:rPr lang="en-GB" sz="2400" b="1" dirty="0"/>
              <a:t>Global Commons</a:t>
            </a:r>
          </a:p>
        </p:txBody>
      </p:sp>
      <p:sp>
        <p:nvSpPr>
          <p:cNvPr id="7" name="Text Placeholder 3">
            <a:extLst>
              <a:ext uri="{FF2B5EF4-FFF2-40B4-BE49-F238E27FC236}">
                <a16:creationId xmlns:a16="http://schemas.microsoft.com/office/drawing/2014/main" id="{770ABD59-39A9-3298-94F2-8F09E52BC305}"/>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2026</a:t>
            </a:r>
          </a:p>
        </p:txBody>
      </p:sp>
      <p:sp>
        <p:nvSpPr>
          <p:cNvPr id="9" name="TextBox 8">
            <a:extLst>
              <a:ext uri="{FF2B5EF4-FFF2-40B4-BE49-F238E27FC236}">
                <a16:creationId xmlns:a16="http://schemas.microsoft.com/office/drawing/2014/main" id="{240158B4-F75F-FB71-E71E-689B9BB54BF5}"/>
              </a:ext>
            </a:extLst>
          </p:cNvPr>
          <p:cNvSpPr txBox="1"/>
          <p:nvPr/>
        </p:nvSpPr>
        <p:spPr>
          <a:xfrm>
            <a:off x="3088681" y="5031429"/>
            <a:ext cx="3561874" cy="215444"/>
          </a:xfrm>
          <a:prstGeom prst="rect">
            <a:avLst/>
          </a:prstGeom>
          <a:noFill/>
        </p:spPr>
        <p:txBody>
          <a:bodyPr wrap="none" lIns="0" tIns="0" rIns="0" bIns="0" rtlCol="0">
            <a:spAutoFit/>
          </a:bodyPr>
          <a:lstStyle/>
          <a:p>
            <a:pPr algn="r"/>
            <a:r>
              <a:rPr lang="en-US" sz="1400" dirty="0">
                <a:solidFill>
                  <a:schemeClr val="bg1"/>
                </a:solidFill>
                <a:latin typeface="Arial"/>
                <a:cs typeface="Arial"/>
              </a:rPr>
              <a:t>www.hachettelearning.com/geographyreview</a:t>
            </a:r>
          </a:p>
        </p:txBody>
      </p:sp>
      <p:pic>
        <p:nvPicPr>
          <p:cNvPr id="3" name="Picture 2" descr="A black and white logo&#10;&#10;Description automatically generated">
            <a:extLst>
              <a:ext uri="{FF2B5EF4-FFF2-40B4-BE49-F238E27FC236}">
                <a16:creationId xmlns:a16="http://schemas.microsoft.com/office/drawing/2014/main" id="{8F48D843-5099-FDE9-6C29-A276644DC9BD}"/>
              </a:ext>
            </a:extLst>
          </p:cNvPr>
          <p:cNvPicPr>
            <a:picLocks noChangeAspect="1"/>
          </p:cNvPicPr>
          <p:nvPr/>
        </p:nvPicPr>
        <p:blipFill rotWithShape="1">
          <a:blip r:embed="rId2"/>
          <a:srcRect t="39439" r="5994" b="1"/>
          <a:stretch>
            <a:fillRect/>
          </a:stretch>
        </p:blipFill>
        <p:spPr>
          <a:xfrm>
            <a:off x="1985685" y="5412828"/>
            <a:ext cx="4951142" cy="965105"/>
          </a:xfrm>
          <a:prstGeom prst="rect">
            <a:avLst/>
          </a:prstGeom>
        </p:spPr>
      </p:pic>
    </p:spTree>
    <p:extLst>
      <p:ext uri="{BB962C8B-B14F-4D97-AF65-F5344CB8AC3E}">
        <p14:creationId xmlns:p14="http://schemas.microsoft.com/office/powerpoint/2010/main" val="76703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729F60-93CD-764F-A5F1-8EAE7AF7E06A}"/>
              </a:ext>
            </a:extLst>
          </p:cNvPr>
          <p:cNvSpPr>
            <a:spLocks noGrp="1"/>
          </p:cNvSpPr>
          <p:nvPr>
            <p:ph type="body" sz="quarter" idx="12"/>
          </p:nvPr>
        </p:nvSpPr>
        <p:spPr>
          <a:xfrm>
            <a:off x="621804" y="619502"/>
            <a:ext cx="7994501" cy="410599"/>
          </a:xfrm>
        </p:spPr>
        <p:txBody>
          <a:bodyPr/>
          <a:lstStyle/>
          <a:p>
            <a:r>
              <a:rPr lang="en-GB" b="1" dirty="0"/>
              <a:t>In-depth focus: making a claim</a:t>
            </a:r>
          </a:p>
        </p:txBody>
      </p:sp>
      <p:sp>
        <p:nvSpPr>
          <p:cNvPr id="3" name="Text Placeholder 2">
            <a:extLst>
              <a:ext uri="{FF2B5EF4-FFF2-40B4-BE49-F238E27FC236}">
                <a16:creationId xmlns:a16="http://schemas.microsoft.com/office/drawing/2014/main" id="{ECA9F97E-5011-B269-8972-8982626C3363}"/>
              </a:ext>
            </a:extLst>
          </p:cNvPr>
          <p:cNvSpPr>
            <a:spLocks noGrp="1"/>
          </p:cNvSpPr>
          <p:nvPr>
            <p:ph type="body" sz="quarter" idx="10"/>
          </p:nvPr>
        </p:nvSpPr>
        <p:spPr>
          <a:xfrm>
            <a:off x="665607" y="1281255"/>
            <a:ext cx="10690474" cy="5300235"/>
          </a:xfrm>
        </p:spPr>
        <p:txBody>
          <a:bodyPr/>
          <a:lstStyle/>
          <a:p>
            <a:pPr marL="342900" indent="-342900">
              <a:buFont typeface="Arial" panose="020B0604020202020204" pitchFamily="34" charset="0"/>
              <a:buChar char="•"/>
            </a:pPr>
            <a:r>
              <a:rPr lang="en-GB" sz="2000" dirty="0"/>
              <a:t>Article 76 of United Nations Convention on the Law of the Sea (UNCLOS) establishes how coastal states define the outer limits of their extended continental shelf (ECS). A state must first demonstrate the natural prolongation of its continental margin, either by measuring sediment thickness beneath the seabed (the “Gardiner Line”) or by identifying the foot of the continental slope and applying a 60-nautical-mile formula (the “Hedberg Line”).</a:t>
            </a:r>
          </a:p>
          <a:p>
            <a:pPr marL="342900" indent="-342900">
              <a:buFont typeface="Arial" panose="020B0604020202020204" pitchFamily="34" charset="0"/>
              <a:buChar char="•"/>
            </a:pPr>
            <a:r>
              <a:rPr lang="en-GB" sz="2000" dirty="0"/>
              <a:t>Once entitlement is established, the outer limit is constrained by one of two maximum “cut-off” lines: either 350 nautical miles from coastal baselines, or 100 nautical miles beyond the 2,500-metre isobath (contour line). States may choose whichever formula is most advantageous.</a:t>
            </a:r>
          </a:p>
          <a:p>
            <a:pPr marL="342900" indent="-342900">
              <a:buFont typeface="Arial" panose="020B0604020202020204" pitchFamily="34" charset="0"/>
              <a:buChar char="•"/>
            </a:pPr>
            <a:r>
              <a:rPr lang="en-GB" sz="2000" dirty="0"/>
              <a:t>Proposed outer limits are submitted to the Commission on the Limits of the Continental Shelf (CLCS), a body of 21 scientific and technical experts. Based on its recommendations, states finalize their ECS boundaries beyond 200 nautical miles. Although data collection is complex and costly, the process ensures internationally recognized and legally secure outer limits.</a:t>
            </a:r>
          </a:p>
          <a:p>
            <a:endParaRPr lang="en-GB" dirty="0"/>
          </a:p>
        </p:txBody>
      </p:sp>
    </p:spTree>
    <p:extLst>
      <p:ext uri="{BB962C8B-B14F-4D97-AF65-F5344CB8AC3E}">
        <p14:creationId xmlns:p14="http://schemas.microsoft.com/office/powerpoint/2010/main" val="37371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564A1-BD1F-EBBE-3978-052E028EC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EAF6D-F4AF-A276-DCF8-3C0EEA61D8F1}"/>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FE9B5134-48FC-F2CC-66D1-882BDFAFE98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
        <p:nvSpPr>
          <p:cNvPr id="9" name="Rounded Rectangular Callout 7">
            <a:extLst>
              <a:ext uri="{FF2B5EF4-FFF2-40B4-BE49-F238E27FC236}">
                <a16:creationId xmlns:a16="http://schemas.microsoft.com/office/drawing/2014/main" id="{F8197EEB-F195-2AC2-DD68-E55993D75F54}"/>
              </a:ext>
            </a:extLst>
          </p:cNvPr>
          <p:cNvSpPr/>
          <p:nvPr/>
        </p:nvSpPr>
        <p:spPr>
          <a:xfrm>
            <a:off x="6992596" y="1528427"/>
            <a:ext cx="2479932" cy="2999770"/>
          </a:xfrm>
          <a:prstGeom prst="wedgeRoundRectCallout">
            <a:avLst>
              <a:gd name="adj1" fmla="val -53161"/>
              <a:gd name="adj2" fmla="val 55334"/>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Figure 3 gives an insight into ways of establishing the outer limits a territory’s continental shelf. Can you see why it is a complex task?</a:t>
            </a:r>
          </a:p>
        </p:txBody>
      </p:sp>
      <p:pic>
        <p:nvPicPr>
          <p:cNvPr id="6" name="Picture 5">
            <a:extLst>
              <a:ext uri="{FF2B5EF4-FFF2-40B4-BE49-F238E27FC236}">
                <a16:creationId xmlns:a16="http://schemas.microsoft.com/office/drawing/2014/main" id="{829B38AB-6DD9-94F6-506B-97C06B17F2BD}"/>
              </a:ext>
            </a:extLst>
          </p:cNvPr>
          <p:cNvPicPr>
            <a:picLocks noChangeAspect="1"/>
          </p:cNvPicPr>
          <p:nvPr/>
        </p:nvPicPr>
        <p:blipFill>
          <a:blip r:embed="rId3"/>
          <a:stretch>
            <a:fillRect/>
          </a:stretch>
        </p:blipFill>
        <p:spPr>
          <a:xfrm>
            <a:off x="420632" y="-109509"/>
            <a:ext cx="6281159" cy="6858000"/>
          </a:xfrm>
          <a:prstGeom prst="rect">
            <a:avLst/>
          </a:prstGeom>
        </p:spPr>
      </p:pic>
    </p:spTree>
    <p:extLst>
      <p:ext uri="{BB962C8B-B14F-4D97-AF65-F5344CB8AC3E}">
        <p14:creationId xmlns:p14="http://schemas.microsoft.com/office/powerpoint/2010/main" val="193961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012F7-C075-E009-C069-37A9E88163D4}"/>
              </a:ext>
            </a:extLst>
          </p:cNvPr>
          <p:cNvSpPr>
            <a:spLocks noGrp="1"/>
          </p:cNvSpPr>
          <p:nvPr>
            <p:ph type="body" sz="quarter" idx="10"/>
          </p:nvPr>
        </p:nvSpPr>
        <p:spPr>
          <a:xfrm>
            <a:off x="289897" y="4876800"/>
            <a:ext cx="6292135" cy="671890"/>
          </a:xfrm>
        </p:spPr>
        <p:txBody>
          <a:bodyPr/>
          <a:lstStyle/>
          <a:p>
            <a:r>
              <a:rPr lang="en-GB" dirty="0"/>
              <a:t>Ocean resources and disputes</a:t>
            </a:r>
          </a:p>
        </p:txBody>
      </p:sp>
    </p:spTree>
    <p:extLst>
      <p:ext uri="{BB962C8B-B14F-4D97-AF65-F5344CB8AC3E}">
        <p14:creationId xmlns:p14="http://schemas.microsoft.com/office/powerpoint/2010/main" val="20587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243104-A357-03D3-5458-187F45FCF286}"/>
              </a:ext>
            </a:extLst>
          </p:cNvPr>
          <p:cNvSpPr>
            <a:spLocks noGrp="1"/>
          </p:cNvSpPr>
          <p:nvPr>
            <p:ph type="body" sz="quarter" idx="12"/>
          </p:nvPr>
        </p:nvSpPr>
        <p:spPr/>
        <p:txBody>
          <a:bodyPr/>
          <a:lstStyle/>
          <a:p>
            <a:r>
              <a:rPr lang="en-GB" dirty="0"/>
              <a:t>Resource competition and disputes</a:t>
            </a:r>
          </a:p>
        </p:txBody>
      </p:sp>
      <p:sp>
        <p:nvSpPr>
          <p:cNvPr id="3" name="Content Placeholder 2"/>
          <p:cNvSpPr>
            <a:spLocks noGrp="1"/>
          </p:cNvSpPr>
          <p:nvPr>
            <p:ph type="body" sz="quarter" idx="10"/>
          </p:nvPr>
        </p:nvSpPr>
        <p:spPr>
          <a:xfrm>
            <a:off x="242587" y="2323322"/>
            <a:ext cx="10839722" cy="3956454"/>
          </a:xfrm>
        </p:spPr>
        <p:txBody>
          <a:bodyPr/>
          <a:lstStyle/>
          <a:p>
            <a:pPr marL="285750" indent="-285750">
              <a:buFont typeface="Arial" panose="020B0604020202020204" pitchFamily="34" charset="0"/>
              <a:buChar char="•"/>
            </a:pPr>
            <a:r>
              <a:rPr lang="en-GB" sz="2000" dirty="0"/>
              <a:t>Marine resources drive many maritime disputes. </a:t>
            </a:r>
          </a:p>
          <a:p>
            <a:pPr marL="285750" indent="-285750">
              <a:buFont typeface="Arial" panose="020B0604020202020204" pitchFamily="34" charset="0"/>
              <a:buChar char="•"/>
            </a:pPr>
            <a:r>
              <a:rPr lang="en-GB" sz="2000" dirty="0"/>
              <a:t>Offshore oil and gas within 200 nautical miles account for roughly 30% of global oil production. </a:t>
            </a:r>
          </a:p>
          <a:p>
            <a:pPr marL="285750" indent="-285750">
              <a:buFont typeface="Arial" panose="020B0604020202020204" pitchFamily="34" charset="0"/>
              <a:buChar char="•"/>
            </a:pPr>
            <a:r>
              <a:rPr lang="en-GB" sz="2000" dirty="0"/>
              <a:t>As demand grows, attention is shifting toward deeper waters and ECS regions. </a:t>
            </a:r>
          </a:p>
          <a:p>
            <a:pPr marL="285750" indent="-285750">
              <a:buFont typeface="Arial" panose="020B0604020202020204" pitchFamily="34" charset="0"/>
              <a:buChar char="•"/>
            </a:pPr>
            <a:r>
              <a:rPr lang="en-GB" sz="2000" dirty="0"/>
              <a:t>More than 20 countries have issued exploration leases in extended shelf areas. </a:t>
            </a:r>
          </a:p>
          <a:p>
            <a:pPr marL="285750" indent="-285750">
              <a:buFont typeface="Arial" panose="020B0604020202020204" pitchFamily="34" charset="0"/>
              <a:buChar char="•"/>
            </a:pPr>
            <a:r>
              <a:rPr lang="en-GB" sz="2000" dirty="0"/>
              <a:t>Competition over hydrocarbons, fisheries and minerals raises geopolitical tensions. </a:t>
            </a:r>
          </a:p>
          <a:p>
            <a:pPr marL="285750" indent="-285750">
              <a:buFont typeface="Arial" panose="020B0604020202020204" pitchFamily="34" charset="0"/>
              <a:buChar char="•"/>
            </a:pPr>
            <a:r>
              <a:rPr lang="en-GB" sz="2000" dirty="0"/>
              <a:t>Balancing economic development with environmental protection is increasingly difficult, making international cooperation and dispute resolution essential.</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BB059A53-9C21-7074-F79B-6CC3B88E8ED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E81C9-AB2A-8BA5-2FF1-AD38564F5D2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CA2A65A-D173-5560-F041-0187F4FCEC44}"/>
              </a:ext>
            </a:extLst>
          </p:cNvPr>
          <p:cNvSpPr>
            <a:spLocks noGrp="1"/>
          </p:cNvSpPr>
          <p:nvPr>
            <p:ph type="body" sz="quarter" idx="12"/>
          </p:nvPr>
        </p:nvSpPr>
        <p:spPr/>
        <p:txBody>
          <a:bodyPr/>
          <a:lstStyle/>
          <a:p>
            <a:r>
              <a:rPr lang="en-GB" dirty="0"/>
              <a:t>Beyond national jurisdiction</a:t>
            </a:r>
          </a:p>
        </p:txBody>
      </p:sp>
      <p:sp>
        <p:nvSpPr>
          <p:cNvPr id="3" name="Content Placeholder 2">
            <a:extLst>
              <a:ext uri="{FF2B5EF4-FFF2-40B4-BE49-F238E27FC236}">
                <a16:creationId xmlns:a16="http://schemas.microsoft.com/office/drawing/2014/main" id="{348621C1-62B6-138F-FF20-8B2BE8629B19}"/>
              </a:ext>
            </a:extLst>
          </p:cNvPr>
          <p:cNvSpPr>
            <a:spLocks noGrp="1"/>
          </p:cNvSpPr>
          <p:nvPr>
            <p:ph type="body" sz="quarter" idx="10"/>
          </p:nvPr>
        </p:nvSpPr>
        <p:spPr>
          <a:xfrm>
            <a:off x="242587" y="2323322"/>
            <a:ext cx="10138541" cy="3956454"/>
          </a:xfrm>
        </p:spPr>
        <p:txBody>
          <a:bodyPr/>
          <a:lstStyle/>
          <a:p>
            <a:pPr marL="342900" indent="-342900">
              <a:buFont typeface="Arial" panose="020B0604020202020204" pitchFamily="34" charset="0"/>
              <a:buChar char="•"/>
            </a:pPr>
            <a:r>
              <a:rPr lang="en-GB" sz="2000" dirty="0"/>
              <a:t>Two areas lie beyond national jurisdiction: the high seas and the international seabed. </a:t>
            </a:r>
          </a:p>
          <a:p>
            <a:pPr marL="342900" indent="-342900">
              <a:buFont typeface="Arial" panose="020B0604020202020204" pitchFamily="34" charset="0"/>
              <a:buChar char="•"/>
            </a:pPr>
            <a:r>
              <a:rPr lang="en-GB" sz="2000" dirty="0"/>
              <a:t>The high seas cover about 64% of ocean space and allow freedoms such as fishing and scientific research. </a:t>
            </a:r>
          </a:p>
          <a:p>
            <a:pPr marL="342900" indent="-342900">
              <a:buFont typeface="Arial" panose="020B0604020202020204" pitchFamily="34" charset="0"/>
              <a:buChar char="•"/>
            </a:pPr>
            <a:r>
              <a:rPr lang="en-GB" sz="2000" dirty="0"/>
              <a:t>The international seabed, covering over half of the ocean floor, is managed collectively through the International Seabed Authority (ISA). </a:t>
            </a:r>
          </a:p>
          <a:p>
            <a:pPr marL="342900" indent="-342900">
              <a:buFont typeface="Arial" panose="020B0604020202020204" pitchFamily="34" charset="0"/>
              <a:buChar char="•"/>
            </a:pPr>
            <a:r>
              <a:rPr lang="en-GB" sz="2000" dirty="0"/>
              <a:t>States must gain ISA approval to mine seabed minerals. </a:t>
            </a:r>
          </a:p>
          <a:p>
            <a:pPr marL="342900" indent="-342900">
              <a:buFont typeface="Arial" panose="020B0604020202020204" pitchFamily="34" charset="0"/>
              <a:buChar char="•"/>
            </a:pPr>
            <a:r>
              <a:rPr lang="en-GB" sz="2000" dirty="0"/>
              <a:t>As technology advances, managing these vast and remote areas sustainably becomes more challenging.</a:t>
            </a:r>
          </a:p>
        </p:txBody>
      </p:sp>
      <p:sp>
        <p:nvSpPr>
          <p:cNvPr id="2" name="Title 1">
            <a:extLst>
              <a:ext uri="{FF2B5EF4-FFF2-40B4-BE49-F238E27FC236}">
                <a16:creationId xmlns:a16="http://schemas.microsoft.com/office/drawing/2014/main" id="{A2690E64-19DD-FACC-DD39-D9BC9B3DE217}"/>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0C633AD3-ED86-BD4F-DB68-746C3DDE9794}"/>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Tree>
    <p:extLst>
      <p:ext uri="{BB962C8B-B14F-4D97-AF65-F5344CB8AC3E}">
        <p14:creationId xmlns:p14="http://schemas.microsoft.com/office/powerpoint/2010/main" val="119533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F6D8B-CF93-1C1E-93EA-9F70E20EAF2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BBFAAD2-78C8-FB82-23AF-F24C7E171F27}"/>
              </a:ext>
            </a:extLst>
          </p:cNvPr>
          <p:cNvSpPr>
            <a:spLocks noGrp="1"/>
          </p:cNvSpPr>
          <p:nvPr>
            <p:ph type="body" sz="quarter" idx="12"/>
          </p:nvPr>
        </p:nvSpPr>
        <p:spPr/>
        <p:txBody>
          <a:bodyPr/>
          <a:lstStyle/>
          <a:p>
            <a:r>
              <a:rPr lang="en-GB" dirty="0"/>
              <a:t>Seabed mining prospects</a:t>
            </a:r>
          </a:p>
        </p:txBody>
      </p:sp>
      <p:sp>
        <p:nvSpPr>
          <p:cNvPr id="3" name="Content Placeholder 2">
            <a:extLst>
              <a:ext uri="{FF2B5EF4-FFF2-40B4-BE49-F238E27FC236}">
                <a16:creationId xmlns:a16="http://schemas.microsoft.com/office/drawing/2014/main" id="{A027207E-0885-26DC-E690-60B68C6AE43E}"/>
              </a:ext>
            </a:extLst>
          </p:cNvPr>
          <p:cNvSpPr>
            <a:spLocks noGrp="1"/>
          </p:cNvSpPr>
          <p:nvPr>
            <p:ph type="body" sz="quarter" idx="10"/>
          </p:nvPr>
        </p:nvSpPr>
        <p:spPr>
          <a:xfrm>
            <a:off x="242587" y="2323322"/>
            <a:ext cx="10138541" cy="3956454"/>
          </a:xfrm>
        </p:spPr>
        <p:txBody>
          <a:bodyPr/>
          <a:lstStyle/>
          <a:p>
            <a:pPr marL="285750" indent="-285750">
              <a:buFont typeface="Arial" panose="020B0604020202020204" pitchFamily="34" charset="0"/>
              <a:buChar char="•"/>
            </a:pPr>
            <a:r>
              <a:rPr lang="en-GB" sz="2000" dirty="0"/>
              <a:t>Seabed mining has been debated for decades. </a:t>
            </a:r>
          </a:p>
          <a:p>
            <a:pPr marL="285750" indent="-285750">
              <a:buFont typeface="Arial" panose="020B0604020202020204" pitchFamily="34" charset="0"/>
              <a:buChar char="•"/>
            </a:pPr>
            <a:r>
              <a:rPr lang="en-GB" sz="2000" dirty="0"/>
              <a:t>Mineral resources on the international seabed are classified as the ‘Common Heritage of Mankind.’ </a:t>
            </a:r>
          </a:p>
          <a:p>
            <a:pPr marL="285750" indent="-285750">
              <a:buFont typeface="Arial" panose="020B0604020202020204" pitchFamily="34" charset="0"/>
              <a:buChar char="•"/>
            </a:pPr>
            <a:r>
              <a:rPr lang="en-GB" sz="2000" dirty="0"/>
              <a:t>Deposits include polymetallic nodules, sulphides near hydrothermal vents, and cobalt-rich crusts on seamounts. </a:t>
            </a:r>
          </a:p>
          <a:p>
            <a:pPr marL="285750" indent="-285750">
              <a:buFont typeface="Arial" panose="020B0604020202020204" pitchFamily="34" charset="0"/>
              <a:buChar char="•"/>
            </a:pPr>
            <a:r>
              <a:rPr lang="en-GB" sz="2000" dirty="0"/>
              <a:t>These contain metals such as cobalt, copper and rare earth elements used in electronics and renewable energy. </a:t>
            </a:r>
          </a:p>
          <a:p>
            <a:pPr marL="285750" indent="-285750">
              <a:buFont typeface="Arial" panose="020B0604020202020204" pitchFamily="34" charset="0"/>
              <a:buChar char="•"/>
            </a:pPr>
            <a:r>
              <a:rPr lang="en-GB" sz="2000" dirty="0"/>
              <a:t>While economically attractive, deep-sea ecosystems are fragile and poorly understood, raising serious environmental concerns about large-scale extraction.</a:t>
            </a:r>
            <a:endParaRPr lang="en-GB" sz="1800" dirty="0"/>
          </a:p>
        </p:txBody>
      </p:sp>
      <p:sp>
        <p:nvSpPr>
          <p:cNvPr id="2" name="Title 1">
            <a:extLst>
              <a:ext uri="{FF2B5EF4-FFF2-40B4-BE49-F238E27FC236}">
                <a16:creationId xmlns:a16="http://schemas.microsoft.com/office/drawing/2014/main" id="{7FA609B5-05AB-C945-F4C8-39B4F73A2D02}"/>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10874DCC-E325-4F02-0204-8D2A2166CB50}"/>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Tree>
    <p:extLst>
      <p:ext uri="{BB962C8B-B14F-4D97-AF65-F5344CB8AC3E}">
        <p14:creationId xmlns:p14="http://schemas.microsoft.com/office/powerpoint/2010/main" val="12413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45EF1C-D864-0822-A9BB-9074D045B6F5}"/>
              </a:ext>
            </a:extLst>
          </p:cNvPr>
          <p:cNvSpPr>
            <a:spLocks noGrp="1"/>
          </p:cNvSpPr>
          <p:nvPr>
            <p:ph type="body" sz="quarter" idx="12"/>
          </p:nvPr>
        </p:nvSpPr>
        <p:spPr/>
        <p:txBody>
          <a:bodyPr/>
          <a:lstStyle/>
          <a:p>
            <a:r>
              <a:rPr lang="en-GB" dirty="0"/>
              <a:t>Calls for a pause</a:t>
            </a:r>
          </a:p>
        </p:txBody>
      </p:sp>
      <p:sp>
        <p:nvSpPr>
          <p:cNvPr id="3" name="Content Placeholder 2"/>
          <p:cNvSpPr>
            <a:spLocks noGrp="1"/>
          </p:cNvSpPr>
          <p:nvPr>
            <p:ph type="body" sz="quarter" idx="10"/>
          </p:nvPr>
        </p:nvSpPr>
        <p:spPr>
          <a:xfrm>
            <a:off x="242588" y="2466350"/>
            <a:ext cx="7707764" cy="3544077"/>
          </a:xfrm>
        </p:spPr>
        <p:txBody>
          <a:bodyPr/>
          <a:lstStyle/>
          <a:p>
            <a:pPr marL="285750" indent="-285750">
              <a:buFont typeface="Arial" panose="020B0604020202020204" pitchFamily="34" charset="0"/>
              <a:buChar char="•"/>
            </a:pPr>
            <a:r>
              <a:rPr lang="en-GB" sz="2000" dirty="0"/>
              <a:t>Environmental risks have led many countries to question seabed mining. </a:t>
            </a:r>
          </a:p>
          <a:p>
            <a:pPr marL="285750" indent="-285750">
              <a:buFont typeface="Arial" panose="020B0604020202020204" pitchFamily="34" charset="0"/>
              <a:buChar char="•"/>
            </a:pPr>
            <a:r>
              <a:rPr lang="en-GB" sz="2000" dirty="0"/>
              <a:t>Deep-ocean habitats contain rare species and recover extremely slowly from disturbance. </a:t>
            </a:r>
          </a:p>
          <a:p>
            <a:pPr marL="285750" indent="-285750">
              <a:buFont typeface="Arial" panose="020B0604020202020204" pitchFamily="34" charset="0"/>
              <a:buChar char="•"/>
            </a:pPr>
            <a:r>
              <a:rPr lang="en-GB" sz="2000" dirty="0"/>
              <a:t>Mining may also threaten fisheries, particularly in regions overlapping tuna grounds in the Pacific. </a:t>
            </a:r>
          </a:p>
          <a:p>
            <a:pPr marL="285750" indent="-285750">
              <a:buFont typeface="Arial" panose="020B0604020202020204" pitchFamily="34" charset="0"/>
              <a:buChar char="•"/>
            </a:pPr>
            <a:r>
              <a:rPr lang="en-GB" sz="2000" dirty="0"/>
              <a:t>Concerns about heavy metal contamination and biodiversity loss persist. </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796E9173-F526-B5F3-D760-5F5265943A5C}"/>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
        <p:nvSpPr>
          <p:cNvPr id="6" name="Speech Bubble: Rectangle with Corners Rounded 5">
            <a:extLst>
              <a:ext uri="{FF2B5EF4-FFF2-40B4-BE49-F238E27FC236}">
                <a16:creationId xmlns:a16="http://schemas.microsoft.com/office/drawing/2014/main" id="{C563E101-1561-0A6C-9CF9-67746AEB98A0}"/>
              </a:ext>
            </a:extLst>
          </p:cNvPr>
          <p:cNvSpPr/>
          <p:nvPr/>
        </p:nvSpPr>
        <p:spPr>
          <a:xfrm>
            <a:off x="8256977" y="2598042"/>
            <a:ext cx="3548091" cy="2688179"/>
          </a:xfrm>
          <a:prstGeom prst="wedgeRoundRectCallout">
            <a:avLst>
              <a:gd name="adj1" fmla="val -46481"/>
              <a:gd name="adj2" fmla="val 6162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t>By late 2025, around 40 countries supported a pause or moratorium on mining. The precautionary approach argues that limited scientific knowledge justifies restraint.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364F8-4971-3F3F-D5C2-B89101D62BB4}"/>
              </a:ext>
            </a:extLst>
          </p:cNvPr>
          <p:cNvSpPr>
            <a:spLocks noGrp="1"/>
          </p:cNvSpPr>
          <p:nvPr>
            <p:ph type="body" sz="quarter" idx="10"/>
          </p:nvPr>
        </p:nvSpPr>
        <p:spPr/>
        <p:txBody>
          <a:bodyPr/>
          <a:lstStyle/>
          <a:p>
            <a:r>
              <a:rPr lang="en-GB" dirty="0"/>
              <a:t>Ocean pollution and issues</a:t>
            </a:r>
          </a:p>
        </p:txBody>
      </p:sp>
    </p:spTree>
    <p:extLst>
      <p:ext uri="{BB962C8B-B14F-4D97-AF65-F5344CB8AC3E}">
        <p14:creationId xmlns:p14="http://schemas.microsoft.com/office/powerpoint/2010/main" val="373646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D5FDD0-0A5E-0223-3494-98FF4A6C9258}"/>
              </a:ext>
            </a:extLst>
          </p:cNvPr>
          <p:cNvSpPr>
            <a:spLocks noGrp="1"/>
          </p:cNvSpPr>
          <p:nvPr>
            <p:ph type="body" sz="quarter" idx="12"/>
          </p:nvPr>
        </p:nvSpPr>
        <p:spPr/>
        <p:txBody>
          <a:bodyPr/>
          <a:lstStyle/>
          <a:p>
            <a:r>
              <a:rPr lang="en-GB" dirty="0"/>
              <a:t>Pollution and dead zones</a:t>
            </a:r>
          </a:p>
        </p:txBody>
      </p:sp>
      <p:sp>
        <p:nvSpPr>
          <p:cNvPr id="3" name="Content Placeholder 2"/>
          <p:cNvSpPr>
            <a:spLocks noGrp="1"/>
          </p:cNvSpPr>
          <p:nvPr>
            <p:ph type="body" sz="quarter" idx="10"/>
          </p:nvPr>
        </p:nvSpPr>
        <p:spPr>
          <a:xfrm>
            <a:off x="242588" y="2323322"/>
            <a:ext cx="8710339" cy="3544077"/>
          </a:xfrm>
        </p:spPr>
        <p:txBody>
          <a:bodyPr/>
          <a:lstStyle/>
          <a:p>
            <a:pPr marL="285750" indent="-285750">
              <a:buFont typeface="Arial" panose="020B0604020202020204" pitchFamily="34" charset="0"/>
              <a:buChar char="•"/>
            </a:pPr>
            <a:r>
              <a:rPr lang="en-GB" sz="2000" dirty="0"/>
              <a:t>Ocean dead zones have increased by over 400% since the 1950s. </a:t>
            </a:r>
          </a:p>
          <a:p>
            <a:pPr marL="285750" indent="-285750">
              <a:buFont typeface="Arial" panose="020B0604020202020204" pitchFamily="34" charset="0"/>
              <a:buChar char="•"/>
            </a:pPr>
            <a:r>
              <a:rPr lang="en-GB" sz="2000" dirty="0"/>
              <a:t>They form when nutrient runoff from agriculture, sewage and industry causes eutrophication. </a:t>
            </a:r>
          </a:p>
          <a:p>
            <a:pPr marL="285750" indent="-285750">
              <a:buFont typeface="Arial" panose="020B0604020202020204" pitchFamily="34" charset="0"/>
              <a:buChar char="•"/>
            </a:pPr>
            <a:r>
              <a:rPr lang="en-GB" sz="2000" dirty="0"/>
              <a:t>Algal blooms remove oxygen from the water, creating hypoxic conditions that kill marine life. </a:t>
            </a:r>
          </a:p>
          <a:p>
            <a:pPr marL="285750" indent="-285750">
              <a:buFont typeface="Arial" panose="020B0604020202020204" pitchFamily="34" charset="0"/>
              <a:buChar char="•"/>
            </a:pPr>
            <a:r>
              <a:rPr lang="en-GB" sz="2000" dirty="0"/>
              <a:t>Semi-enclosed seas are especially vulnerable. In 2025, a severe algal bloom off Adelaide killed hundreds of species and stretched 500 km. </a:t>
            </a:r>
          </a:p>
          <a:p>
            <a:pPr marL="285750" indent="-285750">
              <a:buFont typeface="Arial" panose="020B0604020202020204" pitchFamily="34" charset="0"/>
              <a:buChar char="•"/>
            </a:pPr>
            <a:r>
              <a:rPr lang="en-GB" sz="2000" dirty="0"/>
              <a:t>Rising fertiliser use worldwide suggests the problem could worsen without stronger pollution controls.</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A0EB6E4E-4C85-218C-274A-5AA3446783B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pic>
        <p:nvPicPr>
          <p:cNvPr id="6" name="Picture 5">
            <a:extLst>
              <a:ext uri="{FF2B5EF4-FFF2-40B4-BE49-F238E27FC236}">
                <a16:creationId xmlns:a16="http://schemas.microsoft.com/office/drawing/2014/main" id="{A8B32314-0E7E-5B46-DE72-E3A9A6E8E275}"/>
              </a:ext>
            </a:extLst>
          </p:cNvPr>
          <p:cNvPicPr>
            <a:picLocks noChangeAspect="1"/>
          </p:cNvPicPr>
          <p:nvPr/>
        </p:nvPicPr>
        <p:blipFill>
          <a:blip r:embed="rId2"/>
          <a:stretch>
            <a:fillRect/>
          </a:stretch>
        </p:blipFill>
        <p:spPr>
          <a:xfrm>
            <a:off x="9029583" y="3257628"/>
            <a:ext cx="2811987" cy="1617995"/>
          </a:xfrm>
          <a:prstGeom prst="rect">
            <a:avLst/>
          </a:prstGeom>
          <a:ln>
            <a:noFill/>
          </a:ln>
          <a:effectLst>
            <a:outerShdw blurRad="292100" dist="139700" dir="2700000" algn="tl" rotWithShape="0">
              <a:srgbClr val="333333">
                <a:alpha val="65000"/>
              </a:srgbClr>
            </a:outerShdw>
          </a:effectLst>
        </p:spPr>
      </p:pic>
      <p:sp>
        <p:nvSpPr>
          <p:cNvPr id="7" name="Rounded Rectangular Callout 7">
            <a:extLst>
              <a:ext uri="{FF2B5EF4-FFF2-40B4-BE49-F238E27FC236}">
                <a16:creationId xmlns:a16="http://schemas.microsoft.com/office/drawing/2014/main" id="{3FDC89E0-8249-26BB-1ACF-B860709D3DA0}"/>
              </a:ext>
            </a:extLst>
          </p:cNvPr>
          <p:cNvSpPr/>
          <p:nvPr/>
        </p:nvSpPr>
        <p:spPr>
          <a:xfrm>
            <a:off x="9447420" y="4992225"/>
            <a:ext cx="2270041" cy="1060090"/>
          </a:xfrm>
          <a:prstGeom prst="wedgeRoundRectCallout">
            <a:avLst>
              <a:gd name="adj1" fmla="val 5937"/>
              <a:gd name="adj2" fmla="val -69296"/>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The next slide shows the global distribution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14AB8-7CA0-AAD2-F355-3D9FB9FBDFA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FC0FE48-C127-C18E-F601-6B1B39D4CFC3}"/>
              </a:ext>
            </a:extLst>
          </p:cNvPr>
          <p:cNvSpPr>
            <a:spLocks noGrp="1"/>
          </p:cNvSpPr>
          <p:nvPr>
            <p:ph type="body" sz="quarter" idx="12"/>
          </p:nvPr>
        </p:nvSpPr>
        <p:spPr/>
        <p:txBody>
          <a:bodyPr/>
          <a:lstStyle/>
          <a:p>
            <a:r>
              <a:rPr lang="en-GB" dirty="0"/>
              <a:t>Visualising data flows</a:t>
            </a:r>
          </a:p>
        </p:txBody>
      </p:sp>
      <p:sp>
        <p:nvSpPr>
          <p:cNvPr id="2" name="Title 1">
            <a:extLst>
              <a:ext uri="{FF2B5EF4-FFF2-40B4-BE49-F238E27FC236}">
                <a16:creationId xmlns:a16="http://schemas.microsoft.com/office/drawing/2014/main" id="{A3C12AA4-B6AE-0938-D1E6-33C998DE0A1A}"/>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DCDE7B60-F589-C08B-33D6-927018D8D5FA}"/>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sp>
        <p:nvSpPr>
          <p:cNvPr id="9" name="Rounded Rectangular Callout 7">
            <a:extLst>
              <a:ext uri="{FF2B5EF4-FFF2-40B4-BE49-F238E27FC236}">
                <a16:creationId xmlns:a16="http://schemas.microsoft.com/office/drawing/2014/main" id="{926D9EEC-1234-A9DB-C874-29D95DDC1D28}"/>
              </a:ext>
            </a:extLst>
          </p:cNvPr>
          <p:cNvSpPr/>
          <p:nvPr/>
        </p:nvSpPr>
        <p:spPr>
          <a:xfrm>
            <a:off x="369127" y="2279934"/>
            <a:ext cx="3272047" cy="3916908"/>
          </a:xfrm>
          <a:prstGeom prst="wedgeRoundRectCallout">
            <a:avLst>
              <a:gd name="adj1" fmla="val 51929"/>
              <a:gd name="adj2" fmla="val 56732"/>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Study the map of global data flows in 2017.</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Describe the pattern.</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Explain possible ways this pattern has changed since 2017.</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Suggest how greater uptake of AI by different societies might affect this pattern in the future.</a:t>
            </a:r>
          </a:p>
        </p:txBody>
      </p:sp>
      <p:pic>
        <p:nvPicPr>
          <p:cNvPr id="6" name="Picture 5">
            <a:extLst>
              <a:ext uri="{FF2B5EF4-FFF2-40B4-BE49-F238E27FC236}">
                <a16:creationId xmlns:a16="http://schemas.microsoft.com/office/drawing/2014/main" id="{AF7A8375-7A5B-8BBC-6178-4B9F57710B21}"/>
              </a:ext>
            </a:extLst>
          </p:cNvPr>
          <p:cNvPicPr>
            <a:picLocks noChangeAspect="1"/>
          </p:cNvPicPr>
          <p:nvPr/>
        </p:nvPicPr>
        <p:blipFill>
          <a:blip r:embed="rId3"/>
          <a:stretch>
            <a:fillRect/>
          </a:stretch>
        </p:blipFill>
        <p:spPr>
          <a:xfrm>
            <a:off x="273170" y="0"/>
            <a:ext cx="11918830" cy="6858000"/>
          </a:xfrm>
          <a:prstGeom prst="rect">
            <a:avLst/>
          </a:prstGeom>
        </p:spPr>
      </p:pic>
      <p:sp>
        <p:nvSpPr>
          <p:cNvPr id="3" name="Rounded Rectangular Callout 7">
            <a:extLst>
              <a:ext uri="{FF2B5EF4-FFF2-40B4-BE49-F238E27FC236}">
                <a16:creationId xmlns:a16="http://schemas.microsoft.com/office/drawing/2014/main" id="{1955F190-9935-DE37-82D6-41FDB1DC8290}"/>
              </a:ext>
            </a:extLst>
          </p:cNvPr>
          <p:cNvSpPr/>
          <p:nvPr/>
        </p:nvSpPr>
        <p:spPr>
          <a:xfrm>
            <a:off x="6718376" y="4068258"/>
            <a:ext cx="2814380" cy="2179161"/>
          </a:xfrm>
          <a:prstGeom prst="wedgeRoundRectCallout">
            <a:avLst>
              <a:gd name="adj1" fmla="val 33593"/>
              <a:gd name="adj2" fmla="val -68345"/>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Study Figure 1.</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Describe the pattern of dead zones in Asia.</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Suggest reasons for this pattern.</a:t>
            </a:r>
          </a:p>
        </p:txBody>
      </p:sp>
    </p:spTree>
    <p:extLst>
      <p:ext uri="{BB962C8B-B14F-4D97-AF65-F5344CB8AC3E}">
        <p14:creationId xmlns:p14="http://schemas.microsoft.com/office/powerpoint/2010/main" val="388875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975F6BF7-5707-2EA5-EF5F-539940598A90}"/>
              </a:ext>
            </a:extLst>
          </p:cNvPr>
          <p:cNvSpPr>
            <a:spLocks noGrp="1"/>
          </p:cNvSpPr>
          <p:nvPr>
            <p:ph type="body" sz="quarter" idx="12"/>
          </p:nvPr>
        </p:nvSpPr>
        <p:spPr>
          <a:xfrm>
            <a:off x="665607" y="2032167"/>
            <a:ext cx="7994501" cy="410599"/>
          </a:xfrm>
        </p:spPr>
        <p:txBody>
          <a:bodyPr/>
          <a:lstStyle/>
          <a:p>
            <a:r>
              <a:rPr lang="en-GB"/>
              <a:t>Contents</a:t>
            </a:r>
          </a:p>
        </p:txBody>
      </p:sp>
      <p:sp>
        <p:nvSpPr>
          <p:cNvPr id="17" name="Text Placeholder 16">
            <a:extLst>
              <a:ext uri="{FF2B5EF4-FFF2-40B4-BE49-F238E27FC236}">
                <a16:creationId xmlns:a16="http://schemas.microsoft.com/office/drawing/2014/main" id="{BECCE8D9-9B06-F8A2-3F9F-F3C673B544C2}"/>
              </a:ext>
            </a:extLst>
          </p:cNvPr>
          <p:cNvSpPr>
            <a:spLocks noGrp="1"/>
          </p:cNvSpPr>
          <p:nvPr>
            <p:ph type="body" sz="quarter" idx="10"/>
          </p:nvPr>
        </p:nvSpPr>
        <p:spPr>
          <a:xfrm>
            <a:off x="665607" y="2623734"/>
            <a:ext cx="11342026" cy="671890"/>
          </a:xfrm>
        </p:spPr>
        <p:txBody>
          <a:bodyPr>
            <a:noAutofit/>
          </a:bodyPr>
          <a:lstStyle/>
          <a:p>
            <a:r>
              <a:rPr lang="fr-FR" dirty="0"/>
              <a:t>1  Global governance of the oceans</a:t>
            </a:r>
          </a:p>
          <a:p>
            <a:r>
              <a:rPr lang="fr-FR" dirty="0"/>
              <a:t>2 Ocean resources and disputes</a:t>
            </a:r>
          </a:p>
          <a:p>
            <a:r>
              <a:rPr lang="fr-FR" dirty="0"/>
              <a:t>3 Ocean pollution and issues</a:t>
            </a:r>
          </a:p>
          <a:p>
            <a:endParaRPr lang="en-GB" dirty="0"/>
          </a:p>
        </p:txBody>
      </p:sp>
      <p:sp>
        <p:nvSpPr>
          <p:cNvPr id="2" name="Text Placeholder 3">
            <a:extLst>
              <a:ext uri="{FF2B5EF4-FFF2-40B4-BE49-F238E27FC236}">
                <a16:creationId xmlns:a16="http://schemas.microsoft.com/office/drawing/2014/main" id="{662DB1AA-2B41-E779-C1E9-96C62317CA7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1563-2D3E-5802-289F-C7066357912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0A7E2CD-B106-2BE8-BFA9-CEA25CA7F580}"/>
              </a:ext>
            </a:extLst>
          </p:cNvPr>
          <p:cNvSpPr>
            <a:spLocks noGrp="1"/>
          </p:cNvSpPr>
          <p:nvPr>
            <p:ph type="body" sz="quarter" idx="12"/>
          </p:nvPr>
        </p:nvSpPr>
        <p:spPr/>
        <p:txBody>
          <a:bodyPr/>
          <a:lstStyle/>
          <a:p>
            <a:r>
              <a:rPr lang="en-GB" dirty="0"/>
              <a:t>Plastic pollution</a:t>
            </a:r>
          </a:p>
        </p:txBody>
      </p:sp>
      <p:sp>
        <p:nvSpPr>
          <p:cNvPr id="3" name="Content Placeholder 2">
            <a:extLst>
              <a:ext uri="{FF2B5EF4-FFF2-40B4-BE49-F238E27FC236}">
                <a16:creationId xmlns:a16="http://schemas.microsoft.com/office/drawing/2014/main" id="{161C375A-3509-D9BF-C07B-D5F877B34A1B}"/>
              </a:ext>
            </a:extLst>
          </p:cNvPr>
          <p:cNvSpPr>
            <a:spLocks noGrp="1"/>
          </p:cNvSpPr>
          <p:nvPr>
            <p:ph type="body" sz="quarter" idx="10"/>
          </p:nvPr>
        </p:nvSpPr>
        <p:spPr>
          <a:xfrm>
            <a:off x="242587" y="2323322"/>
            <a:ext cx="10303127" cy="3935116"/>
          </a:xfrm>
        </p:spPr>
        <p:txBody>
          <a:bodyPr/>
          <a:lstStyle/>
          <a:p>
            <a:pPr marL="342900" indent="-342900">
              <a:buFont typeface="Arial" panose="020B0604020202020204" pitchFamily="34" charset="0"/>
              <a:buChar char="•"/>
            </a:pPr>
            <a:r>
              <a:rPr lang="en-GB" sz="2000" dirty="0"/>
              <a:t>Each year, 8–14 million tonnes of plastic enter the oceans. </a:t>
            </a:r>
          </a:p>
          <a:p>
            <a:pPr marL="342900" indent="-342900">
              <a:buFont typeface="Arial" panose="020B0604020202020204" pitchFamily="34" charset="0"/>
              <a:buChar char="•"/>
            </a:pPr>
            <a:r>
              <a:rPr lang="en-GB" sz="2000" dirty="0"/>
              <a:t>Most originates on land and travels through rivers. </a:t>
            </a:r>
          </a:p>
          <a:p>
            <a:pPr marL="342900" indent="-342900">
              <a:buFont typeface="Arial" panose="020B0604020202020204" pitchFamily="34" charset="0"/>
              <a:buChar char="•"/>
            </a:pPr>
            <a:r>
              <a:rPr lang="en-GB" sz="2000" dirty="0"/>
              <a:t>Plastic does not biodegrade but fragments into microplastics and </a:t>
            </a:r>
            <a:r>
              <a:rPr lang="en-GB" sz="2000" dirty="0" err="1"/>
              <a:t>nanoplastics</a:t>
            </a:r>
            <a:r>
              <a:rPr lang="en-GB" sz="2000" dirty="0"/>
              <a:t> over centuries. </a:t>
            </a:r>
          </a:p>
          <a:p>
            <a:pPr marL="342900" indent="-342900">
              <a:buFont typeface="Arial" panose="020B0604020202020204" pitchFamily="34" charset="0"/>
              <a:buChar char="•"/>
            </a:pPr>
            <a:r>
              <a:rPr lang="en-GB" sz="2000" dirty="0"/>
              <a:t>Large debris entangles marine animals, while tiny particles enter the food chain and potentially human bodies. </a:t>
            </a:r>
          </a:p>
          <a:p>
            <a:pPr marL="342900" indent="-342900">
              <a:buFont typeface="Arial" panose="020B0604020202020204" pitchFamily="34" charset="0"/>
              <a:buChar char="•"/>
            </a:pPr>
            <a:r>
              <a:rPr lang="en-GB" sz="2000" dirty="0"/>
              <a:t>Despite widespread awareness, global efforts to reduce plastic pollution remain limited. </a:t>
            </a:r>
          </a:p>
          <a:p>
            <a:pPr marL="342900" indent="-342900">
              <a:buFont typeface="Arial" panose="020B0604020202020204" pitchFamily="34" charset="0"/>
              <a:buChar char="•"/>
            </a:pPr>
            <a:r>
              <a:rPr lang="en-GB" sz="2000" dirty="0"/>
              <a:t>Improved waste management and reduced plastic production are urgently needed.</a:t>
            </a:r>
          </a:p>
        </p:txBody>
      </p:sp>
      <p:sp>
        <p:nvSpPr>
          <p:cNvPr id="2" name="Title 1">
            <a:extLst>
              <a:ext uri="{FF2B5EF4-FFF2-40B4-BE49-F238E27FC236}">
                <a16:creationId xmlns:a16="http://schemas.microsoft.com/office/drawing/2014/main" id="{EB1A88D8-3E6E-9C7F-CF18-C904CE39B8A5}"/>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3439A8E7-DB29-425B-ECA8-921BD67E62F6}"/>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Tree>
    <p:extLst>
      <p:ext uri="{BB962C8B-B14F-4D97-AF65-F5344CB8AC3E}">
        <p14:creationId xmlns:p14="http://schemas.microsoft.com/office/powerpoint/2010/main" val="213259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B23C-12E6-9B34-678F-DA4BF24CE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F8853-6BE4-2852-D2D8-F594F33DCFF6}"/>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C39133F2-DF43-39EA-3899-73C928AF0BFF}"/>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pic>
        <p:nvPicPr>
          <p:cNvPr id="6" name="Picture 5">
            <a:extLst>
              <a:ext uri="{FF2B5EF4-FFF2-40B4-BE49-F238E27FC236}">
                <a16:creationId xmlns:a16="http://schemas.microsoft.com/office/drawing/2014/main" id="{32F1483D-7481-8F18-3AF3-E6D39096FC94}"/>
              </a:ext>
            </a:extLst>
          </p:cNvPr>
          <p:cNvPicPr>
            <a:picLocks noChangeAspect="1"/>
          </p:cNvPicPr>
          <p:nvPr/>
        </p:nvPicPr>
        <p:blipFill>
          <a:blip r:embed="rId3"/>
          <a:stretch>
            <a:fillRect/>
          </a:stretch>
        </p:blipFill>
        <p:spPr>
          <a:xfrm>
            <a:off x="169738" y="179808"/>
            <a:ext cx="8602621" cy="6601645"/>
          </a:xfrm>
          <a:prstGeom prst="rect">
            <a:avLst/>
          </a:prstGeom>
        </p:spPr>
      </p:pic>
      <p:sp>
        <p:nvSpPr>
          <p:cNvPr id="8" name="Rounded Rectangular Callout 7">
            <a:extLst>
              <a:ext uri="{FF2B5EF4-FFF2-40B4-BE49-F238E27FC236}">
                <a16:creationId xmlns:a16="http://schemas.microsoft.com/office/drawing/2014/main" id="{BA22FAFB-8784-F7C6-C464-568801DBDAFE}"/>
              </a:ext>
            </a:extLst>
          </p:cNvPr>
          <p:cNvSpPr/>
          <p:nvPr/>
        </p:nvSpPr>
        <p:spPr>
          <a:xfrm>
            <a:off x="8831898" y="3674026"/>
            <a:ext cx="3077203" cy="2179161"/>
          </a:xfrm>
          <a:prstGeom prst="wedgeRoundRectCallout">
            <a:avLst>
              <a:gd name="adj1" fmla="val -40736"/>
              <a:gd name="adj2" fmla="val -68345"/>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Study Figure 2.</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Identify the sources of ocean pollution.</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Explain why this pollution is harmful to ecosystems.</a:t>
            </a:r>
          </a:p>
        </p:txBody>
      </p:sp>
    </p:spTree>
    <p:extLst>
      <p:ext uri="{BB962C8B-B14F-4D97-AF65-F5344CB8AC3E}">
        <p14:creationId xmlns:p14="http://schemas.microsoft.com/office/powerpoint/2010/main" val="145071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B07A6-6387-916F-8F35-3F31A34849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B222256-CCB2-53C0-9C72-1FB91C2A10E8}"/>
              </a:ext>
            </a:extLst>
          </p:cNvPr>
          <p:cNvSpPr>
            <a:spLocks noGrp="1"/>
          </p:cNvSpPr>
          <p:nvPr>
            <p:ph type="body" sz="quarter" idx="12"/>
          </p:nvPr>
        </p:nvSpPr>
        <p:spPr>
          <a:xfrm>
            <a:off x="621804" y="619502"/>
            <a:ext cx="7994501" cy="410599"/>
          </a:xfrm>
        </p:spPr>
        <p:txBody>
          <a:bodyPr/>
          <a:lstStyle/>
          <a:p>
            <a:r>
              <a:rPr lang="en-GB" b="1" dirty="0"/>
              <a:t>In-depth focus: taking global action</a:t>
            </a:r>
          </a:p>
        </p:txBody>
      </p:sp>
      <p:sp>
        <p:nvSpPr>
          <p:cNvPr id="3" name="Text Placeholder 2">
            <a:extLst>
              <a:ext uri="{FF2B5EF4-FFF2-40B4-BE49-F238E27FC236}">
                <a16:creationId xmlns:a16="http://schemas.microsoft.com/office/drawing/2014/main" id="{23B3647D-781A-708A-0DBA-F1FCD017D231}"/>
              </a:ext>
            </a:extLst>
          </p:cNvPr>
          <p:cNvSpPr>
            <a:spLocks noGrp="1"/>
          </p:cNvSpPr>
          <p:nvPr>
            <p:ph type="body" sz="quarter" idx="10"/>
          </p:nvPr>
        </p:nvSpPr>
        <p:spPr>
          <a:xfrm>
            <a:off x="665607" y="1856177"/>
            <a:ext cx="10690474" cy="4725313"/>
          </a:xfrm>
        </p:spPr>
        <p:txBody>
          <a:bodyPr/>
          <a:lstStyle/>
          <a:p>
            <a:pPr marL="342900" indent="-342900">
              <a:buFont typeface="Arial" panose="020B0604020202020204" pitchFamily="34" charset="0"/>
              <a:buChar char="•"/>
            </a:pPr>
            <a:r>
              <a:rPr lang="en-GB" sz="2400" dirty="0"/>
              <a:t>In 2022, the United Nations launched negotiations for a Global Plastic Pollution Treaty. After five rounds, talks culminated in Geneva in August 2025 but ended without agreement, leaving the process stalled. </a:t>
            </a:r>
          </a:p>
          <a:p>
            <a:pPr marL="342900" indent="-342900">
              <a:buFont typeface="Arial" panose="020B0604020202020204" pitchFamily="34" charset="0"/>
              <a:buChar char="•"/>
            </a:pPr>
            <a:r>
              <a:rPr lang="en-GB" sz="2400" dirty="0"/>
              <a:t>Supporters of a strong treaty aim to phase out many single-use plastics, design products for easy recycling, reduce primary microplastics that enter oceans via rivers and drains, and strengthen global waste management. </a:t>
            </a:r>
          </a:p>
          <a:p>
            <a:pPr marL="342900" indent="-342900">
              <a:buFont typeface="Arial" panose="020B0604020202020204" pitchFamily="34" charset="0"/>
              <a:buChar char="•"/>
            </a:pPr>
            <a:r>
              <a:rPr lang="en-GB" sz="2400" dirty="0"/>
              <a:t>Disagreement centers on production limits: the High Ambition Coalition seeks cuts to new plastic production, while several oil-producing nations prefer focusing on recycling, as plastics are primarily made from crude oil feedstocks.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55291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655D3-7CB1-76ED-180F-53658964733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1BE35C8-1A41-F4AE-42FA-BC349A207784}"/>
              </a:ext>
            </a:extLst>
          </p:cNvPr>
          <p:cNvSpPr>
            <a:spLocks noGrp="1"/>
          </p:cNvSpPr>
          <p:nvPr>
            <p:ph type="body" sz="quarter" idx="12"/>
          </p:nvPr>
        </p:nvSpPr>
        <p:spPr/>
        <p:txBody>
          <a:bodyPr/>
          <a:lstStyle/>
          <a:p>
            <a:r>
              <a:rPr lang="en-GB" dirty="0"/>
              <a:t>Impacts of ocean shipping</a:t>
            </a:r>
          </a:p>
        </p:txBody>
      </p:sp>
      <p:sp>
        <p:nvSpPr>
          <p:cNvPr id="3" name="Content Placeholder 2">
            <a:extLst>
              <a:ext uri="{FF2B5EF4-FFF2-40B4-BE49-F238E27FC236}">
                <a16:creationId xmlns:a16="http://schemas.microsoft.com/office/drawing/2014/main" id="{E24E24D4-BC7D-DE60-40F8-45B0525476D4}"/>
              </a:ext>
            </a:extLst>
          </p:cNvPr>
          <p:cNvSpPr>
            <a:spLocks noGrp="1"/>
          </p:cNvSpPr>
          <p:nvPr>
            <p:ph type="body" sz="quarter" idx="10"/>
          </p:nvPr>
        </p:nvSpPr>
        <p:spPr/>
        <p:txBody>
          <a:bodyPr/>
          <a:lstStyle/>
          <a:p>
            <a:pPr marL="342900" indent="-342900">
              <a:buFont typeface="Arial" panose="020B0604020202020204" pitchFamily="34" charset="0"/>
              <a:buChar char="•"/>
            </a:pPr>
            <a:r>
              <a:rPr lang="en-GB" sz="2000" dirty="0"/>
              <a:t>Global trade depends on 50,000–60,000 ships operating at any time. </a:t>
            </a:r>
          </a:p>
          <a:p>
            <a:pPr marL="342900" indent="-342900">
              <a:buFont typeface="Arial" panose="020B0604020202020204" pitchFamily="34" charset="0"/>
              <a:buChar char="•"/>
            </a:pPr>
            <a:r>
              <a:rPr lang="en-GB" sz="2000" dirty="0"/>
              <a:t>Container traffic has risen sharply since 2000 and is expected to keep growing. </a:t>
            </a:r>
          </a:p>
          <a:p>
            <a:pPr marL="342900" indent="-342900">
              <a:buFont typeface="Arial" panose="020B0604020202020204" pitchFamily="34" charset="0"/>
              <a:buChar char="•"/>
            </a:pPr>
            <a:r>
              <a:rPr lang="en-GB" sz="2000" dirty="0"/>
              <a:t>Shipping spreads invasive species, produces noise pollution and occasionally causes oil and waste spills. Vessel strikes also threaten marine mammals. </a:t>
            </a:r>
          </a:p>
          <a:p>
            <a:pPr marL="342900" indent="-342900">
              <a:buFont typeface="Arial" panose="020B0604020202020204" pitchFamily="34" charset="0"/>
              <a:buChar char="•"/>
            </a:pPr>
            <a:r>
              <a:rPr lang="en-GB" sz="2000" dirty="0"/>
              <a:t>Although international agreements exist, enforcement challenges remain. </a:t>
            </a:r>
          </a:p>
          <a:p>
            <a:pPr marL="342900" indent="-342900">
              <a:buFont typeface="Arial" panose="020B0604020202020204" pitchFamily="34" charset="0"/>
              <a:buChar char="•"/>
            </a:pPr>
            <a:r>
              <a:rPr lang="en-GB" sz="2000" dirty="0"/>
              <a:t>Cleaner technologies and stricter monitoring are necessary to reduce environmental impacts.</a:t>
            </a:r>
          </a:p>
        </p:txBody>
      </p:sp>
      <p:sp>
        <p:nvSpPr>
          <p:cNvPr id="2" name="Title 1">
            <a:extLst>
              <a:ext uri="{FF2B5EF4-FFF2-40B4-BE49-F238E27FC236}">
                <a16:creationId xmlns:a16="http://schemas.microsoft.com/office/drawing/2014/main" id="{503D45E3-0AC4-73E7-2F72-58BC93283EAB}"/>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B082B42E-1809-EB15-F337-0F6B999C4FF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Tree>
    <p:extLst>
      <p:ext uri="{BB962C8B-B14F-4D97-AF65-F5344CB8AC3E}">
        <p14:creationId xmlns:p14="http://schemas.microsoft.com/office/powerpoint/2010/main" val="266521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B1C4-C75F-D806-790D-8AC1F1500FE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785BB96-8CCC-F9E7-CE8A-A95A60531BE7}"/>
              </a:ext>
            </a:extLst>
          </p:cNvPr>
          <p:cNvSpPr>
            <a:spLocks noGrp="1"/>
          </p:cNvSpPr>
          <p:nvPr>
            <p:ph type="body" sz="quarter" idx="12"/>
          </p:nvPr>
        </p:nvSpPr>
        <p:spPr/>
        <p:txBody>
          <a:bodyPr/>
          <a:lstStyle/>
          <a:p>
            <a:r>
              <a:rPr lang="en-GB" dirty="0"/>
              <a:t>Ocean warming trends</a:t>
            </a:r>
          </a:p>
        </p:txBody>
      </p:sp>
      <p:sp>
        <p:nvSpPr>
          <p:cNvPr id="3" name="Content Placeholder 2">
            <a:extLst>
              <a:ext uri="{FF2B5EF4-FFF2-40B4-BE49-F238E27FC236}">
                <a16:creationId xmlns:a16="http://schemas.microsoft.com/office/drawing/2014/main" id="{A28E9403-345D-59E3-5D2F-D18F245D98AD}"/>
              </a:ext>
            </a:extLst>
          </p:cNvPr>
          <p:cNvSpPr>
            <a:spLocks noGrp="1"/>
          </p:cNvSpPr>
          <p:nvPr>
            <p:ph type="body" sz="quarter" idx="10"/>
          </p:nvPr>
        </p:nvSpPr>
        <p:spPr/>
        <p:txBody>
          <a:bodyPr/>
          <a:lstStyle/>
          <a:p>
            <a:r>
              <a:rPr lang="en-GB" sz="1800" dirty="0"/>
              <a:t>Ocean warming is one of the most serious threats to marine ecosystems. </a:t>
            </a:r>
          </a:p>
          <a:p>
            <a:r>
              <a:rPr lang="en-GB" sz="1800" dirty="0"/>
              <a:t>Since 1990, global sea surface temperatures have risen about 0.5°C above the 1961–90 average. </a:t>
            </a:r>
          </a:p>
          <a:p>
            <a:r>
              <a:rPr lang="en-GB" sz="1800" dirty="0"/>
              <a:t>Warming is accelerating in some regions, particularly the Arctic. </a:t>
            </a:r>
          </a:p>
          <a:p>
            <a:r>
              <a:rPr lang="en-GB" sz="1800" dirty="0"/>
              <a:t>Higher temperatures damage coral reefs, seagrass and mangroves, </a:t>
            </a:r>
          </a:p>
          <a:p>
            <a:r>
              <a:rPr lang="en-GB" sz="1800" dirty="0"/>
              <a:t>and contribute to sea-level rise through thermal expansion. </a:t>
            </a:r>
          </a:p>
          <a:p>
            <a:r>
              <a:rPr lang="en-GB" sz="1800" dirty="0"/>
              <a:t>Without global climate action, local conservation efforts may not succeed.</a:t>
            </a:r>
          </a:p>
        </p:txBody>
      </p:sp>
      <p:sp>
        <p:nvSpPr>
          <p:cNvPr id="2" name="Title 1">
            <a:extLst>
              <a:ext uri="{FF2B5EF4-FFF2-40B4-BE49-F238E27FC236}">
                <a16:creationId xmlns:a16="http://schemas.microsoft.com/office/drawing/2014/main" id="{2B3EC151-7648-E37F-2228-B171D62CB107}"/>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267154AE-18BE-09B8-323B-14A7EFF3F75E}"/>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Tree>
    <p:extLst>
      <p:ext uri="{BB962C8B-B14F-4D97-AF65-F5344CB8AC3E}">
        <p14:creationId xmlns:p14="http://schemas.microsoft.com/office/powerpoint/2010/main" val="57786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9B0BED-4CE6-03A0-5DC1-96F0BCA056EC}"/>
              </a:ext>
            </a:extLst>
          </p:cNvPr>
          <p:cNvSpPr>
            <a:spLocks noGrp="1"/>
          </p:cNvSpPr>
          <p:nvPr>
            <p:ph type="body" sz="quarter" idx="12"/>
          </p:nvPr>
        </p:nvSpPr>
        <p:spPr/>
        <p:txBody>
          <a:bodyPr/>
          <a:lstStyle/>
          <a:p>
            <a:r>
              <a:rPr lang="en-GB" dirty="0"/>
              <a:t>Oceans and the carbon sink</a:t>
            </a:r>
          </a:p>
        </p:txBody>
      </p:sp>
      <p:sp>
        <p:nvSpPr>
          <p:cNvPr id="3" name="Content Placeholder 2"/>
          <p:cNvSpPr>
            <a:spLocks noGrp="1"/>
          </p:cNvSpPr>
          <p:nvPr>
            <p:ph type="body" sz="quarter" idx="10"/>
          </p:nvPr>
        </p:nvSpPr>
        <p:spPr/>
        <p:txBody>
          <a:bodyPr/>
          <a:lstStyle/>
          <a:p>
            <a:pPr marL="342900" indent="-342900">
              <a:buFont typeface="Arial" panose="020B0604020202020204" pitchFamily="34" charset="0"/>
              <a:buChar char="•"/>
            </a:pPr>
            <a:r>
              <a:rPr lang="en-GB" sz="2000" dirty="0"/>
              <a:t>Ocean warming is one of the most serious threats to marine ecosystems. </a:t>
            </a:r>
          </a:p>
          <a:p>
            <a:pPr marL="342900" indent="-342900">
              <a:buFont typeface="Arial" panose="020B0604020202020204" pitchFamily="34" charset="0"/>
              <a:buChar char="•"/>
            </a:pPr>
            <a:r>
              <a:rPr lang="en-GB" sz="2000" dirty="0"/>
              <a:t>Since 1990, global sea surface temperatures have risen about 0.5°C above the 1961–90 average. </a:t>
            </a:r>
          </a:p>
          <a:p>
            <a:pPr marL="342900" indent="-342900">
              <a:buFont typeface="Arial" panose="020B0604020202020204" pitchFamily="34" charset="0"/>
              <a:buChar char="•"/>
            </a:pPr>
            <a:r>
              <a:rPr lang="en-GB" sz="2000" dirty="0"/>
              <a:t>Warming is accelerating in some regions, particularly the Arctic. </a:t>
            </a:r>
          </a:p>
          <a:p>
            <a:pPr marL="342900" indent="-342900">
              <a:buFont typeface="Arial" panose="020B0604020202020204" pitchFamily="34" charset="0"/>
              <a:buChar char="•"/>
            </a:pPr>
            <a:r>
              <a:rPr lang="en-GB" sz="2000" dirty="0"/>
              <a:t>Higher temperatures damage coral reefs, seagrass and mangroves, and contribute to sea-level rise through thermal expansion. </a:t>
            </a:r>
          </a:p>
          <a:p>
            <a:pPr marL="342900" indent="-342900">
              <a:buFont typeface="Arial" panose="020B0604020202020204" pitchFamily="34" charset="0"/>
              <a:buChar char="•"/>
            </a:pPr>
            <a:r>
              <a:rPr lang="en-GB" sz="2000" dirty="0"/>
              <a:t>Without global climate action, local conservation efforts may not succeed.</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500D0749-DDE1-6522-33F9-CDFDD5CE568D}"/>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E7537-2A0D-C92E-4F14-500E154FC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3FCB7-9F62-A4FC-A219-A9E6648359C3}"/>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9D238758-5679-EFBE-FBEE-567928CBA5D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pic>
        <p:nvPicPr>
          <p:cNvPr id="6" name="Picture 5">
            <a:extLst>
              <a:ext uri="{FF2B5EF4-FFF2-40B4-BE49-F238E27FC236}">
                <a16:creationId xmlns:a16="http://schemas.microsoft.com/office/drawing/2014/main" id="{78BDC4DC-B85E-8D2B-E676-59537A42CF11}"/>
              </a:ext>
            </a:extLst>
          </p:cNvPr>
          <p:cNvPicPr>
            <a:picLocks noChangeAspect="1"/>
          </p:cNvPicPr>
          <p:nvPr/>
        </p:nvPicPr>
        <p:blipFill>
          <a:blip r:embed="rId3"/>
          <a:stretch>
            <a:fillRect/>
          </a:stretch>
        </p:blipFill>
        <p:spPr>
          <a:xfrm>
            <a:off x="0" y="136019"/>
            <a:ext cx="8853801" cy="6656275"/>
          </a:xfrm>
          <a:prstGeom prst="rect">
            <a:avLst/>
          </a:prstGeom>
        </p:spPr>
      </p:pic>
      <p:sp>
        <p:nvSpPr>
          <p:cNvPr id="9" name="Rounded Rectangular Callout 7">
            <a:extLst>
              <a:ext uri="{FF2B5EF4-FFF2-40B4-BE49-F238E27FC236}">
                <a16:creationId xmlns:a16="http://schemas.microsoft.com/office/drawing/2014/main" id="{7B0D1EFD-C5A1-C062-91E1-6EBAA158AC1E}"/>
              </a:ext>
            </a:extLst>
          </p:cNvPr>
          <p:cNvSpPr/>
          <p:nvPr/>
        </p:nvSpPr>
        <p:spPr>
          <a:xfrm>
            <a:off x="8976533" y="1470546"/>
            <a:ext cx="2691648" cy="3916908"/>
          </a:xfrm>
          <a:prstGeom prst="wedgeRoundRectCallout">
            <a:avLst>
              <a:gd name="adj1" fmla="val -54665"/>
              <a:gd name="adj2" fmla="val 60926"/>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Study Figure 3.</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Analyse the trend shown.</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Using Figure 3 and your own understanding, suggest reasons for the </a:t>
            </a:r>
            <a:r>
              <a:rPr lang="en-GB" sz="2000" kern="150">
                <a:latin typeface="Calibri" panose="020F0502020204030204" pitchFamily="34" charset="0"/>
                <a:ea typeface="Calibri" panose="020F0502020204030204" pitchFamily="34" charset="0"/>
                <a:cs typeface="Times New Roman" panose="02020603050405020304" pitchFamily="18" charset="0"/>
              </a:rPr>
              <a:t>changes shown. </a:t>
            </a:r>
            <a:endParaRPr lang="en-GB" sz="2000" kern="1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66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69CB5-8B5B-C344-B836-DDB07679E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06BAA-90E9-6E2A-2C1E-F7AA24C21997}"/>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80B511A1-8BB1-AD3F-04CD-C9FC542B8F3F}"/>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2025</a:t>
            </a:r>
          </a:p>
        </p:txBody>
      </p:sp>
      <p:pic>
        <p:nvPicPr>
          <p:cNvPr id="6" name="Picture 5">
            <a:extLst>
              <a:ext uri="{FF2B5EF4-FFF2-40B4-BE49-F238E27FC236}">
                <a16:creationId xmlns:a16="http://schemas.microsoft.com/office/drawing/2014/main" id="{F45A2F1E-8CC1-31F7-2F58-C761B4142DB3}"/>
              </a:ext>
            </a:extLst>
          </p:cNvPr>
          <p:cNvPicPr>
            <a:picLocks noChangeAspect="1"/>
          </p:cNvPicPr>
          <p:nvPr/>
        </p:nvPicPr>
        <p:blipFill>
          <a:blip r:embed="rId3"/>
          <a:stretch>
            <a:fillRect/>
          </a:stretch>
        </p:blipFill>
        <p:spPr>
          <a:xfrm>
            <a:off x="158788" y="101189"/>
            <a:ext cx="7489282" cy="6655621"/>
          </a:xfrm>
          <a:prstGeom prst="rect">
            <a:avLst/>
          </a:prstGeom>
        </p:spPr>
      </p:pic>
      <p:sp>
        <p:nvSpPr>
          <p:cNvPr id="8" name="Rounded Rectangular Callout 7">
            <a:extLst>
              <a:ext uri="{FF2B5EF4-FFF2-40B4-BE49-F238E27FC236}">
                <a16:creationId xmlns:a16="http://schemas.microsoft.com/office/drawing/2014/main" id="{D0A9A516-ED5E-7426-9CED-C2238EFE09BE}"/>
              </a:ext>
            </a:extLst>
          </p:cNvPr>
          <p:cNvSpPr/>
          <p:nvPr/>
        </p:nvSpPr>
        <p:spPr>
          <a:xfrm>
            <a:off x="7936197" y="2543733"/>
            <a:ext cx="2965421" cy="2674369"/>
          </a:xfrm>
          <a:prstGeom prst="wedgeRoundRectCallout">
            <a:avLst>
              <a:gd name="adj1" fmla="val -49376"/>
              <a:gd name="adj2" fmla="val 71550"/>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Study Figure 4.</a:t>
            </a:r>
          </a:p>
          <a:p>
            <a:endParaRPr lang="en-GB" sz="2000" kern="150" dirty="0">
              <a:latin typeface="Calibri" panose="020F0502020204030204" pitchFamily="34" charset="0"/>
              <a:ea typeface="Calibri" panose="020F0502020204030204" pitchFamily="34" charset="0"/>
              <a:cs typeface="Times New Roman" panose="02020603050405020304" pitchFamily="18" charset="0"/>
            </a:endParaRPr>
          </a:p>
          <a:p>
            <a:r>
              <a:rPr lang="en-GB" sz="2000" kern="150" dirty="0">
                <a:latin typeface="Calibri" panose="020F0502020204030204" pitchFamily="34" charset="0"/>
                <a:ea typeface="Calibri" panose="020F0502020204030204" pitchFamily="34" charset="0"/>
                <a:cs typeface="Times New Roman" panose="02020603050405020304" pitchFamily="18" charset="0"/>
              </a:rPr>
              <a:t>Using Figure 4 and your own understanding, evaluate the severity of the impacts shown.</a:t>
            </a:r>
          </a:p>
        </p:txBody>
      </p:sp>
    </p:spTree>
    <p:extLst>
      <p:ext uri="{BB962C8B-B14F-4D97-AF65-F5344CB8AC3E}">
        <p14:creationId xmlns:p14="http://schemas.microsoft.com/office/powerpoint/2010/main" val="382914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B1E31E-6AFC-B99A-785D-C16C5C7965DC}"/>
              </a:ext>
            </a:extLst>
          </p:cNvPr>
          <p:cNvSpPr>
            <a:spLocks noGrp="1"/>
          </p:cNvSpPr>
          <p:nvPr>
            <p:ph type="body" sz="quarter" idx="12"/>
          </p:nvPr>
        </p:nvSpPr>
        <p:spPr/>
        <p:txBody>
          <a:bodyPr/>
          <a:lstStyle/>
          <a:p>
            <a:r>
              <a:rPr lang="en-GB" dirty="0"/>
              <a:t>Questions for discussion</a:t>
            </a:r>
          </a:p>
        </p:txBody>
      </p:sp>
      <p:sp>
        <p:nvSpPr>
          <p:cNvPr id="4" name="Text Placeholder 3">
            <a:extLst>
              <a:ext uri="{FF2B5EF4-FFF2-40B4-BE49-F238E27FC236}">
                <a16:creationId xmlns:a16="http://schemas.microsoft.com/office/drawing/2014/main" id="{17B4419D-561E-E06E-6377-A8F1D97F5B1D}"/>
              </a:ext>
            </a:extLst>
          </p:cNvPr>
          <p:cNvSpPr>
            <a:spLocks noGrp="1"/>
          </p:cNvSpPr>
          <p:nvPr>
            <p:ph type="body" sz="quarter" idx="10"/>
          </p:nvPr>
        </p:nvSpPr>
        <p:spPr/>
        <p:txBody>
          <a:bodyPr/>
          <a:lstStyle/>
          <a:p>
            <a:r>
              <a:rPr lang="en-GB" sz="1600" dirty="0"/>
              <a:t>Why is it so difficult to reach international agreements on managing the oceans?</a:t>
            </a:r>
          </a:p>
        </p:txBody>
      </p:sp>
      <p:sp>
        <p:nvSpPr>
          <p:cNvPr id="6" name="Text Placeholder 5">
            <a:extLst>
              <a:ext uri="{FF2B5EF4-FFF2-40B4-BE49-F238E27FC236}">
                <a16:creationId xmlns:a16="http://schemas.microsoft.com/office/drawing/2014/main" id="{BBC9AF37-A44B-4C94-376A-25F1C23E56B1}"/>
              </a:ext>
            </a:extLst>
          </p:cNvPr>
          <p:cNvSpPr>
            <a:spLocks noGrp="1"/>
          </p:cNvSpPr>
          <p:nvPr>
            <p:ph type="body" sz="quarter" idx="14"/>
          </p:nvPr>
        </p:nvSpPr>
        <p:spPr/>
        <p:txBody>
          <a:bodyPr/>
          <a:lstStyle/>
          <a:p>
            <a:r>
              <a:rPr lang="en-GB" sz="1600" dirty="0"/>
              <a:t>To what extent are rising ocean temperatures the main threat oceans face?</a:t>
            </a:r>
          </a:p>
        </p:txBody>
      </p:sp>
      <p:sp>
        <p:nvSpPr>
          <p:cNvPr id="7" name="Text Placeholder 6">
            <a:extLst>
              <a:ext uri="{FF2B5EF4-FFF2-40B4-BE49-F238E27FC236}">
                <a16:creationId xmlns:a16="http://schemas.microsoft.com/office/drawing/2014/main" id="{C9780725-110E-AF71-997D-A11876FCC43E}"/>
              </a:ext>
            </a:extLst>
          </p:cNvPr>
          <p:cNvSpPr>
            <a:spLocks noGrp="1"/>
          </p:cNvSpPr>
          <p:nvPr>
            <p:ph type="body" sz="quarter" idx="15"/>
          </p:nvPr>
        </p:nvSpPr>
        <p:spPr/>
        <p:txBody>
          <a:bodyPr/>
          <a:lstStyle/>
          <a:p>
            <a:r>
              <a:rPr lang="en-GB" sz="1600" dirty="0"/>
              <a:t>Would the oceans be in better, or worse, health if they were the sovereign territory of individual states rather than part of the global commons?</a:t>
            </a:r>
          </a:p>
        </p:txBody>
      </p:sp>
      <p:sp>
        <p:nvSpPr>
          <p:cNvPr id="8" name="Text Placeholder 7">
            <a:extLst>
              <a:ext uri="{FF2B5EF4-FFF2-40B4-BE49-F238E27FC236}">
                <a16:creationId xmlns:a16="http://schemas.microsoft.com/office/drawing/2014/main" id="{06235370-1EB2-D129-D686-84E0EFCEB437}"/>
              </a:ext>
            </a:extLst>
          </p:cNvPr>
          <p:cNvSpPr>
            <a:spLocks noGrp="1"/>
          </p:cNvSpPr>
          <p:nvPr>
            <p:ph type="body" sz="quarter" idx="16"/>
          </p:nvPr>
        </p:nvSpPr>
        <p:spPr/>
        <p:txBody>
          <a:bodyPr/>
          <a:lstStyle/>
          <a:p>
            <a:r>
              <a:rPr lang="en-GB" sz="1600" dirty="0"/>
              <a:t>Oceans cannot be managed sustainably and have now reached a ‘tipping point’. </a:t>
            </a:r>
          </a:p>
          <a:p>
            <a:endParaRPr lang="en-GB" sz="1600" dirty="0"/>
          </a:p>
          <a:p>
            <a:r>
              <a:rPr lang="en-GB" sz="1600" dirty="0"/>
              <a:t>Do you agree or disagree with this statement, and why? </a:t>
            </a:r>
          </a:p>
          <a:p>
            <a:endParaRPr lang="en-GB" dirty="0"/>
          </a:p>
        </p:txBody>
      </p:sp>
      <p:sp>
        <p:nvSpPr>
          <p:cNvPr id="9" name="Text Placeholder 8">
            <a:extLst>
              <a:ext uri="{FF2B5EF4-FFF2-40B4-BE49-F238E27FC236}">
                <a16:creationId xmlns:a16="http://schemas.microsoft.com/office/drawing/2014/main" id="{DA64CAA2-0138-161F-32C5-3C6E9C2267A9}"/>
              </a:ext>
            </a:extLst>
          </p:cNvPr>
          <p:cNvSpPr>
            <a:spLocks noGrp="1"/>
          </p:cNvSpPr>
          <p:nvPr>
            <p:ph type="body" sz="quarter" idx="17"/>
          </p:nvPr>
        </p:nvSpPr>
        <p:spPr/>
        <p:txBody>
          <a:bodyPr/>
          <a:lstStyle/>
          <a:p>
            <a:r>
              <a:rPr lang="en-GB" dirty="0"/>
              <a:t>1</a:t>
            </a:r>
          </a:p>
        </p:txBody>
      </p:sp>
      <p:sp>
        <p:nvSpPr>
          <p:cNvPr id="10" name="Text Placeholder 9">
            <a:extLst>
              <a:ext uri="{FF2B5EF4-FFF2-40B4-BE49-F238E27FC236}">
                <a16:creationId xmlns:a16="http://schemas.microsoft.com/office/drawing/2014/main" id="{E46BDEFE-60D9-DEAD-2212-F5213EE629B5}"/>
              </a:ext>
            </a:extLst>
          </p:cNvPr>
          <p:cNvSpPr>
            <a:spLocks noGrp="1"/>
          </p:cNvSpPr>
          <p:nvPr>
            <p:ph type="body" sz="quarter" idx="18"/>
          </p:nvPr>
        </p:nvSpPr>
        <p:spPr/>
        <p:txBody>
          <a:bodyPr/>
          <a:lstStyle/>
          <a:p>
            <a:r>
              <a:rPr lang="en-GB" dirty="0"/>
              <a:t>2</a:t>
            </a:r>
          </a:p>
        </p:txBody>
      </p:sp>
      <p:sp>
        <p:nvSpPr>
          <p:cNvPr id="11" name="Text Placeholder 10">
            <a:extLst>
              <a:ext uri="{FF2B5EF4-FFF2-40B4-BE49-F238E27FC236}">
                <a16:creationId xmlns:a16="http://schemas.microsoft.com/office/drawing/2014/main" id="{49E91CB9-4167-9D5F-6AE1-961185C3BCCD}"/>
              </a:ext>
            </a:extLst>
          </p:cNvPr>
          <p:cNvSpPr>
            <a:spLocks noGrp="1"/>
          </p:cNvSpPr>
          <p:nvPr>
            <p:ph type="body" sz="quarter" idx="19"/>
          </p:nvPr>
        </p:nvSpPr>
        <p:spPr/>
        <p:txBody>
          <a:bodyPr/>
          <a:lstStyle/>
          <a:p>
            <a:r>
              <a:rPr lang="en-GB" dirty="0"/>
              <a:t>3</a:t>
            </a:r>
          </a:p>
        </p:txBody>
      </p:sp>
      <p:sp>
        <p:nvSpPr>
          <p:cNvPr id="12" name="Text Placeholder 11">
            <a:extLst>
              <a:ext uri="{FF2B5EF4-FFF2-40B4-BE49-F238E27FC236}">
                <a16:creationId xmlns:a16="http://schemas.microsoft.com/office/drawing/2014/main" id="{443E6A1D-D91D-1176-19DF-AFF05AEF1AB9}"/>
              </a:ext>
            </a:extLst>
          </p:cNvPr>
          <p:cNvSpPr>
            <a:spLocks noGrp="1"/>
          </p:cNvSpPr>
          <p:nvPr>
            <p:ph type="body" sz="quarter" idx="20"/>
          </p:nvPr>
        </p:nvSpPr>
        <p:spPr/>
        <p:txBody>
          <a:bodyPr/>
          <a:lstStyle/>
          <a:p>
            <a:r>
              <a:rPr lang="en-GB" dirty="0"/>
              <a:t>4</a:t>
            </a:r>
          </a:p>
        </p:txBody>
      </p:sp>
      <p:sp>
        <p:nvSpPr>
          <p:cNvPr id="2" name="Text Placeholder 3">
            <a:extLst>
              <a:ext uri="{FF2B5EF4-FFF2-40B4-BE49-F238E27FC236}">
                <a16:creationId xmlns:a16="http://schemas.microsoft.com/office/drawing/2014/main" id="{CFC0769F-ACE5-E887-991E-E79D05041229}"/>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2026</a:t>
            </a:r>
          </a:p>
        </p:txBody>
      </p:sp>
    </p:spTree>
    <p:extLst>
      <p:ext uri="{BB962C8B-B14F-4D97-AF65-F5344CB8AC3E}">
        <p14:creationId xmlns:p14="http://schemas.microsoft.com/office/powerpoint/2010/main" val="143615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FE45-3F55-FF3C-948E-590A17F4D23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DE8EE27-AD49-DF8E-D498-F6DF27255AA3}"/>
              </a:ext>
            </a:extLst>
          </p:cNvPr>
          <p:cNvSpPr>
            <a:spLocks noGrp="1"/>
          </p:cNvSpPr>
          <p:nvPr>
            <p:ph type="body" sz="quarter" idx="12"/>
          </p:nvPr>
        </p:nvSpPr>
        <p:spPr>
          <a:xfrm>
            <a:off x="253539" y="859971"/>
            <a:ext cx="9892012" cy="410599"/>
          </a:xfrm>
        </p:spPr>
        <p:txBody>
          <a:bodyPr/>
          <a:lstStyle/>
          <a:p>
            <a:r>
              <a:rPr lang="en-GB" dirty="0"/>
              <a:t>Key terms used in the presentation</a:t>
            </a:r>
          </a:p>
        </p:txBody>
      </p:sp>
      <p:sp>
        <p:nvSpPr>
          <p:cNvPr id="2" name="Title 1">
            <a:extLst>
              <a:ext uri="{FF2B5EF4-FFF2-40B4-BE49-F238E27FC236}">
                <a16:creationId xmlns:a16="http://schemas.microsoft.com/office/drawing/2014/main" id="{B67BD7F6-2708-5845-563F-6067A03933C8}"/>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20929F03-96B2-21B4-9DAF-0CD734F15FD5}"/>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graphicFrame>
        <p:nvGraphicFramePr>
          <p:cNvPr id="8" name="Table 7">
            <a:extLst>
              <a:ext uri="{FF2B5EF4-FFF2-40B4-BE49-F238E27FC236}">
                <a16:creationId xmlns:a16="http://schemas.microsoft.com/office/drawing/2014/main" id="{55BA58DB-C76F-992F-6874-EC13073147ED}"/>
              </a:ext>
            </a:extLst>
          </p:cNvPr>
          <p:cNvGraphicFramePr>
            <a:graphicFrameLocks noGrp="1"/>
          </p:cNvGraphicFramePr>
          <p:nvPr>
            <p:extLst>
              <p:ext uri="{D42A27DB-BD31-4B8C-83A1-F6EECF244321}">
                <p14:modId xmlns:p14="http://schemas.microsoft.com/office/powerpoint/2010/main" val="1171218424"/>
              </p:ext>
            </p:extLst>
          </p:nvPr>
        </p:nvGraphicFramePr>
        <p:xfrm>
          <a:off x="329810" y="1604307"/>
          <a:ext cx="9815742" cy="4770507"/>
        </p:xfrm>
        <a:graphic>
          <a:graphicData uri="http://schemas.openxmlformats.org/drawingml/2006/table">
            <a:tbl>
              <a:tblPr firstRow="1" firstCol="1" bandRow="1">
                <a:tableStyleId>{72833802-FEF1-4C79-8D5D-14CF1EAF98D9}</a:tableStyleId>
              </a:tblPr>
              <a:tblGrid>
                <a:gridCol w="1682608">
                  <a:extLst>
                    <a:ext uri="{9D8B030D-6E8A-4147-A177-3AD203B41FA5}">
                      <a16:colId xmlns:a16="http://schemas.microsoft.com/office/drawing/2014/main" val="2064914751"/>
                    </a:ext>
                  </a:extLst>
                </a:gridCol>
                <a:gridCol w="8133134">
                  <a:extLst>
                    <a:ext uri="{9D8B030D-6E8A-4147-A177-3AD203B41FA5}">
                      <a16:colId xmlns:a16="http://schemas.microsoft.com/office/drawing/2014/main" val="3912832765"/>
                    </a:ext>
                  </a:extLst>
                </a:gridCol>
              </a:tblGrid>
              <a:tr h="329971">
                <a:tc>
                  <a:txBody>
                    <a:bodyPr/>
                    <a:lstStyle/>
                    <a:p>
                      <a:pPr>
                        <a:lnSpc>
                          <a:spcPct val="115000"/>
                        </a:lnSpc>
                        <a:spcAft>
                          <a:spcPts val="1000"/>
                        </a:spcAft>
                        <a:buNone/>
                      </a:pPr>
                      <a:r>
                        <a:rPr lang="en-US" sz="1400" dirty="0">
                          <a:effectLst/>
                        </a:rPr>
                        <a:t>Term</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a:effectLst/>
                        </a:rPr>
                        <a:t>Definition</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34368191"/>
                  </a:ext>
                </a:extLst>
              </a:tr>
              <a:tr h="841924">
                <a:tc>
                  <a:txBody>
                    <a:bodyPr/>
                    <a:lstStyle/>
                    <a:p>
                      <a:pPr>
                        <a:lnSpc>
                          <a:spcPct val="115000"/>
                        </a:lnSpc>
                        <a:spcAft>
                          <a:spcPts val="1000"/>
                        </a:spcAft>
                        <a:buNone/>
                      </a:pPr>
                      <a:r>
                        <a:rPr lang="en-US" sz="1400" dirty="0">
                          <a:effectLst/>
                        </a:rPr>
                        <a:t>Dead Zones (Hypoxic Zones)</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a:effectLst/>
                        </a:rPr>
                        <a:t>Areas of water where dissolved oxygen levels fall below 2 millilitres per litre. These conditions cannot support most marine life, leading to declines in fish, seagrass, coral, and other organisms.</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77513515"/>
                  </a:ext>
                </a:extLst>
              </a:tr>
              <a:tr h="841924">
                <a:tc>
                  <a:txBody>
                    <a:bodyPr/>
                    <a:lstStyle/>
                    <a:p>
                      <a:pPr>
                        <a:lnSpc>
                          <a:spcPct val="115000"/>
                        </a:lnSpc>
                        <a:spcAft>
                          <a:spcPts val="1000"/>
                        </a:spcAft>
                        <a:buNone/>
                      </a:pPr>
                      <a:r>
                        <a:rPr lang="en-US" sz="1400" dirty="0">
                          <a:effectLst/>
                        </a:rPr>
                        <a:t>EEZs (Exclusive Economic Zones)</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a:effectLst/>
                        </a:rPr>
                        <a:t>Areas of the ocean extending up to 200 nautical miles from a country’s coastline, where that country has exclusive rights to explore, use, and manage natural resources in the water and on or under the seabed.</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34881385"/>
                  </a:ext>
                </a:extLst>
              </a:tr>
              <a:tr h="841924">
                <a:tc>
                  <a:txBody>
                    <a:bodyPr/>
                    <a:lstStyle/>
                    <a:p>
                      <a:pPr>
                        <a:lnSpc>
                          <a:spcPct val="115000"/>
                        </a:lnSpc>
                        <a:spcAft>
                          <a:spcPts val="1000"/>
                        </a:spcAft>
                        <a:buNone/>
                      </a:pPr>
                      <a:r>
                        <a:rPr lang="en-US" sz="1400">
                          <a:effectLst/>
                        </a:rPr>
                        <a:t>Eutrophication</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a:effectLst/>
                        </a:rPr>
                        <a:t>A process in which excessive nutrients (especially nitrogen and phosphorus) enter water bodies, causing rapid algae and plant growth. When they die and decompose, oxygen levels decrease, leading to hypoxia.</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65728977"/>
                  </a:ext>
                </a:extLst>
              </a:tr>
              <a:tr h="679392">
                <a:tc>
                  <a:txBody>
                    <a:bodyPr/>
                    <a:lstStyle/>
                    <a:p>
                      <a:pPr>
                        <a:lnSpc>
                          <a:spcPct val="115000"/>
                        </a:lnSpc>
                        <a:spcAft>
                          <a:spcPts val="1000"/>
                        </a:spcAft>
                        <a:buNone/>
                      </a:pPr>
                      <a:r>
                        <a:rPr lang="en-US" sz="1400">
                          <a:effectLst/>
                        </a:rPr>
                        <a:t>Microplastics</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a:effectLst/>
                        </a:rPr>
                        <a:t>Plastic particles between 5 millimetres and 1 micrometre in size. They can be ingested by marine life and enter the food chain.</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72304921"/>
                  </a:ext>
                </a:extLst>
              </a:tr>
              <a:tr h="555980">
                <a:tc>
                  <a:txBody>
                    <a:bodyPr/>
                    <a:lstStyle/>
                    <a:p>
                      <a:pPr>
                        <a:lnSpc>
                          <a:spcPct val="115000"/>
                        </a:lnSpc>
                        <a:spcAft>
                          <a:spcPts val="1000"/>
                        </a:spcAft>
                        <a:buNone/>
                      </a:pPr>
                      <a:r>
                        <a:rPr lang="en-US" sz="1400">
                          <a:effectLst/>
                        </a:rPr>
                        <a:t>Nautical Mile</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a:effectLst/>
                        </a:rPr>
                        <a:t>A unit of measurement used at sea. One nautical mile equals 1.15 land miles or 1.85 kilometres.</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94511882"/>
                  </a:ext>
                </a:extLst>
              </a:tr>
              <a:tr h="679392">
                <a:tc>
                  <a:txBody>
                    <a:bodyPr/>
                    <a:lstStyle/>
                    <a:p>
                      <a:pPr>
                        <a:lnSpc>
                          <a:spcPct val="115000"/>
                        </a:lnSpc>
                        <a:spcAft>
                          <a:spcPts val="1000"/>
                        </a:spcAft>
                        <a:buNone/>
                      </a:pPr>
                      <a:r>
                        <a:rPr lang="en-US" sz="1400">
                          <a:effectLst/>
                        </a:rPr>
                        <a:t>Thermal Expansion</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a:effectLst/>
                        </a:rPr>
                        <a:t>The increase in water volume as it warms. As ocean water heats up, molecules move faster and spread apart, causing sea levels to rise.</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88022142"/>
                  </a:ext>
                </a:extLst>
              </a:tr>
            </a:tbl>
          </a:graphicData>
        </a:graphic>
      </p:graphicFrame>
    </p:spTree>
    <p:extLst>
      <p:ext uri="{BB962C8B-B14F-4D97-AF65-F5344CB8AC3E}">
        <p14:creationId xmlns:p14="http://schemas.microsoft.com/office/powerpoint/2010/main" val="260901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E865D8-87F3-32CA-B7FF-E01AF17DF1E5}"/>
              </a:ext>
            </a:extLst>
          </p:cNvPr>
          <p:cNvSpPr>
            <a:spLocks noGrp="1"/>
          </p:cNvSpPr>
          <p:nvPr>
            <p:ph type="body" sz="quarter" idx="10"/>
          </p:nvPr>
        </p:nvSpPr>
        <p:spPr>
          <a:xfrm>
            <a:off x="289898" y="4876800"/>
            <a:ext cx="7363053" cy="671890"/>
          </a:xfrm>
        </p:spPr>
        <p:txBody>
          <a:bodyPr/>
          <a:lstStyle/>
          <a:p>
            <a:r>
              <a:rPr lang="en-GB" dirty="0"/>
              <a:t>Global governance of the oceans</a:t>
            </a:r>
            <a:endParaRPr lang="en-PK" dirty="0"/>
          </a:p>
        </p:txBody>
      </p:sp>
    </p:spTree>
    <p:extLst>
      <p:ext uri="{BB962C8B-B14F-4D97-AF65-F5344CB8AC3E}">
        <p14:creationId xmlns:p14="http://schemas.microsoft.com/office/powerpoint/2010/main" val="335004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BAD8A-F139-1853-EF59-E57683C25D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1F10DA-0714-C6C6-6EBB-66A6BB0EC23C}"/>
              </a:ext>
            </a:extLst>
          </p:cNvPr>
          <p:cNvSpPr>
            <a:spLocks noGrp="1"/>
          </p:cNvSpPr>
          <p:nvPr>
            <p:ph type="body" sz="quarter" idx="12"/>
          </p:nvPr>
        </p:nvSpPr>
        <p:spPr>
          <a:xfrm>
            <a:off x="621804" y="619502"/>
            <a:ext cx="7994501" cy="410599"/>
          </a:xfrm>
        </p:spPr>
        <p:txBody>
          <a:bodyPr/>
          <a:lstStyle/>
          <a:p>
            <a:r>
              <a:rPr lang="en-GB" b="1" dirty="0"/>
              <a:t>In-depth focus: the global commons</a:t>
            </a:r>
          </a:p>
        </p:txBody>
      </p:sp>
      <p:sp>
        <p:nvSpPr>
          <p:cNvPr id="3" name="Text Placeholder 2">
            <a:extLst>
              <a:ext uri="{FF2B5EF4-FFF2-40B4-BE49-F238E27FC236}">
                <a16:creationId xmlns:a16="http://schemas.microsoft.com/office/drawing/2014/main" id="{407BC251-27A8-DD94-4B6D-377ADA25F255}"/>
              </a:ext>
            </a:extLst>
          </p:cNvPr>
          <p:cNvSpPr>
            <a:spLocks noGrp="1"/>
          </p:cNvSpPr>
          <p:nvPr>
            <p:ph type="body" sz="quarter" idx="10"/>
          </p:nvPr>
        </p:nvSpPr>
        <p:spPr>
          <a:xfrm>
            <a:off x="665607" y="1560503"/>
            <a:ext cx="10893066" cy="5020987"/>
          </a:xfrm>
        </p:spPr>
        <p:txBody>
          <a:bodyPr/>
          <a:lstStyle/>
          <a:p>
            <a:pPr marL="342900" indent="-342900">
              <a:buFont typeface="Arial" panose="020B0604020202020204" pitchFamily="34" charset="0"/>
              <a:buChar char="•"/>
            </a:pPr>
            <a:r>
              <a:rPr lang="en-GB" sz="2000" dirty="0"/>
              <a:t>Most of the ocean lies within the global commons—shared resources not controlled by any single country. The global commons include: the high seas (oceans beyond 200 nautical miles), the atmosphere, Antarctica and outer space.</a:t>
            </a:r>
          </a:p>
          <a:p>
            <a:pPr marL="342900" indent="-342900">
              <a:buFont typeface="Arial" panose="020B0604020202020204" pitchFamily="34" charset="0"/>
              <a:buChar char="•"/>
            </a:pPr>
            <a:r>
              <a:rPr lang="en-GB" sz="2000" dirty="0"/>
              <a:t>Because no one owns these areas, everyone can access them. This often leads to overuse and damage. For example, overfishing and past commercial whaling have depleted marine life. Global commons also become “dumping grounds” for pollution, since no single nation is responsible. This is known as the </a:t>
            </a:r>
            <a:r>
              <a:rPr lang="en-GB" sz="2000" i="1" dirty="0"/>
              <a:t>tragedy of the commons</a:t>
            </a:r>
            <a:r>
              <a:rPr lang="en-GB" sz="2000" dirty="0"/>
              <a:t>—when shared resources are overexploited because individuals act in their own interest.</a:t>
            </a:r>
          </a:p>
          <a:p>
            <a:pPr marL="342900" indent="-342900">
              <a:buFont typeface="Arial" panose="020B0604020202020204" pitchFamily="34" charset="0"/>
              <a:buChar char="•"/>
            </a:pPr>
            <a:r>
              <a:rPr lang="en-GB" sz="2000" dirty="0"/>
              <a:t>Managing global commons requires international cooperation. The Antarctic Treaty System protects Antarctica from exploitation. More recently, the High Seas Treaty aims to protect 30% of the oceans through Marine Protected Areas. However, such agreements depend on strong global commitment and enforcement to succeed.</a:t>
            </a:r>
          </a:p>
          <a:p>
            <a:endParaRPr lang="en-GB" sz="2000" dirty="0"/>
          </a:p>
        </p:txBody>
      </p:sp>
    </p:spTree>
    <p:extLst>
      <p:ext uri="{BB962C8B-B14F-4D97-AF65-F5344CB8AC3E}">
        <p14:creationId xmlns:p14="http://schemas.microsoft.com/office/powerpoint/2010/main" val="340425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605314-5A8F-1F96-E775-CB09F234AFF7}"/>
              </a:ext>
            </a:extLst>
          </p:cNvPr>
          <p:cNvSpPr>
            <a:spLocks noGrp="1"/>
          </p:cNvSpPr>
          <p:nvPr>
            <p:ph type="body" sz="quarter" idx="12"/>
          </p:nvPr>
        </p:nvSpPr>
        <p:spPr/>
        <p:txBody>
          <a:bodyPr/>
          <a:lstStyle/>
          <a:p>
            <a:r>
              <a:rPr lang="en-GB" dirty="0"/>
              <a:t>Earth’s oceans – a global commons</a:t>
            </a:r>
          </a:p>
        </p:txBody>
      </p:sp>
      <p:sp>
        <p:nvSpPr>
          <p:cNvPr id="3" name="Content Placeholder 2"/>
          <p:cNvSpPr>
            <a:spLocks noGrp="1"/>
          </p:cNvSpPr>
          <p:nvPr>
            <p:ph type="body" sz="quarter" idx="10"/>
          </p:nvPr>
        </p:nvSpPr>
        <p:spPr>
          <a:xfrm>
            <a:off x="242588" y="2466350"/>
            <a:ext cx="10626178" cy="3544077"/>
          </a:xfrm>
        </p:spPr>
        <p:txBody>
          <a:bodyPr/>
          <a:lstStyle/>
          <a:p>
            <a:pPr marL="285750" indent="-285750">
              <a:buFont typeface="Arial" panose="020B0604020202020204" pitchFamily="34" charset="0"/>
              <a:buChar char="•"/>
            </a:pPr>
            <a:r>
              <a:rPr lang="en-GB" sz="2000" dirty="0"/>
              <a:t>The oceans cover 71% of Earth’s surface and form part of the </a:t>
            </a:r>
            <a:r>
              <a:rPr lang="en-GB" sz="2000" b="1" dirty="0"/>
              <a:t>global commons</a:t>
            </a:r>
            <a:r>
              <a:rPr lang="en-GB" sz="2000" dirty="0"/>
              <a:t>. </a:t>
            </a:r>
          </a:p>
          <a:p>
            <a:pPr marL="285750" indent="-285750">
              <a:buFont typeface="Arial" panose="020B0604020202020204" pitchFamily="34" charset="0"/>
              <a:buChar char="•"/>
            </a:pPr>
            <a:r>
              <a:rPr lang="en-GB" sz="2000" dirty="0"/>
              <a:t>Beyond 200 nautical miles lies the high seas, where no country has sovereignty. </a:t>
            </a:r>
          </a:p>
          <a:p>
            <a:pPr marL="285750" indent="-285750">
              <a:buFont typeface="Arial" panose="020B0604020202020204" pitchFamily="34" charset="0"/>
              <a:buChar char="•"/>
            </a:pPr>
            <a:r>
              <a:rPr lang="en-GB" sz="2000" dirty="0"/>
              <a:t>Because these vast areas lack clear ownership, they have often been treated as dumping grounds for waste and pollution. </a:t>
            </a:r>
          </a:p>
          <a:p>
            <a:pPr marL="285750" indent="-285750">
              <a:buFont typeface="Arial" panose="020B0604020202020204" pitchFamily="34" charset="0"/>
              <a:buChar char="•"/>
            </a:pPr>
            <a:r>
              <a:rPr lang="en-GB" sz="2000" dirty="0"/>
              <a:t>Yet oceans regulate climate, support biodiversity, provide food and enable global trade. </a:t>
            </a:r>
          </a:p>
          <a:p>
            <a:pPr marL="285750" indent="-285750">
              <a:buFont typeface="Arial" panose="020B0604020202020204" pitchFamily="34" charset="0"/>
              <a:buChar char="•"/>
            </a:pPr>
            <a:r>
              <a:rPr lang="en-GB" sz="2000" dirty="0"/>
              <a:t>Damage in one region affects the entire planet. </a:t>
            </a:r>
          </a:p>
          <a:p>
            <a:pPr marL="285750" indent="-285750">
              <a:buFont typeface="Arial" panose="020B0604020202020204" pitchFamily="34" charset="0"/>
              <a:buChar char="•"/>
            </a:pPr>
            <a:r>
              <a:rPr lang="en-GB" sz="2000" dirty="0"/>
              <a:t>Understanding how oceans are governed is essential if we are to manage them sustainably and protect this shared resource for future generations.</a:t>
            </a:r>
          </a:p>
        </p:txBody>
      </p:sp>
      <p:sp>
        <p:nvSpPr>
          <p:cNvPr id="2" name="Title 1"/>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368200A7-C0D0-0589-92E8-552D735601DF}"/>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CFD71-10A8-AF4C-6D87-2FC59493250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FDB1A28-986B-6E3E-FE98-DA795EBCC670}"/>
              </a:ext>
            </a:extLst>
          </p:cNvPr>
          <p:cNvSpPr>
            <a:spLocks noGrp="1"/>
          </p:cNvSpPr>
          <p:nvPr>
            <p:ph type="body" sz="quarter" idx="12"/>
          </p:nvPr>
        </p:nvSpPr>
        <p:spPr/>
        <p:txBody>
          <a:bodyPr/>
          <a:lstStyle/>
          <a:p>
            <a:r>
              <a:rPr lang="en-GB" dirty="0"/>
              <a:t>Ocean governance and UNCLOS</a:t>
            </a:r>
          </a:p>
        </p:txBody>
      </p:sp>
      <p:sp>
        <p:nvSpPr>
          <p:cNvPr id="3" name="Content Placeholder 2">
            <a:extLst>
              <a:ext uri="{FF2B5EF4-FFF2-40B4-BE49-F238E27FC236}">
                <a16:creationId xmlns:a16="http://schemas.microsoft.com/office/drawing/2014/main" id="{B531D3C5-3FBA-8C94-526C-12E4CD4D3DFB}"/>
              </a:ext>
            </a:extLst>
          </p:cNvPr>
          <p:cNvSpPr>
            <a:spLocks noGrp="1"/>
          </p:cNvSpPr>
          <p:nvPr>
            <p:ph type="body" sz="quarter" idx="10"/>
          </p:nvPr>
        </p:nvSpPr>
        <p:spPr>
          <a:xfrm>
            <a:off x="242588" y="2404117"/>
            <a:ext cx="10593326" cy="3544077"/>
          </a:xfrm>
        </p:spPr>
        <p:txBody>
          <a:bodyPr/>
          <a:lstStyle/>
          <a:p>
            <a:pPr marL="285750" indent="-285750">
              <a:buFont typeface="Arial" panose="020B0604020202020204" pitchFamily="34" charset="0"/>
              <a:buChar char="•"/>
            </a:pPr>
            <a:r>
              <a:rPr lang="en-GB" sz="2000" dirty="0"/>
              <a:t>The United Nations Convention on the Law of the Sea (UNCLOS) provides the legal framework for ocean governance. </a:t>
            </a:r>
          </a:p>
          <a:p>
            <a:pPr marL="285750" indent="-285750">
              <a:buFont typeface="Arial" panose="020B0604020202020204" pitchFamily="34" charset="0"/>
              <a:buChar char="•"/>
            </a:pPr>
            <a:r>
              <a:rPr lang="en-GB" sz="2000" dirty="0"/>
              <a:t>It establishes maritime zones measured from coastal baselines: a 12‑nautical‑mile territorial sea, a 24‑nautical‑mile contiguous zone and a 200‑nautical‑mile Exclusive Economic Zone (EEZ). </a:t>
            </a:r>
          </a:p>
          <a:p>
            <a:pPr marL="285750" indent="-285750">
              <a:buFont typeface="Arial" panose="020B0604020202020204" pitchFamily="34" charset="0"/>
              <a:buChar char="•"/>
            </a:pPr>
            <a:r>
              <a:rPr lang="en-GB" sz="2000" dirty="0"/>
              <a:t>Within the EEZ, states control natural resources but do not have full sovereignty. Beyond these limits lie the high seas and international seabed. </a:t>
            </a:r>
          </a:p>
          <a:p>
            <a:pPr marL="285750" indent="-285750">
              <a:buFont typeface="Arial" panose="020B0604020202020204" pitchFamily="34" charset="0"/>
              <a:buChar char="•"/>
            </a:pPr>
            <a:r>
              <a:rPr lang="en-GB" sz="2000" dirty="0"/>
              <a:t>UNCLOS balances national rights with shared responsibilities, yet disputes over boundaries and resources remain common.</a:t>
            </a:r>
          </a:p>
        </p:txBody>
      </p:sp>
      <p:sp>
        <p:nvSpPr>
          <p:cNvPr id="2" name="Title 1">
            <a:extLst>
              <a:ext uri="{FF2B5EF4-FFF2-40B4-BE49-F238E27FC236}">
                <a16:creationId xmlns:a16="http://schemas.microsoft.com/office/drawing/2014/main" id="{717F6E58-8C0D-D9B6-5ED7-047191193B6F}"/>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C15E2D1A-E8D0-6784-AD89-4EA267B742FA}"/>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Tree>
    <p:extLst>
      <p:ext uri="{BB962C8B-B14F-4D97-AF65-F5344CB8AC3E}">
        <p14:creationId xmlns:p14="http://schemas.microsoft.com/office/powerpoint/2010/main" val="48670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F48B7-66A2-D4C5-E50E-463FA27F7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6093C-58F4-D113-24D9-ACD65FC2BC98}"/>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E6FD67B6-C414-7566-0894-A8FD8B5BA3BC}"/>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sp>
        <p:nvSpPr>
          <p:cNvPr id="9" name="Rounded Rectangular Callout 7">
            <a:extLst>
              <a:ext uri="{FF2B5EF4-FFF2-40B4-BE49-F238E27FC236}">
                <a16:creationId xmlns:a16="http://schemas.microsoft.com/office/drawing/2014/main" id="{227782FC-7E65-9B8F-1343-70B749A42E96}"/>
              </a:ext>
            </a:extLst>
          </p:cNvPr>
          <p:cNvSpPr/>
          <p:nvPr/>
        </p:nvSpPr>
        <p:spPr>
          <a:xfrm>
            <a:off x="8023804" y="1768544"/>
            <a:ext cx="3480114" cy="3320912"/>
          </a:xfrm>
          <a:prstGeom prst="wedgeRoundRectCallout">
            <a:avLst>
              <a:gd name="adj1" fmla="val -42646"/>
              <a:gd name="adj2" fmla="val 58560"/>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Analyse the international legal framework shown in Figure 1. In your answer you should identify:</a:t>
            </a:r>
          </a:p>
          <a:p>
            <a:pPr marL="514350" indent="-514350">
              <a:buAutoNum type="roman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key distances offshore</a:t>
            </a:r>
          </a:p>
          <a:p>
            <a:pPr marL="514350" indent="-514350">
              <a:buAutoNum type="roman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how rights and rules change with increasing distance offshore</a:t>
            </a:r>
          </a:p>
        </p:txBody>
      </p:sp>
      <p:pic>
        <p:nvPicPr>
          <p:cNvPr id="6" name="Picture 5">
            <a:extLst>
              <a:ext uri="{FF2B5EF4-FFF2-40B4-BE49-F238E27FC236}">
                <a16:creationId xmlns:a16="http://schemas.microsoft.com/office/drawing/2014/main" id="{D8D84904-DC8E-D792-E800-F55892A52326}"/>
              </a:ext>
            </a:extLst>
          </p:cNvPr>
          <p:cNvPicPr>
            <a:picLocks noChangeAspect="1"/>
          </p:cNvPicPr>
          <p:nvPr/>
        </p:nvPicPr>
        <p:blipFill>
          <a:blip r:embed="rId3"/>
          <a:stretch>
            <a:fillRect/>
          </a:stretch>
        </p:blipFill>
        <p:spPr>
          <a:xfrm>
            <a:off x="235875" y="372331"/>
            <a:ext cx="7645116" cy="5792197"/>
          </a:xfrm>
          <a:prstGeom prst="rect">
            <a:avLst/>
          </a:prstGeom>
        </p:spPr>
      </p:pic>
    </p:spTree>
    <p:extLst>
      <p:ext uri="{BB962C8B-B14F-4D97-AF65-F5344CB8AC3E}">
        <p14:creationId xmlns:p14="http://schemas.microsoft.com/office/powerpoint/2010/main" val="409700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3E06B-0486-EA6C-4CD2-88B72D4A62B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C6A0EFA-BB73-4452-591E-DD257B8AECD8}"/>
              </a:ext>
            </a:extLst>
          </p:cNvPr>
          <p:cNvSpPr>
            <a:spLocks noGrp="1"/>
          </p:cNvSpPr>
          <p:nvPr>
            <p:ph type="body" sz="quarter" idx="12"/>
          </p:nvPr>
        </p:nvSpPr>
        <p:spPr>
          <a:xfrm>
            <a:off x="242588" y="1571779"/>
            <a:ext cx="9892012" cy="410599"/>
          </a:xfrm>
        </p:spPr>
        <p:txBody>
          <a:bodyPr/>
          <a:lstStyle/>
          <a:p>
            <a:r>
              <a:rPr lang="en-GB" dirty="0"/>
              <a:t>The extended continental shelf</a:t>
            </a:r>
          </a:p>
        </p:txBody>
      </p:sp>
      <p:sp>
        <p:nvSpPr>
          <p:cNvPr id="3" name="Content Placeholder 2">
            <a:extLst>
              <a:ext uri="{FF2B5EF4-FFF2-40B4-BE49-F238E27FC236}">
                <a16:creationId xmlns:a16="http://schemas.microsoft.com/office/drawing/2014/main" id="{1630F42B-483D-2177-ACCC-AF220FF8BDA0}"/>
              </a:ext>
            </a:extLst>
          </p:cNvPr>
          <p:cNvSpPr>
            <a:spLocks noGrp="1"/>
          </p:cNvSpPr>
          <p:nvPr>
            <p:ph type="body" sz="quarter" idx="10"/>
          </p:nvPr>
        </p:nvSpPr>
        <p:spPr>
          <a:xfrm>
            <a:off x="242888" y="2302198"/>
            <a:ext cx="7346084" cy="4454506"/>
          </a:xfrm>
        </p:spPr>
        <p:txBody>
          <a:bodyPr/>
          <a:lstStyle/>
          <a:p>
            <a:pPr marL="285750" indent="-285750">
              <a:buFont typeface="Arial" panose="020B0604020202020204" pitchFamily="34" charset="0"/>
              <a:buChar char="•"/>
            </a:pPr>
            <a:r>
              <a:rPr lang="en-GB" sz="1800" dirty="0"/>
              <a:t>Unlike other zones, the continental shelf is defined by geology rather than distance alone. </a:t>
            </a:r>
          </a:p>
          <a:p>
            <a:pPr marL="285750" indent="-285750">
              <a:buFont typeface="Arial" panose="020B0604020202020204" pitchFamily="34" charset="0"/>
              <a:buChar char="•"/>
            </a:pPr>
            <a:r>
              <a:rPr lang="en-GB" sz="1800" dirty="0"/>
              <a:t>Some countries possess broad continental margins extending beyond 200 nautical miles, known as the Extended Continental Shelf (ECS). </a:t>
            </a:r>
          </a:p>
          <a:p>
            <a:pPr marL="285750" indent="-285750">
              <a:buFont typeface="Arial" panose="020B0604020202020204" pitchFamily="34" charset="0"/>
              <a:buChar char="•"/>
            </a:pPr>
            <a:r>
              <a:rPr lang="en-GB" sz="1800" dirty="0"/>
              <a:t>Claims must be scientifically verified by the UN Commission on the Limits of the Continental Shelf. </a:t>
            </a:r>
          </a:p>
          <a:p>
            <a:pPr marL="285750" indent="-285750">
              <a:buFont typeface="Arial" panose="020B0604020202020204" pitchFamily="34" charset="0"/>
              <a:buChar char="•"/>
            </a:pPr>
            <a:r>
              <a:rPr lang="en-GB" sz="1800" dirty="0"/>
              <a:t>More than 80 states have submitted claims, often overlapping and causing disputes. </a:t>
            </a:r>
          </a:p>
          <a:p>
            <a:pPr marL="285750" indent="-285750">
              <a:buFont typeface="Arial" panose="020B0604020202020204" pitchFamily="34" charset="0"/>
              <a:buChar char="•"/>
            </a:pPr>
            <a:r>
              <a:rPr lang="en-GB" sz="1800" dirty="0"/>
              <a:t>The ECS offers access to valuable seabed resources, increasing its economic importance and political sensitivity.</a:t>
            </a:r>
          </a:p>
          <a:p>
            <a:pPr marL="285750" lvl="0" indent="-285750">
              <a:buFont typeface="Arial" panose="020B0604020202020204" pitchFamily="34" charset="0"/>
              <a:buChar char="•"/>
            </a:pPr>
            <a:endParaRPr lang="en-GB" sz="1800" dirty="0"/>
          </a:p>
        </p:txBody>
      </p:sp>
      <p:sp>
        <p:nvSpPr>
          <p:cNvPr id="2" name="Title 1">
            <a:extLst>
              <a:ext uri="{FF2B5EF4-FFF2-40B4-BE49-F238E27FC236}">
                <a16:creationId xmlns:a16="http://schemas.microsoft.com/office/drawing/2014/main" id="{01F12E88-3B37-165F-D406-CBC41011D19E}"/>
              </a:ext>
            </a:extLst>
          </p:cNvPr>
          <p:cNvSpPr>
            <a:spLocks noGrp="1"/>
          </p:cNvSpPr>
          <p:nvPr>
            <p:ph type="title" idx="4294967295"/>
          </p:nvPr>
        </p:nvSpPr>
        <p:spPr>
          <a:xfrm>
            <a:off x="0" y="0"/>
            <a:ext cx="0" cy="0"/>
          </a:xfrm>
        </p:spPr>
        <p:txBody>
          <a:bodyPr/>
          <a:lstStyle/>
          <a:p>
            <a:r>
              <a:rPr lang="en-GB" dirty="0"/>
              <a:t> </a:t>
            </a:r>
            <a:endParaRPr dirty="0"/>
          </a:p>
        </p:txBody>
      </p:sp>
      <p:sp>
        <p:nvSpPr>
          <p:cNvPr id="5" name="Text Placeholder 3">
            <a:extLst>
              <a:ext uri="{FF2B5EF4-FFF2-40B4-BE49-F238E27FC236}">
                <a16:creationId xmlns:a16="http://schemas.microsoft.com/office/drawing/2014/main" id="{114D7395-F0EC-1B04-9A3F-2455B6A55147}"/>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t>© Hodder &amp; Stoughton Limited 2026</a:t>
            </a:r>
          </a:p>
        </p:txBody>
      </p:sp>
      <p:pic>
        <p:nvPicPr>
          <p:cNvPr id="6" name="Picture 5">
            <a:extLst>
              <a:ext uri="{FF2B5EF4-FFF2-40B4-BE49-F238E27FC236}">
                <a16:creationId xmlns:a16="http://schemas.microsoft.com/office/drawing/2014/main" id="{9146084A-F262-61E5-1BD9-8DEDCB647283}"/>
              </a:ext>
            </a:extLst>
          </p:cNvPr>
          <p:cNvPicPr>
            <a:picLocks noChangeAspect="1"/>
          </p:cNvPicPr>
          <p:nvPr/>
        </p:nvPicPr>
        <p:blipFill>
          <a:blip r:embed="rId3"/>
          <a:stretch>
            <a:fillRect/>
          </a:stretch>
        </p:blipFill>
        <p:spPr>
          <a:xfrm>
            <a:off x="7956349" y="1982378"/>
            <a:ext cx="2631714" cy="2873402"/>
          </a:xfrm>
          <a:prstGeom prst="rect">
            <a:avLst/>
          </a:prstGeom>
          <a:ln>
            <a:noFill/>
          </a:ln>
          <a:effectLst>
            <a:outerShdw blurRad="292100" dist="139700" dir="2700000" algn="tl" rotWithShape="0">
              <a:srgbClr val="333333">
                <a:alpha val="65000"/>
              </a:srgbClr>
            </a:outerShdw>
          </a:effectLst>
        </p:spPr>
      </p:pic>
      <p:sp>
        <p:nvSpPr>
          <p:cNvPr id="9" name="Rounded Rectangular Callout 7">
            <a:extLst>
              <a:ext uri="{FF2B5EF4-FFF2-40B4-BE49-F238E27FC236}">
                <a16:creationId xmlns:a16="http://schemas.microsoft.com/office/drawing/2014/main" id="{B6721A5D-A959-9097-8CA8-62517FC81631}"/>
              </a:ext>
            </a:extLst>
          </p:cNvPr>
          <p:cNvSpPr/>
          <p:nvPr/>
        </p:nvSpPr>
        <p:spPr>
          <a:xfrm>
            <a:off x="9272206" y="4954073"/>
            <a:ext cx="2270041" cy="1060090"/>
          </a:xfrm>
          <a:prstGeom prst="wedgeRoundRectCallout">
            <a:avLst>
              <a:gd name="adj1" fmla="val 5937"/>
              <a:gd name="adj2" fmla="val -69296"/>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Slide 11 shows how the extended shelf is established</a:t>
            </a:r>
          </a:p>
        </p:txBody>
      </p:sp>
    </p:spTree>
    <p:extLst>
      <p:ext uri="{BB962C8B-B14F-4D97-AF65-F5344CB8AC3E}">
        <p14:creationId xmlns:p14="http://schemas.microsoft.com/office/powerpoint/2010/main" val="39004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chette 2024">
  <a:themeElements>
    <a:clrScheme name="Office">
      <a:dk1>
        <a:sysClr val="windowText" lastClr="000000"/>
      </a:dk1>
      <a:lt1>
        <a:sysClr val="window" lastClr="FFFFFF"/>
      </a:lt1>
      <a:dk2>
        <a:srgbClr val="003C5F"/>
      </a:dk2>
      <a:lt2>
        <a:srgbClr val="EEECE1"/>
      </a:lt2>
      <a:accent1>
        <a:srgbClr val="003C5F"/>
      </a:accent1>
      <a:accent2>
        <a:srgbClr val="7FB6BB"/>
      </a:accent2>
      <a:accent3>
        <a:srgbClr val="B0C589"/>
      </a:accent3>
      <a:accent4>
        <a:srgbClr val="E3B8E0"/>
      </a:accent4>
      <a:accent5>
        <a:srgbClr val="F7EB66"/>
      </a:accent5>
      <a:accent6>
        <a:srgbClr val="F5C7A6"/>
      </a:accent6>
      <a:hlink>
        <a:srgbClr val="0000FF"/>
      </a:hlink>
      <a:folHlink>
        <a:srgbClr val="800080"/>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fc2f350-6cf0-4b28-b711-1ccb66596d0e" xsi:nil="true"/>
    <lcf76f155ced4ddcb4097134ff3c332f xmlns="69fa5a72-5b80-4197-9e79-14f0986e73a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BF9ABE9049245A56E38F792FADB82" ma:contentTypeVersion="18" ma:contentTypeDescription="Create a new document." ma:contentTypeScope="" ma:versionID="af1083ce7064cd272a05bc1b66e5b79b">
  <xsd:schema xmlns:xsd="http://www.w3.org/2001/XMLSchema" xmlns:xs="http://www.w3.org/2001/XMLSchema" xmlns:p="http://schemas.microsoft.com/office/2006/metadata/properties" xmlns:ns2="69fa5a72-5b80-4197-9e79-14f0986e73ae" xmlns:ns3="5fc2f350-6cf0-4b28-b711-1ccb66596d0e" targetNamespace="http://schemas.microsoft.com/office/2006/metadata/properties" ma:root="true" ma:fieldsID="4a7bdbaa0c02f25aec8d538f802c57cf" ns2:_="" ns3:_="">
    <xsd:import namespace="69fa5a72-5b80-4197-9e79-14f0986e73ae"/>
    <xsd:import namespace="5fc2f350-6cf0-4b28-b711-1ccb66596d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a5a72-5b80-4197-9e79-14f0986e7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c2f350-6cf0-4b28-b711-1ccb66596d0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9855810-e19e-45fb-a196-33c89af98089}" ma:internalName="TaxCatchAll" ma:showField="CatchAllData" ma:web="5fc2f350-6cf0-4b28-b711-1ccb66596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9BB6B-0967-4BCB-858A-ED052E304631}">
  <ds:schemaRefs>
    <ds:schemaRef ds:uri="http://schemas.microsoft.com/sharepoint/v3/contenttype/forms"/>
  </ds:schemaRefs>
</ds:datastoreItem>
</file>

<file path=customXml/itemProps2.xml><?xml version="1.0" encoding="utf-8"?>
<ds:datastoreItem xmlns:ds="http://schemas.openxmlformats.org/officeDocument/2006/customXml" ds:itemID="{9C127D21-8894-4817-8BB1-58CAE2349C6B}">
  <ds:schemaRefs>
    <ds:schemaRef ds:uri="http://purl.org/dc/dcmitype/"/>
    <ds:schemaRef ds:uri="69fa5a72-5b80-4197-9e79-14f0986e73ae"/>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5fc2f350-6cf0-4b28-b711-1ccb66596d0e"/>
  </ds:schemaRefs>
</ds:datastoreItem>
</file>

<file path=customXml/itemProps3.xml><?xml version="1.0" encoding="utf-8"?>
<ds:datastoreItem xmlns:ds="http://schemas.openxmlformats.org/officeDocument/2006/customXml" ds:itemID="{F6E69CB5-975B-41D5-96E5-6E322EBE3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a5a72-5b80-4197-9e79-14f0986e73ae"/>
    <ds:schemaRef ds:uri="5fc2f350-6cf0-4b28-b711-1ccb66596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463</TotalTime>
  <Words>2207</Words>
  <Application>Microsoft Macintosh PowerPoint</Application>
  <PresentationFormat>Widescreen</PresentationFormat>
  <Paragraphs>200</Paragraphs>
  <Slides>28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Cambria</vt:lpstr>
      <vt:lpstr>Arial</vt:lpstr>
      <vt:lpstr>Sofia Pro</vt:lpstr>
      <vt:lpstr>Calibri</vt:lpstr>
      <vt:lpstr>Aptos</vt:lpstr>
      <vt:lpstr>Poppins</vt:lpstr>
      <vt:lpstr>Hachette 2024</vt:lpstr>
      <vt:lpstr>PowerPoint Presentation</vt:lpstr>
      <vt:lpstr>PowerPoint Presentation</vt:lpstr>
      <vt:lpstr> </vt:lpstr>
      <vt:lpstr>PowerPoint Presentation</vt:lpstr>
      <vt:lpstr>PowerPoint Presentation</vt:lpstr>
      <vt:lpstr> </vt:lpstr>
      <vt:lpstr> </vt:lpstr>
      <vt:lpstr> </vt:lpstr>
      <vt:lpstr> </vt:lpstr>
      <vt:lpstr>PowerPoint Presentation</vt:lpstr>
      <vt:lpstr> </vt:lpstr>
      <vt:lpstr>PowerPoint Presentation</vt:lpstr>
      <vt:lpstr> </vt:lpstr>
      <vt:lpstr> </vt:lpstr>
      <vt:lpstr> </vt:lpstr>
      <vt:lpstr> </vt:lpstr>
      <vt:lpstr>PowerPoint Presentation</vt:lpstr>
      <vt:lpstr> </vt:lpstr>
      <vt:lpstr> </vt:lpstr>
      <vt:lpstr> </vt:lpstr>
      <vt:lpstr> </vt:lpstr>
      <vt:lpstr>PowerPoint Presentation</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Winkley</dc:creator>
  <cp:lastModifiedBy>Ben Roberts</cp:lastModifiedBy>
  <cp:revision>33</cp:revision>
  <dcterms:created xsi:type="dcterms:W3CDTF">2024-08-30T17:54:49Z</dcterms:created>
  <dcterms:modified xsi:type="dcterms:W3CDTF">2026-03-25T13:31:33Z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2024-08-30T00:00:00Z</vt:filetime>
  </property>
  <property fmtid="{D5CDD505-2E9C-101B-9397-08002B2CF9AE}" pid="3" name="Creator">
    <vt:lpwstr>Adobe InDesign 19.5 (Macintosh)</vt:lpwstr>
  </property>
  <property fmtid="{D5CDD505-2E9C-101B-9397-08002B2CF9AE}" pid="4" name="LastSaved">
    <vt:filetime>2024-08-30T00:00:00Z</vt:filetime>
  </property>
  <property fmtid="{D5CDD505-2E9C-101B-9397-08002B2CF9AE}" pid="5" name="Producer">
    <vt:lpwstr>Adobe PDF Library 17.0</vt:lpwstr>
  </property>
  <property fmtid="{D5CDD505-2E9C-101B-9397-08002B2CF9AE}" pid="6" name="ContentTypeId">
    <vt:lpwstr>0x010100809BF9ABE9049245A56E38F792FADB82</vt:lpwstr>
  </property>
  <property fmtid="{D5CDD505-2E9C-101B-9397-08002B2CF9AE}" pid="7" name="MediaServiceImageTags">
    <vt:lpwstr/>
  </property>
</Properties>
</file>