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1"/>
  </p:notesMasterIdLst>
  <p:sldIdLst>
    <p:sldId id="357" r:id="rId5"/>
    <p:sldId id="264" r:id="rId6"/>
    <p:sldId id="327" r:id="rId7"/>
    <p:sldId id="257" r:id="rId8"/>
    <p:sldId id="378" r:id="rId9"/>
    <p:sldId id="258" r:id="rId10"/>
    <p:sldId id="379" r:id="rId11"/>
    <p:sldId id="259" r:id="rId12"/>
    <p:sldId id="351" r:id="rId13"/>
    <p:sldId id="260" r:id="rId14"/>
    <p:sldId id="261" r:id="rId15"/>
    <p:sldId id="352" r:id="rId16"/>
    <p:sldId id="263" r:id="rId17"/>
    <p:sldId id="265" r:id="rId18"/>
    <p:sldId id="363" r:id="rId19"/>
    <p:sldId id="368" r:id="rId20"/>
  </p:sldIdLst>
  <p:sldSz cx="12192000" cy="6858000"/>
  <p:notesSz cx="20104100" cy="11309350"/>
  <p:embeddedFontLst>
    <p:embeddedFont>
      <p:font typeface="Poppins" panose="00000500000000000000" pitchFamily="2" charset="0"/>
      <p:regular r:id="rId22"/>
      <p:bold r:id="rId23"/>
      <p:italic r:id="rId24"/>
      <p:boldItalic r:id="rId25"/>
    </p:embeddedFont>
  </p:embeddedFontLst>
  <p:defaultTextStyle>
    <a:defPPr>
      <a:defRPr kern="0"/>
    </a:defPPr>
  </p:defaultTextStyle>
  <p:extLst>
    <p:ext uri="{EFAFB233-063F-42B5-8137-9DF3F51BA10A}">
      <p15:sldGuideLst xmlns:p15="http://schemas.microsoft.com/office/powerpoint/2012/main">
        <p15:guide id="1" orient="horz" pos="1752" userDrawn="1">
          <p15:clr>
            <a:srgbClr val="A4A3A4"/>
          </p15:clr>
        </p15:guide>
        <p15:guide id="2" pos="435" userDrawn="1">
          <p15:clr>
            <a:srgbClr val="A4A3A4"/>
          </p15:clr>
        </p15:guide>
        <p15:guide id="3" pos="3840"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5F"/>
    <a:srgbClr val="B0C589"/>
    <a:srgbClr val="F8EA64"/>
    <a:srgbClr val="E1B8DF"/>
    <a:srgbClr val="99C5C8"/>
    <a:srgbClr val="E5F0F1"/>
    <a:srgbClr val="F5C7A6"/>
    <a:srgbClr val="EFAE7E"/>
    <a:srgbClr val="7FB6BB"/>
    <a:srgbClr val="006D7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9A1C7-CC5A-244B-A651-ADBDFDDF72F7}" v="18" dt="2025-09-03T08:20:13.5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6" autoAdjust="0"/>
    <p:restoredTop sz="77181" autoAdjust="0"/>
  </p:normalViewPr>
  <p:slideViewPr>
    <p:cSldViewPr snapToGrid="0">
      <p:cViewPr varScale="1">
        <p:scale>
          <a:sx n="87" d="100"/>
          <a:sy n="87" d="100"/>
        </p:scale>
        <p:origin x="1788" y="36"/>
      </p:cViewPr>
      <p:guideLst>
        <p:guide orient="horz" pos="1752"/>
        <p:guide pos="435"/>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DF1BE3E-CB74-4CF2-9907-EFF9141CB904}" type="datetimeFigureOut">
              <a:rPr lang="en-GB" smtClean="0"/>
              <a:t>06/02/2026</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B805106-EFD6-4D52-B109-F3FFEE628372}" type="slidenum">
              <a:rPr lang="en-GB" smtClean="0"/>
              <a:t>‹#›</a:t>
            </a:fld>
            <a:endParaRPr lang="en-GB"/>
          </a:p>
        </p:txBody>
      </p:sp>
    </p:spTree>
    <p:extLst>
      <p:ext uri="{BB962C8B-B14F-4D97-AF65-F5344CB8AC3E}">
        <p14:creationId xmlns:p14="http://schemas.microsoft.com/office/powerpoint/2010/main" val="20697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05106-EFD6-4D52-B109-F3FFEE628372}" type="slidenum">
              <a:rPr lang="en-GB" smtClean="0"/>
              <a:t>2</a:t>
            </a:fld>
            <a:endParaRPr lang="en-GB"/>
          </a:p>
        </p:txBody>
      </p:sp>
    </p:spTree>
    <p:extLst>
      <p:ext uri="{BB962C8B-B14F-4D97-AF65-F5344CB8AC3E}">
        <p14:creationId xmlns:p14="http://schemas.microsoft.com/office/powerpoint/2010/main" val="90166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05106-EFD6-4D52-B109-F3FFEE628372}" type="slidenum">
              <a:rPr lang="en-GB" smtClean="0"/>
              <a:t>5</a:t>
            </a:fld>
            <a:endParaRPr lang="en-GB"/>
          </a:p>
        </p:txBody>
      </p:sp>
    </p:spTree>
    <p:extLst>
      <p:ext uri="{BB962C8B-B14F-4D97-AF65-F5344CB8AC3E}">
        <p14:creationId xmlns:p14="http://schemas.microsoft.com/office/powerpoint/2010/main" val="327856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05106-EFD6-4D52-B109-F3FFEE628372}" type="slidenum">
              <a:rPr lang="en-GB" smtClean="0"/>
              <a:t>7</a:t>
            </a:fld>
            <a:endParaRPr lang="en-GB"/>
          </a:p>
        </p:txBody>
      </p:sp>
    </p:spTree>
    <p:extLst>
      <p:ext uri="{BB962C8B-B14F-4D97-AF65-F5344CB8AC3E}">
        <p14:creationId xmlns:p14="http://schemas.microsoft.com/office/powerpoint/2010/main" val="413774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05106-EFD6-4D52-B109-F3FFEE628372}" type="slidenum">
              <a:rPr lang="en-GB" smtClean="0"/>
              <a:t>9</a:t>
            </a:fld>
            <a:endParaRPr lang="en-GB"/>
          </a:p>
        </p:txBody>
      </p:sp>
    </p:spTree>
    <p:extLst>
      <p:ext uri="{BB962C8B-B14F-4D97-AF65-F5344CB8AC3E}">
        <p14:creationId xmlns:p14="http://schemas.microsoft.com/office/powerpoint/2010/main" val="35122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05106-EFD6-4D52-B109-F3FFEE628372}" type="slidenum">
              <a:rPr lang="en-GB" smtClean="0"/>
              <a:t>10</a:t>
            </a:fld>
            <a:endParaRPr lang="en-GB"/>
          </a:p>
        </p:txBody>
      </p:sp>
    </p:spTree>
    <p:extLst>
      <p:ext uri="{BB962C8B-B14F-4D97-AF65-F5344CB8AC3E}">
        <p14:creationId xmlns:p14="http://schemas.microsoft.com/office/powerpoint/2010/main" val="167710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98143" y="3701676"/>
            <a:ext cx="5923399" cy="1474712"/>
          </a:xfrm>
          <a:prstGeom prst="rect">
            <a:avLst/>
          </a:prstGeom>
        </p:spPr>
        <p:txBody>
          <a:bodyPr/>
          <a:lstStyle>
            <a:lvl1pPr marL="7701" marR="11937" algn="l">
              <a:lnSpc>
                <a:spcPct val="78700"/>
              </a:lnSpc>
              <a:spcBef>
                <a:spcPts val="1731"/>
              </a:spcBef>
              <a:defRPr lang="en-GB" sz="4800" spc="0"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4" name="Group 3">
            <a:extLst>
              <a:ext uri="{FF2B5EF4-FFF2-40B4-BE49-F238E27FC236}">
                <a16:creationId xmlns:a16="http://schemas.microsoft.com/office/drawing/2014/main" id="{107D1F2C-A4B8-DB04-3360-AC5224405F92}"/>
              </a:ext>
            </a:extLst>
          </p:cNvPr>
          <p:cNvGrpSpPr/>
          <p:nvPr userDrawn="1"/>
        </p:nvGrpSpPr>
        <p:grpSpPr>
          <a:xfrm>
            <a:off x="333372" y="282558"/>
            <a:ext cx="2276029" cy="573672"/>
            <a:chOff x="1508133" y="1037131"/>
            <a:chExt cx="13913100" cy="3507037"/>
          </a:xfrm>
        </p:grpSpPr>
        <p:sp>
          <p:nvSpPr>
            <p:cNvPr id="5" name="Freeform: Shape 4">
              <a:extLst>
                <a:ext uri="{FF2B5EF4-FFF2-40B4-BE49-F238E27FC236}">
                  <a16:creationId xmlns:a16="http://schemas.microsoft.com/office/drawing/2014/main" id="{70DB9093-1521-CE2A-69DB-E248FB855630}"/>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0529F43D-5876-96D3-B3F9-668072E5129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3AD630BC-C7A5-BDB3-4ACA-268E3E750B2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5E59904B-3CA2-3B42-EE77-8A6773B20FA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0AF1CB8-B703-2C49-AFC6-CF4E06A7E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F912C48-7B13-828C-11DB-B550F901473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3" name="Graphic 13">
              <a:extLst>
                <a:ext uri="{FF2B5EF4-FFF2-40B4-BE49-F238E27FC236}">
                  <a16:creationId xmlns:a16="http://schemas.microsoft.com/office/drawing/2014/main" id="{8D8EB580-B051-5F5C-1D55-188B4EDB90C4}"/>
                </a:ext>
              </a:extLst>
            </p:cNvPr>
            <p:cNvGrpSpPr/>
            <p:nvPr/>
          </p:nvGrpSpPr>
          <p:grpSpPr>
            <a:xfrm>
              <a:off x="9525641" y="3686022"/>
              <a:ext cx="1525445" cy="858146"/>
              <a:chOff x="12772390" y="2478251"/>
              <a:chExt cx="322040" cy="181165"/>
            </a:xfrm>
            <a:solidFill>
              <a:srgbClr val="FFFFFF"/>
            </a:solidFill>
          </p:grpSpPr>
          <p:sp>
            <p:nvSpPr>
              <p:cNvPr id="16" name="Freeform: Shape 15">
                <a:extLst>
                  <a:ext uri="{FF2B5EF4-FFF2-40B4-BE49-F238E27FC236}">
                    <a16:creationId xmlns:a16="http://schemas.microsoft.com/office/drawing/2014/main" id="{22E742DC-93D9-523E-53B7-125480ABD904}"/>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F8BE63A-A7DD-C0E3-C906-B33E467CD516}"/>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DD115AF-E570-384C-FDC5-73B2ACB07C57}"/>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753C30A1-13C6-2329-39EC-E9B63721FB1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8" name="object 6">
            <a:extLst>
              <a:ext uri="{FF2B5EF4-FFF2-40B4-BE49-F238E27FC236}">
                <a16:creationId xmlns:a16="http://schemas.microsoft.com/office/drawing/2014/main" id="{48D348BC-2922-97A4-D6B8-4D154B8BDAB5}"/>
              </a:ext>
            </a:extLst>
          </p:cNvPr>
          <p:cNvGrpSpPr/>
          <p:nvPr userDrawn="1"/>
        </p:nvGrpSpPr>
        <p:grpSpPr>
          <a:xfrm>
            <a:off x="6952617" y="4413"/>
            <a:ext cx="5239189" cy="6853379"/>
            <a:chOff x="11464676" y="7277"/>
            <a:chExt cx="8639810" cy="11301730"/>
          </a:xfrm>
        </p:grpSpPr>
        <p:pic>
          <p:nvPicPr>
            <p:cNvPr id="19" name="object 7">
              <a:extLst>
                <a:ext uri="{FF2B5EF4-FFF2-40B4-BE49-F238E27FC236}">
                  <a16:creationId xmlns:a16="http://schemas.microsoft.com/office/drawing/2014/main" id="{873C0C0B-2742-68F3-BF5A-1C8EDBBF12A3}"/>
                </a:ext>
              </a:extLst>
            </p:cNvPr>
            <p:cNvPicPr/>
            <p:nvPr/>
          </p:nvPicPr>
          <p:blipFill>
            <a:blip r:embed="rId2" cstate="print"/>
            <a:stretch>
              <a:fillRect/>
            </a:stretch>
          </p:blipFill>
          <p:spPr>
            <a:xfrm>
              <a:off x="11468446" y="7277"/>
              <a:ext cx="8635642" cy="6880397"/>
            </a:xfrm>
            <a:prstGeom prst="rect">
              <a:avLst/>
            </a:prstGeom>
          </p:spPr>
        </p:pic>
        <p:pic>
          <p:nvPicPr>
            <p:cNvPr id="20" name="object 8">
              <a:extLst>
                <a:ext uri="{FF2B5EF4-FFF2-40B4-BE49-F238E27FC236}">
                  <a16:creationId xmlns:a16="http://schemas.microsoft.com/office/drawing/2014/main" id="{BD36C55D-E122-8D61-84D7-B7D081253588}"/>
                </a:ext>
              </a:extLst>
            </p:cNvPr>
            <p:cNvPicPr/>
            <p:nvPr/>
          </p:nvPicPr>
          <p:blipFill>
            <a:blip r:embed="rId3" cstate="print"/>
            <a:stretch>
              <a:fillRect/>
            </a:stretch>
          </p:blipFill>
          <p:spPr>
            <a:xfrm>
              <a:off x="11468446" y="6856252"/>
              <a:ext cx="4398431" cy="4452304"/>
            </a:xfrm>
            <a:prstGeom prst="rect">
              <a:avLst/>
            </a:prstGeom>
          </p:spPr>
        </p:pic>
        <p:pic>
          <p:nvPicPr>
            <p:cNvPr id="21" name="object 9">
              <a:extLst>
                <a:ext uri="{FF2B5EF4-FFF2-40B4-BE49-F238E27FC236}">
                  <a16:creationId xmlns:a16="http://schemas.microsoft.com/office/drawing/2014/main" id="{77054294-7D40-836C-9A9F-3E6927466BE8}"/>
                </a:ext>
              </a:extLst>
            </p:cNvPr>
            <p:cNvPicPr/>
            <p:nvPr/>
          </p:nvPicPr>
          <p:blipFill>
            <a:blip r:embed="rId4" cstate="print"/>
            <a:stretch>
              <a:fillRect/>
            </a:stretch>
          </p:blipFill>
          <p:spPr>
            <a:xfrm>
              <a:off x="15819759" y="6856257"/>
              <a:ext cx="4284340" cy="4452298"/>
            </a:xfrm>
            <a:prstGeom prst="rect">
              <a:avLst/>
            </a:prstGeom>
          </p:spPr>
        </p:pic>
        <p:pic>
          <p:nvPicPr>
            <p:cNvPr id="22" name="object 10">
              <a:extLst>
                <a:ext uri="{FF2B5EF4-FFF2-40B4-BE49-F238E27FC236}">
                  <a16:creationId xmlns:a16="http://schemas.microsoft.com/office/drawing/2014/main" id="{EC1BE60C-3715-C0B8-7260-7868371DA1DF}"/>
                </a:ext>
              </a:extLst>
            </p:cNvPr>
            <p:cNvPicPr/>
            <p:nvPr/>
          </p:nvPicPr>
          <p:blipFill>
            <a:blip r:embed="rId5" cstate="print"/>
            <a:stretch>
              <a:fillRect/>
            </a:stretch>
          </p:blipFill>
          <p:spPr>
            <a:xfrm>
              <a:off x="11464676" y="7076172"/>
              <a:ext cx="4353176" cy="3972936"/>
            </a:xfrm>
            <a:prstGeom prst="rect">
              <a:avLst/>
            </a:prstGeom>
          </p:spPr>
        </p:pic>
      </p:grpSp>
      <p:sp>
        <p:nvSpPr>
          <p:cNvPr id="24" name="object 12">
            <a:extLst>
              <a:ext uri="{FF2B5EF4-FFF2-40B4-BE49-F238E27FC236}">
                <a16:creationId xmlns:a16="http://schemas.microsoft.com/office/drawing/2014/main" id="{D00D38A3-019B-8DDE-7B68-DFED9B350F63}"/>
              </a:ext>
            </a:extLst>
          </p:cNvPr>
          <p:cNvSpPr/>
          <p:nvPr userDrawn="1"/>
        </p:nvSpPr>
        <p:spPr>
          <a:xfrm>
            <a:off x="371611" y="5383032"/>
            <a:ext cx="6297546" cy="45719"/>
          </a:xfrm>
          <a:custGeom>
            <a:avLst/>
            <a:gdLst/>
            <a:ahLst/>
            <a:cxnLst/>
            <a:rect l="l" t="t" r="r" b="b"/>
            <a:pathLst>
              <a:path w="10179685">
                <a:moveTo>
                  <a:pt x="0" y="0"/>
                </a:moveTo>
                <a:lnTo>
                  <a:pt x="10179229" y="0"/>
                </a:lnTo>
              </a:path>
            </a:pathLst>
          </a:custGeom>
          <a:ln w="47129">
            <a:solidFill>
              <a:srgbClr val="F7EB66"/>
            </a:solidFill>
          </a:ln>
        </p:spPr>
        <p:txBody>
          <a:bodyPr wrap="square" lIns="0" tIns="0" rIns="0" bIns="0" rtlCol="0"/>
          <a:lstStyle/>
          <a:p>
            <a:endParaRPr/>
          </a:p>
        </p:txBody>
      </p:sp>
      <p:sp>
        <p:nvSpPr>
          <p:cNvPr id="41" name="Text Placeholder 9">
            <a:extLst>
              <a:ext uri="{FF2B5EF4-FFF2-40B4-BE49-F238E27FC236}">
                <a16:creationId xmlns:a16="http://schemas.microsoft.com/office/drawing/2014/main" id="{C7376FDF-15E9-66A2-8FF0-E9517C08AF92}"/>
              </a:ext>
            </a:extLst>
          </p:cNvPr>
          <p:cNvSpPr>
            <a:spLocks noGrp="1"/>
          </p:cNvSpPr>
          <p:nvPr>
            <p:ph type="body" sz="quarter" idx="13"/>
          </p:nvPr>
        </p:nvSpPr>
        <p:spPr>
          <a:xfrm>
            <a:off x="333372" y="3210841"/>
            <a:ext cx="5837699" cy="869050"/>
          </a:xfrm>
          <a:prstGeom prst="rect">
            <a:avLst/>
          </a:prstGeom>
        </p:spPr>
        <p:txBody>
          <a:bodyPr wrap="square" lIns="0" tIns="0" rIns="0" bIns="0">
            <a:spAutoFit/>
          </a:bodyPr>
          <a:lstStyle>
            <a:lvl1pPr marL="92075" indent="-92075">
              <a:spcBef>
                <a:spcPts val="64"/>
              </a:spcBef>
              <a:defRPr lang="en-GB" sz="2395" b="1" spc="0" dirty="0">
                <a:solidFill>
                  <a:srgbClr val="B3D3D6"/>
                </a:solidFill>
                <a:latin typeface="+mj-lt"/>
                <a:ea typeface="+mj-ea"/>
                <a:cs typeface="+mj-cs"/>
              </a:defRPr>
            </a:lvl1pPr>
          </a:lstStyle>
          <a:p>
            <a:pPr marL="92075" lvl="0" indent="0"/>
            <a:r>
              <a:rPr lang="en-US" dirty="0"/>
              <a:t>Click to edit Master text styles</a:t>
            </a:r>
            <a:endParaRPr lang="en-GB" dirty="0"/>
          </a:p>
        </p:txBody>
      </p:sp>
    </p:spTree>
    <p:extLst>
      <p:ext uri="{BB962C8B-B14F-4D97-AF65-F5344CB8AC3E}">
        <p14:creationId xmlns:p14="http://schemas.microsoft.com/office/powerpoint/2010/main" val="20048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65292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19842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853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Blue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836153" y="1"/>
            <a:ext cx="5352783" cy="6868099"/>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chemeClr val="tx2"/>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29064" y="410506"/>
            <a:ext cx="5866936" cy="410599"/>
          </a:xfrm>
          <a:prstGeom prst="rect">
            <a:avLst/>
          </a:prstGeom>
        </p:spPr>
        <p:txBody>
          <a:bodyPr/>
          <a:lstStyle>
            <a:lvl1pPr marL="7701">
              <a:spcBef>
                <a:spcPts val="79"/>
              </a:spcBef>
              <a:defRPr lang="en-GB" sz="3729" b="1" dirty="0">
                <a:solidFill>
                  <a:srgbClr val="004066"/>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solidFill>
                  <a:schemeClr val="bg1"/>
                </a:solidFill>
              </a:endParaRPr>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solidFill>
                  <a:schemeClr val="bg1"/>
                </a:solidFill>
              </a:endParaRPr>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solidFill>
                  <a:schemeClr val="bg1"/>
                </a:solidFill>
              </a:endParaRPr>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solidFill>
                    <a:schemeClr val="bg1"/>
                  </a:solidFill>
                </a:endParaRPr>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29064" y="1948843"/>
            <a:ext cx="5866936" cy="3821519"/>
          </a:xfrm>
          <a:prstGeom prst="rect">
            <a:avLst/>
          </a:prstGeom>
        </p:spPr>
        <p:txBody>
          <a:bodyPr>
            <a:noAutofit/>
          </a:bodyPr>
          <a:lstStyle>
            <a:lvl1pPr marL="7701">
              <a:defRPr lang="en-GB" sz="1334"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229064" y="1604274"/>
            <a:ext cx="5866936" cy="410599"/>
          </a:xfrm>
          <a:prstGeom prst="rect">
            <a:avLst/>
          </a:prstGeom>
        </p:spPr>
        <p:txBody>
          <a:bodyPr/>
          <a:lstStyle>
            <a:lvl1pPr marL="7701">
              <a:spcBef>
                <a:spcPts val="3132"/>
              </a:spcBef>
              <a:defRPr lang="en-GB" sz="1486" b="1"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C6D074C-663D-E9F7-E2F1-1C084DDD3AC3}"/>
              </a:ext>
            </a:extLst>
          </p:cNvPr>
          <p:cNvSpPr>
            <a:spLocks noGrp="1"/>
          </p:cNvSpPr>
          <p:nvPr>
            <p:ph type="body" sz="quarter" idx="15"/>
          </p:nvPr>
        </p:nvSpPr>
        <p:spPr>
          <a:xfrm>
            <a:off x="7115051" y="349739"/>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9BEE55E2-73D8-09EC-57D8-2980D2787CCA}"/>
              </a:ext>
            </a:extLst>
          </p:cNvPr>
          <p:cNvSpPr>
            <a:spLocks noGrp="1"/>
          </p:cNvSpPr>
          <p:nvPr>
            <p:ph type="body" sz="quarter" idx="16"/>
          </p:nvPr>
        </p:nvSpPr>
        <p:spPr>
          <a:xfrm>
            <a:off x="7115051" y="747327"/>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DF0E4CB4-E675-944B-7677-63361CF96D1B}"/>
              </a:ext>
            </a:extLst>
          </p:cNvPr>
          <p:cNvSpPr>
            <a:spLocks noGrp="1"/>
          </p:cNvSpPr>
          <p:nvPr>
            <p:ph type="body" sz="quarter" idx="17"/>
          </p:nvPr>
        </p:nvSpPr>
        <p:spPr>
          <a:xfrm>
            <a:off x="7115052" y="5154168"/>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8890977E-53C6-CD1C-7E05-E4650BCCAD2F}"/>
              </a:ext>
            </a:extLst>
          </p:cNvPr>
          <p:cNvSpPr>
            <a:spLocks noGrp="1"/>
          </p:cNvSpPr>
          <p:nvPr>
            <p:ph type="body" sz="quarter" idx="18"/>
          </p:nvPr>
        </p:nvSpPr>
        <p:spPr>
          <a:xfrm>
            <a:off x="7115051" y="5479337"/>
            <a:ext cx="4871846" cy="410599"/>
          </a:xfrm>
          <a:prstGeom prst="rect">
            <a:avLst/>
          </a:prstGeom>
        </p:spPr>
        <p:txBody>
          <a:bodyPr/>
          <a:lstStyle>
            <a:lvl1pPr marL="7701">
              <a:spcBef>
                <a:spcPts val="79"/>
              </a:spcBef>
              <a:defRPr lang="en-GB" sz="1334"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8933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Mint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096000" y="1"/>
            <a:ext cx="6095519"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99C5C8"/>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336474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Teal Content ">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746824C-CB13-D44A-01BF-34EB0B6B2539}"/>
              </a:ext>
            </a:extLst>
          </p:cNvPr>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chemeClr val="bg1"/>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9200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id Blue">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6" y="1108838"/>
            <a:ext cx="10078593" cy="410599"/>
          </a:xfrm>
          <a:prstGeom prst="rect">
            <a:avLst/>
          </a:prstGeom>
        </p:spPr>
        <p:txBody>
          <a:bodyPr/>
          <a:lstStyle>
            <a:lvl1pPr>
              <a:defRPr lang="en-US" sz="2400" b="0" i="0" spc="-12" dirty="0" smtClean="0">
                <a:solidFill>
                  <a:schemeClr val="bg1"/>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8090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id Teal">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bg1"/>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F980D705-94F5-2EBD-CADD-65704BDA0642}"/>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79829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id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Text Placeholder 9">
            <a:extLst>
              <a:ext uri="{FF2B5EF4-FFF2-40B4-BE49-F238E27FC236}">
                <a16:creationId xmlns:a16="http://schemas.microsoft.com/office/drawing/2014/main" id="{3909BA4F-BD03-6E3A-E7FC-756C83EF2A88}"/>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F3084440-AFDE-A42C-15A8-2435F55F906D}"/>
              </a:ext>
            </a:extLst>
          </p:cNvPr>
          <p:cNvGrpSpPr/>
          <p:nvPr userDrawn="1"/>
        </p:nvGrpSpPr>
        <p:grpSpPr>
          <a:xfrm>
            <a:off x="11174881" y="6540002"/>
            <a:ext cx="772773" cy="194777"/>
            <a:chOff x="1508133" y="1037131"/>
            <a:chExt cx="13913100" cy="3507037"/>
          </a:xfrm>
          <a:solidFill>
            <a:schemeClr val="tx1"/>
          </a:solidFill>
        </p:grpSpPr>
        <p:sp>
          <p:nvSpPr>
            <p:cNvPr id="4" name="Freeform: Shape 25">
              <a:extLst>
                <a:ext uri="{FF2B5EF4-FFF2-40B4-BE49-F238E27FC236}">
                  <a16:creationId xmlns:a16="http://schemas.microsoft.com/office/drawing/2014/main" id="{16586463-B9DF-F118-66DA-92057BE4276D}"/>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26">
              <a:extLst>
                <a:ext uri="{FF2B5EF4-FFF2-40B4-BE49-F238E27FC236}">
                  <a16:creationId xmlns:a16="http://schemas.microsoft.com/office/drawing/2014/main" id="{AAE07D68-801C-6EBC-8F2E-5D0F55AA8F68}"/>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27">
              <a:extLst>
                <a:ext uri="{FF2B5EF4-FFF2-40B4-BE49-F238E27FC236}">
                  <a16:creationId xmlns:a16="http://schemas.microsoft.com/office/drawing/2014/main" id="{D6157B78-9005-2B77-EA33-5FB1C4D7719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28">
              <a:extLst>
                <a:ext uri="{FF2B5EF4-FFF2-40B4-BE49-F238E27FC236}">
                  <a16:creationId xmlns:a16="http://schemas.microsoft.com/office/drawing/2014/main" id="{E3E2B16A-ECFE-CA95-E527-9E10B95B515C}"/>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29">
              <a:extLst>
                <a:ext uri="{FF2B5EF4-FFF2-40B4-BE49-F238E27FC236}">
                  <a16:creationId xmlns:a16="http://schemas.microsoft.com/office/drawing/2014/main" id="{8D6A54AE-12FF-538B-542C-D6D73EE5B43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30">
              <a:extLst>
                <a:ext uri="{FF2B5EF4-FFF2-40B4-BE49-F238E27FC236}">
                  <a16:creationId xmlns:a16="http://schemas.microsoft.com/office/drawing/2014/main" id="{411308CF-214D-29A4-3EED-B733A2B9C4D5}"/>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0" name="Graphic 13">
              <a:extLst>
                <a:ext uri="{FF2B5EF4-FFF2-40B4-BE49-F238E27FC236}">
                  <a16:creationId xmlns:a16="http://schemas.microsoft.com/office/drawing/2014/main" id="{59AA445A-4C76-4589-6D16-A6697E22BB55}"/>
                </a:ext>
              </a:extLst>
            </p:cNvPr>
            <p:cNvGrpSpPr/>
            <p:nvPr/>
          </p:nvGrpSpPr>
          <p:grpSpPr>
            <a:xfrm>
              <a:off x="9525641" y="3686022"/>
              <a:ext cx="1525445" cy="858146"/>
              <a:chOff x="12772390" y="2478251"/>
              <a:chExt cx="322040" cy="181165"/>
            </a:xfrm>
            <a:grpFill/>
          </p:grpSpPr>
          <p:sp>
            <p:nvSpPr>
              <p:cNvPr id="13" name="Freeform: Shape 34">
                <a:extLst>
                  <a:ext uri="{FF2B5EF4-FFF2-40B4-BE49-F238E27FC236}">
                    <a16:creationId xmlns:a16="http://schemas.microsoft.com/office/drawing/2014/main" id="{4C0C928E-08BB-8CD7-D108-AA9BFD987507}"/>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4" name="Freeform: Shape 35">
                <a:extLst>
                  <a:ext uri="{FF2B5EF4-FFF2-40B4-BE49-F238E27FC236}">
                    <a16:creationId xmlns:a16="http://schemas.microsoft.com/office/drawing/2014/main" id="{045EC611-DD0D-6307-C1A9-3F5DC2BD60F9}"/>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1" name="Freeform: Shape 32">
              <a:extLst>
                <a:ext uri="{FF2B5EF4-FFF2-40B4-BE49-F238E27FC236}">
                  <a16:creationId xmlns:a16="http://schemas.microsoft.com/office/drawing/2014/main" id="{5549714E-C82E-E741-F719-47C993141B69}"/>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33">
              <a:extLst>
                <a:ext uri="{FF2B5EF4-FFF2-40B4-BE49-F238E27FC236}">
                  <a16:creationId xmlns:a16="http://schemas.microsoft.com/office/drawing/2014/main" id="{96B30279-3FB1-725F-155A-69E2A3DAEF74}"/>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89553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id Mint">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28378C26-74FC-6593-5E93-1750B2CE75DD}"/>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8511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85800" y="3962400"/>
            <a:ext cx="489032" cy="814920"/>
          </a:xfrm>
          <a:prstGeom prst="rect">
            <a:avLst/>
          </a:prstGeom>
        </p:spPr>
        <p:txBody>
          <a:bodyPr vert="horz" wrap="square" lIns="0" tIns="7701" rIns="0" bIns="0" rtlCol="0">
            <a:spAutoFit/>
          </a:bodyPr>
          <a:lstStyle/>
          <a:p>
            <a:pPr marL="7701">
              <a:spcBef>
                <a:spcPts val="61"/>
              </a:spcBef>
            </a:pPr>
            <a:r>
              <a:rPr sz="5245" b="1" spc="-30">
                <a:solidFill>
                  <a:srgbClr val="003D61"/>
                </a:solidFill>
                <a:latin typeface="Poppins" panose="00000500000000000000" pitchFamily="2" charset="0"/>
                <a:cs typeface="Poppins" panose="00000500000000000000" pitchFamily="2" charset="0"/>
              </a:rPr>
              <a:t>1</a:t>
            </a:r>
            <a:endParaRPr sz="5245">
              <a:latin typeface="Poppins" panose="00000500000000000000" pitchFamily="2" charset="0"/>
              <a:cs typeface="Poppins"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lid Mint Title">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2032167"/>
            <a:ext cx="7994501" cy="410599"/>
          </a:xfrm>
          <a:prstGeom prst="rect">
            <a:avLst/>
          </a:prstGeom>
        </p:spPr>
        <p:txBody>
          <a:bodyPr/>
          <a:lstStyle>
            <a:lvl1pPr>
              <a:defRPr lang="en-US" sz="28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2623734"/>
            <a:ext cx="7994501" cy="671890"/>
          </a:xfrm>
          <a:prstGeom prst="rect">
            <a:avLst/>
          </a:prstGeom>
        </p:spPr>
        <p:txBody>
          <a:bodyPr/>
          <a:lstStyle>
            <a:lvl1pPr>
              <a:defRPr lang="en-US" sz="44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59357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light Blue Content ">
    <p:bg>
      <p:bgPr>
        <a:solidFill>
          <a:srgbClr val="E5F0F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2758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alf light Blue Content ">
    <p:bg>
      <p:bgPr>
        <a:solidFill>
          <a:srgbClr val="003C5F"/>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3053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86522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22083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037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68469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61228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30966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31576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21797" y="395717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2</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63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54446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Peach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6"/>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6544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Light Green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131668"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B0C58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2020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ink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56938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Yellow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F8EA6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1622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Teal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lnSpc>
                <a:spcPts val="1500"/>
              </a:lnSpc>
              <a:defRPr lang="en-US" sz="1100" b="0" i="0" spc="-12" baseline="0" dirty="0" smtClean="0">
                <a:solidFill>
                  <a:schemeClr val="bg1"/>
                </a:solidFill>
                <a:latin typeface="+mj-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bg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4529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ith Pink">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4"/>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64435" y="17526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5264602"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23405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with Light Green">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rgbClr val="B0C589"/>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18288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6670034"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378394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x Charts with Peach">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6"/>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1" y="194866"/>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1" y="1234343"/>
            <a:ext cx="2514600"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3245408" y="1223988"/>
            <a:ext cx="4259988" cy="4409374"/>
          </a:xfrm>
          <a:prstGeom prst="rect">
            <a:avLst/>
          </a:prstGeom>
          <a:solidFill>
            <a:schemeClr val="bg1">
              <a:lumMod val="75000"/>
            </a:schemeClr>
          </a:solidFill>
        </p:spPr>
        <p:txBody>
          <a:bodyPr/>
          <a:lstStyle/>
          <a:p>
            <a:endParaRPr lang="en-GB"/>
          </a:p>
        </p:txBody>
      </p:sp>
      <p:sp>
        <p:nvSpPr>
          <p:cNvPr id="6" name="Chart Placeholder 3">
            <a:extLst>
              <a:ext uri="{FF2B5EF4-FFF2-40B4-BE49-F238E27FC236}">
                <a16:creationId xmlns:a16="http://schemas.microsoft.com/office/drawing/2014/main" id="{33D7627A-8C94-E077-295E-D5EEEA7C15DD}"/>
              </a:ext>
            </a:extLst>
          </p:cNvPr>
          <p:cNvSpPr>
            <a:spLocks noGrp="1"/>
          </p:cNvSpPr>
          <p:nvPr>
            <p:ph type="chart" sz="quarter" idx="15"/>
          </p:nvPr>
        </p:nvSpPr>
        <p:spPr>
          <a:xfrm>
            <a:off x="7730843" y="1223988"/>
            <a:ext cx="4259988" cy="4409374"/>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168586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4 x Panel ">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1885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06094" y="3976301"/>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3</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7461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x Panel ">
    <p:bg>
      <p:bgPr>
        <a:solidFill>
          <a:schemeClr val="bg1"/>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966C567-214B-EE6D-1EA0-28E3D2A8D6B9}"/>
              </a:ext>
            </a:extLst>
          </p:cNvPr>
          <p:cNvSpPr/>
          <p:nvPr userDrawn="1"/>
        </p:nvSpPr>
        <p:spPr>
          <a:xfrm>
            <a:off x="10568671"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grpSp>
        <p:nvGrpSpPr>
          <p:cNvPr id="8" name="object 2">
            <a:extLst>
              <a:ext uri="{FF2B5EF4-FFF2-40B4-BE49-F238E27FC236}">
                <a16:creationId xmlns:a16="http://schemas.microsoft.com/office/drawing/2014/main" id="{333F30A5-7174-2DF1-B73B-17B44B6E94CF}"/>
              </a:ext>
            </a:extLst>
          </p:cNvPr>
          <p:cNvGrpSpPr/>
          <p:nvPr userDrawn="1"/>
        </p:nvGrpSpPr>
        <p:grpSpPr>
          <a:xfrm>
            <a:off x="10568668" y="0"/>
            <a:ext cx="1623048" cy="6857615"/>
            <a:chOff x="17427815" y="0"/>
            <a:chExt cx="2676527" cy="11308715"/>
          </a:xfrm>
        </p:grpSpPr>
        <p:sp>
          <p:nvSpPr>
            <p:cNvPr id="9" name="object 3">
              <a:extLst>
                <a:ext uri="{FF2B5EF4-FFF2-40B4-BE49-F238E27FC236}">
                  <a16:creationId xmlns:a16="http://schemas.microsoft.com/office/drawing/2014/main" id="{3ABEFA7F-6D84-CC23-D577-EED68951E4A2}"/>
                </a:ext>
              </a:extLst>
            </p:cNvPr>
            <p:cNvSpPr/>
            <p:nvPr/>
          </p:nvSpPr>
          <p:spPr>
            <a:xfrm>
              <a:off x="17427815" y="0"/>
              <a:ext cx="2676525" cy="113087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sp>
          <p:nvSpPr>
            <p:cNvPr id="11" name="object 4">
              <a:extLst>
                <a:ext uri="{FF2B5EF4-FFF2-40B4-BE49-F238E27FC236}">
                  <a16:creationId xmlns:a16="http://schemas.microsoft.com/office/drawing/2014/main" id="{A7088E8B-4B27-2EED-8E24-2BE18D72CAC1}"/>
                </a:ext>
              </a:extLst>
            </p:cNvPr>
            <p:cNvSpPr/>
            <p:nvPr/>
          </p:nvSpPr>
          <p:spPr>
            <a:xfrm>
              <a:off x="17427817" y="5"/>
              <a:ext cx="2676525" cy="3919220"/>
            </a:xfrm>
            <a:custGeom>
              <a:avLst/>
              <a:gdLst/>
              <a:ahLst/>
              <a:cxnLst/>
              <a:rect l="l" t="t" r="r" b="b"/>
              <a:pathLst>
                <a:path w="2676525" h="3919220">
                  <a:moveTo>
                    <a:pt x="189890" y="2625140"/>
                  </a:moveTo>
                  <a:lnTo>
                    <a:pt x="0" y="2625140"/>
                  </a:lnTo>
                  <a:lnTo>
                    <a:pt x="0" y="2704604"/>
                  </a:lnTo>
                  <a:lnTo>
                    <a:pt x="189890" y="2704604"/>
                  </a:lnTo>
                  <a:lnTo>
                    <a:pt x="189890" y="2625140"/>
                  </a:lnTo>
                  <a:close/>
                </a:path>
                <a:path w="2676525" h="3919220">
                  <a:moveTo>
                    <a:pt x="189890" y="1750085"/>
                  </a:moveTo>
                  <a:lnTo>
                    <a:pt x="0" y="1750085"/>
                  </a:lnTo>
                  <a:lnTo>
                    <a:pt x="0" y="1829574"/>
                  </a:lnTo>
                  <a:lnTo>
                    <a:pt x="189890" y="1829574"/>
                  </a:lnTo>
                  <a:lnTo>
                    <a:pt x="189890" y="1750085"/>
                  </a:lnTo>
                  <a:close/>
                </a:path>
                <a:path w="2676525" h="3919220">
                  <a:moveTo>
                    <a:pt x="189890" y="875055"/>
                  </a:moveTo>
                  <a:lnTo>
                    <a:pt x="0" y="875055"/>
                  </a:lnTo>
                  <a:lnTo>
                    <a:pt x="0" y="954532"/>
                  </a:lnTo>
                  <a:lnTo>
                    <a:pt x="189890" y="954532"/>
                  </a:lnTo>
                  <a:lnTo>
                    <a:pt x="189890" y="875055"/>
                  </a:lnTo>
                  <a:close/>
                </a:path>
                <a:path w="2676525" h="3919220">
                  <a:moveTo>
                    <a:pt x="189903" y="0"/>
                  </a:moveTo>
                  <a:lnTo>
                    <a:pt x="0" y="0"/>
                  </a:lnTo>
                  <a:lnTo>
                    <a:pt x="0" y="79489"/>
                  </a:lnTo>
                  <a:lnTo>
                    <a:pt x="189903" y="79489"/>
                  </a:lnTo>
                  <a:lnTo>
                    <a:pt x="189903" y="0"/>
                  </a:lnTo>
                  <a:close/>
                </a:path>
                <a:path w="2676525" h="3919220">
                  <a:moveTo>
                    <a:pt x="378790" y="2964345"/>
                  </a:moveTo>
                  <a:lnTo>
                    <a:pt x="1041" y="2964345"/>
                  </a:lnTo>
                  <a:lnTo>
                    <a:pt x="1041" y="3043771"/>
                  </a:lnTo>
                  <a:lnTo>
                    <a:pt x="378790" y="3043771"/>
                  </a:lnTo>
                  <a:lnTo>
                    <a:pt x="378790" y="2964345"/>
                  </a:lnTo>
                  <a:close/>
                </a:path>
                <a:path w="2676525" h="3919220">
                  <a:moveTo>
                    <a:pt x="378790" y="2089302"/>
                  </a:moveTo>
                  <a:lnTo>
                    <a:pt x="1041" y="2089302"/>
                  </a:lnTo>
                  <a:lnTo>
                    <a:pt x="1041" y="2168728"/>
                  </a:lnTo>
                  <a:lnTo>
                    <a:pt x="378790" y="2168728"/>
                  </a:lnTo>
                  <a:lnTo>
                    <a:pt x="378790" y="2089302"/>
                  </a:lnTo>
                  <a:close/>
                </a:path>
                <a:path w="2676525" h="3919220">
                  <a:moveTo>
                    <a:pt x="378790" y="1214259"/>
                  </a:moveTo>
                  <a:lnTo>
                    <a:pt x="1041" y="1214259"/>
                  </a:lnTo>
                  <a:lnTo>
                    <a:pt x="1041" y="1293685"/>
                  </a:lnTo>
                  <a:lnTo>
                    <a:pt x="378790" y="1293685"/>
                  </a:lnTo>
                  <a:lnTo>
                    <a:pt x="378790" y="1214259"/>
                  </a:lnTo>
                  <a:close/>
                </a:path>
                <a:path w="2676525" h="3919220">
                  <a:moveTo>
                    <a:pt x="378790" y="339217"/>
                  </a:moveTo>
                  <a:lnTo>
                    <a:pt x="1041" y="339217"/>
                  </a:lnTo>
                  <a:lnTo>
                    <a:pt x="1041" y="418642"/>
                  </a:lnTo>
                  <a:lnTo>
                    <a:pt x="378790" y="418642"/>
                  </a:lnTo>
                  <a:lnTo>
                    <a:pt x="378790" y="339217"/>
                  </a:lnTo>
                  <a:close/>
                </a:path>
                <a:path w="2676525" h="3919220">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3919220">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3919220">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391922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3919220">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3919220">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3919220">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3919220">
                  <a:moveTo>
                    <a:pt x="1062558" y="0"/>
                  </a:moveTo>
                  <a:lnTo>
                    <a:pt x="684847" y="0"/>
                  </a:lnTo>
                  <a:lnTo>
                    <a:pt x="684847" y="80010"/>
                  </a:lnTo>
                  <a:lnTo>
                    <a:pt x="684847" y="419100"/>
                  </a:lnTo>
                  <a:lnTo>
                    <a:pt x="756513" y="419100"/>
                  </a:lnTo>
                  <a:lnTo>
                    <a:pt x="756513" y="80010"/>
                  </a:lnTo>
                  <a:lnTo>
                    <a:pt x="1062558" y="80010"/>
                  </a:lnTo>
                  <a:lnTo>
                    <a:pt x="1062558" y="0"/>
                  </a:lnTo>
                  <a:close/>
                </a:path>
                <a:path w="2676525" h="3919220">
                  <a:moveTo>
                    <a:pt x="1251445" y="2964345"/>
                  </a:moveTo>
                  <a:lnTo>
                    <a:pt x="873709" y="2964345"/>
                  </a:lnTo>
                  <a:lnTo>
                    <a:pt x="873709" y="3043771"/>
                  </a:lnTo>
                  <a:lnTo>
                    <a:pt x="1251445" y="3043771"/>
                  </a:lnTo>
                  <a:lnTo>
                    <a:pt x="1251445" y="2964345"/>
                  </a:lnTo>
                  <a:close/>
                </a:path>
                <a:path w="2676525" h="3919220">
                  <a:moveTo>
                    <a:pt x="1251445" y="2089302"/>
                  </a:moveTo>
                  <a:lnTo>
                    <a:pt x="873709" y="2089302"/>
                  </a:lnTo>
                  <a:lnTo>
                    <a:pt x="873709" y="2168728"/>
                  </a:lnTo>
                  <a:lnTo>
                    <a:pt x="1251445" y="2168728"/>
                  </a:lnTo>
                  <a:lnTo>
                    <a:pt x="1251445" y="2089302"/>
                  </a:lnTo>
                  <a:close/>
                </a:path>
                <a:path w="2676525" h="3919220">
                  <a:moveTo>
                    <a:pt x="1251445" y="1214259"/>
                  </a:moveTo>
                  <a:lnTo>
                    <a:pt x="873709" y="1214259"/>
                  </a:lnTo>
                  <a:lnTo>
                    <a:pt x="873709" y="1293685"/>
                  </a:lnTo>
                  <a:lnTo>
                    <a:pt x="1251445" y="1293685"/>
                  </a:lnTo>
                  <a:lnTo>
                    <a:pt x="1251445" y="1214259"/>
                  </a:lnTo>
                  <a:close/>
                </a:path>
                <a:path w="2676525" h="3919220">
                  <a:moveTo>
                    <a:pt x="1251445" y="339217"/>
                  </a:moveTo>
                  <a:lnTo>
                    <a:pt x="873709" y="339217"/>
                  </a:lnTo>
                  <a:lnTo>
                    <a:pt x="873709" y="418642"/>
                  </a:lnTo>
                  <a:lnTo>
                    <a:pt x="1251445" y="418642"/>
                  </a:lnTo>
                  <a:lnTo>
                    <a:pt x="1251445" y="339217"/>
                  </a:lnTo>
                  <a:close/>
                </a:path>
                <a:path w="2676525" h="3919220">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3919220">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3919220">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391922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3919220">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3919220">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3919220">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3919220">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3919220">
                  <a:moveTo>
                    <a:pt x="2124113" y="2964345"/>
                  </a:moveTo>
                  <a:lnTo>
                    <a:pt x="1746364" y="2964345"/>
                  </a:lnTo>
                  <a:lnTo>
                    <a:pt x="1746364" y="3043771"/>
                  </a:lnTo>
                  <a:lnTo>
                    <a:pt x="2124113" y="3043771"/>
                  </a:lnTo>
                  <a:lnTo>
                    <a:pt x="2124113" y="2964345"/>
                  </a:lnTo>
                  <a:close/>
                </a:path>
                <a:path w="2676525" h="3919220">
                  <a:moveTo>
                    <a:pt x="2124113" y="2089302"/>
                  </a:moveTo>
                  <a:lnTo>
                    <a:pt x="1746364" y="2089302"/>
                  </a:lnTo>
                  <a:lnTo>
                    <a:pt x="1746364" y="2168728"/>
                  </a:lnTo>
                  <a:lnTo>
                    <a:pt x="2124113" y="2168728"/>
                  </a:lnTo>
                  <a:lnTo>
                    <a:pt x="2124113" y="2089302"/>
                  </a:lnTo>
                  <a:close/>
                </a:path>
                <a:path w="2676525" h="3919220">
                  <a:moveTo>
                    <a:pt x="2124113" y="1214259"/>
                  </a:moveTo>
                  <a:lnTo>
                    <a:pt x="1746364" y="1214259"/>
                  </a:lnTo>
                  <a:lnTo>
                    <a:pt x="1746364" y="1293685"/>
                  </a:lnTo>
                  <a:lnTo>
                    <a:pt x="2124113" y="1293685"/>
                  </a:lnTo>
                  <a:lnTo>
                    <a:pt x="2124113" y="1214259"/>
                  </a:lnTo>
                  <a:close/>
                </a:path>
                <a:path w="2676525" h="3919220">
                  <a:moveTo>
                    <a:pt x="2124113" y="339217"/>
                  </a:moveTo>
                  <a:lnTo>
                    <a:pt x="1746364" y="339217"/>
                  </a:lnTo>
                  <a:lnTo>
                    <a:pt x="1746364" y="418642"/>
                  </a:lnTo>
                  <a:lnTo>
                    <a:pt x="2124113" y="418642"/>
                  </a:lnTo>
                  <a:lnTo>
                    <a:pt x="2124113" y="339217"/>
                  </a:lnTo>
                  <a:close/>
                </a:path>
                <a:path w="2676525" h="3919220">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3919220">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3919220">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3919220">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3919220">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3919220">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3919220">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3919220">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3919220">
                  <a:moveTo>
                    <a:pt x="2676271" y="0"/>
                  </a:moveTo>
                  <a:lnTo>
                    <a:pt x="2430170" y="0"/>
                  </a:lnTo>
                  <a:lnTo>
                    <a:pt x="2430170" y="80010"/>
                  </a:lnTo>
                  <a:lnTo>
                    <a:pt x="2430170" y="419100"/>
                  </a:lnTo>
                  <a:lnTo>
                    <a:pt x="2501836" y="419100"/>
                  </a:lnTo>
                  <a:lnTo>
                    <a:pt x="2501836" y="80010"/>
                  </a:lnTo>
                  <a:lnTo>
                    <a:pt x="2676271" y="80010"/>
                  </a:lnTo>
                  <a:lnTo>
                    <a:pt x="2676271" y="0"/>
                  </a:lnTo>
                  <a:close/>
                </a:path>
                <a:path w="2676525" h="3919220">
                  <a:moveTo>
                    <a:pt x="2676283" y="3839375"/>
                  </a:moveTo>
                  <a:lnTo>
                    <a:pt x="2619032" y="3839375"/>
                  </a:lnTo>
                  <a:lnTo>
                    <a:pt x="2619032" y="3918813"/>
                  </a:lnTo>
                  <a:lnTo>
                    <a:pt x="2676283" y="3918813"/>
                  </a:lnTo>
                  <a:lnTo>
                    <a:pt x="2676283" y="3839375"/>
                  </a:lnTo>
                  <a:close/>
                </a:path>
                <a:path w="2676525" h="3919220">
                  <a:moveTo>
                    <a:pt x="2676283" y="2964345"/>
                  </a:moveTo>
                  <a:lnTo>
                    <a:pt x="2619032" y="2964345"/>
                  </a:lnTo>
                  <a:lnTo>
                    <a:pt x="2619032" y="3043771"/>
                  </a:lnTo>
                  <a:lnTo>
                    <a:pt x="2676283" y="3043771"/>
                  </a:lnTo>
                  <a:lnTo>
                    <a:pt x="2676283" y="2964345"/>
                  </a:lnTo>
                  <a:close/>
                </a:path>
                <a:path w="2676525" h="3919220">
                  <a:moveTo>
                    <a:pt x="2676283" y="2089302"/>
                  </a:moveTo>
                  <a:lnTo>
                    <a:pt x="2619032" y="2089302"/>
                  </a:lnTo>
                  <a:lnTo>
                    <a:pt x="2619032" y="2168728"/>
                  </a:lnTo>
                  <a:lnTo>
                    <a:pt x="2676283" y="2168728"/>
                  </a:lnTo>
                  <a:lnTo>
                    <a:pt x="2676283" y="2089302"/>
                  </a:lnTo>
                  <a:close/>
                </a:path>
                <a:path w="2676525" h="3919220">
                  <a:moveTo>
                    <a:pt x="2676283" y="1214259"/>
                  </a:moveTo>
                  <a:lnTo>
                    <a:pt x="2619032" y="1214259"/>
                  </a:lnTo>
                  <a:lnTo>
                    <a:pt x="2619032" y="1293685"/>
                  </a:lnTo>
                  <a:lnTo>
                    <a:pt x="2676283" y="1293685"/>
                  </a:lnTo>
                  <a:lnTo>
                    <a:pt x="2676283" y="1214259"/>
                  </a:lnTo>
                  <a:close/>
                </a:path>
                <a:path w="2676525" h="3919220">
                  <a:moveTo>
                    <a:pt x="2676283" y="339217"/>
                  </a:moveTo>
                  <a:lnTo>
                    <a:pt x="2619032" y="339217"/>
                  </a:lnTo>
                  <a:lnTo>
                    <a:pt x="2619032" y="418642"/>
                  </a:lnTo>
                  <a:lnTo>
                    <a:pt x="2676283" y="418642"/>
                  </a:lnTo>
                  <a:lnTo>
                    <a:pt x="2676283" y="339217"/>
                  </a:lnTo>
                  <a:close/>
                </a:path>
              </a:pathLst>
            </a:custGeom>
            <a:solidFill>
              <a:srgbClr val="338B93"/>
            </a:solidFill>
          </p:spPr>
          <p:txBody>
            <a:bodyPr wrap="square" lIns="0" tIns="0" rIns="0" bIns="0" rtlCol="0"/>
            <a:lstStyle/>
            <a:p>
              <a:endParaRPr/>
            </a:p>
          </p:txBody>
        </p:sp>
        <p:sp>
          <p:nvSpPr>
            <p:cNvPr id="12" name="object 5">
              <a:extLst>
                <a:ext uri="{FF2B5EF4-FFF2-40B4-BE49-F238E27FC236}">
                  <a16:creationId xmlns:a16="http://schemas.microsoft.com/office/drawing/2014/main" id="{06D248B9-88AC-AB96-F388-FDBA6BB61B7C}"/>
                </a:ext>
              </a:extLst>
            </p:cNvPr>
            <p:cNvSpPr/>
            <p:nvPr/>
          </p:nvSpPr>
          <p:spPr>
            <a:xfrm>
              <a:off x="17427817" y="3500125"/>
              <a:ext cx="2676525" cy="4258310"/>
            </a:xfrm>
            <a:custGeom>
              <a:avLst/>
              <a:gdLst/>
              <a:ahLst/>
              <a:cxnLst/>
              <a:rect l="l" t="t" r="r" b="b"/>
              <a:pathLst>
                <a:path w="2676525" h="4258309">
                  <a:moveTo>
                    <a:pt x="189890" y="2625179"/>
                  </a:moveTo>
                  <a:lnTo>
                    <a:pt x="0" y="2625179"/>
                  </a:lnTo>
                  <a:lnTo>
                    <a:pt x="0" y="2704668"/>
                  </a:lnTo>
                  <a:lnTo>
                    <a:pt x="189890" y="2704668"/>
                  </a:lnTo>
                  <a:lnTo>
                    <a:pt x="189890" y="2625179"/>
                  </a:lnTo>
                  <a:close/>
                </a:path>
                <a:path w="2676525" h="4258309">
                  <a:moveTo>
                    <a:pt x="189890" y="1750123"/>
                  </a:moveTo>
                  <a:lnTo>
                    <a:pt x="0" y="1750123"/>
                  </a:lnTo>
                  <a:lnTo>
                    <a:pt x="0" y="1829625"/>
                  </a:lnTo>
                  <a:lnTo>
                    <a:pt x="189890" y="1829625"/>
                  </a:lnTo>
                  <a:lnTo>
                    <a:pt x="189890" y="1750123"/>
                  </a:lnTo>
                  <a:close/>
                </a:path>
                <a:path w="2676525" h="4258309">
                  <a:moveTo>
                    <a:pt x="189890" y="875093"/>
                  </a:moveTo>
                  <a:lnTo>
                    <a:pt x="0" y="875093"/>
                  </a:lnTo>
                  <a:lnTo>
                    <a:pt x="0" y="954582"/>
                  </a:lnTo>
                  <a:lnTo>
                    <a:pt x="189890" y="954582"/>
                  </a:lnTo>
                  <a:lnTo>
                    <a:pt x="189890" y="875093"/>
                  </a:lnTo>
                  <a:close/>
                </a:path>
                <a:path w="2676525" h="4258309">
                  <a:moveTo>
                    <a:pt x="189890" y="50"/>
                  </a:moveTo>
                  <a:lnTo>
                    <a:pt x="0" y="50"/>
                  </a:lnTo>
                  <a:lnTo>
                    <a:pt x="0" y="79540"/>
                  </a:lnTo>
                  <a:lnTo>
                    <a:pt x="189890" y="79540"/>
                  </a:lnTo>
                  <a:lnTo>
                    <a:pt x="189890" y="50"/>
                  </a:lnTo>
                  <a:close/>
                </a:path>
                <a:path w="2676525" h="4258309">
                  <a:moveTo>
                    <a:pt x="378790" y="2964383"/>
                  </a:moveTo>
                  <a:lnTo>
                    <a:pt x="1041" y="2964383"/>
                  </a:lnTo>
                  <a:lnTo>
                    <a:pt x="1041" y="3043821"/>
                  </a:lnTo>
                  <a:lnTo>
                    <a:pt x="378790" y="3043821"/>
                  </a:lnTo>
                  <a:lnTo>
                    <a:pt x="378790" y="2964383"/>
                  </a:lnTo>
                  <a:close/>
                </a:path>
                <a:path w="2676525" h="4258309">
                  <a:moveTo>
                    <a:pt x="378790" y="2089340"/>
                  </a:moveTo>
                  <a:lnTo>
                    <a:pt x="1041" y="2089340"/>
                  </a:lnTo>
                  <a:lnTo>
                    <a:pt x="1041" y="2168779"/>
                  </a:lnTo>
                  <a:lnTo>
                    <a:pt x="378790" y="2168779"/>
                  </a:lnTo>
                  <a:lnTo>
                    <a:pt x="378790" y="2089340"/>
                  </a:lnTo>
                  <a:close/>
                </a:path>
                <a:path w="2676525" h="4258309">
                  <a:moveTo>
                    <a:pt x="378790" y="1214297"/>
                  </a:moveTo>
                  <a:lnTo>
                    <a:pt x="1041" y="1214297"/>
                  </a:lnTo>
                  <a:lnTo>
                    <a:pt x="1041" y="1293736"/>
                  </a:lnTo>
                  <a:lnTo>
                    <a:pt x="378790" y="1293736"/>
                  </a:lnTo>
                  <a:lnTo>
                    <a:pt x="378790" y="1214297"/>
                  </a:lnTo>
                  <a:close/>
                </a:path>
                <a:path w="2676525" h="4258309">
                  <a:moveTo>
                    <a:pt x="378790" y="339255"/>
                  </a:moveTo>
                  <a:lnTo>
                    <a:pt x="1041" y="339255"/>
                  </a:lnTo>
                  <a:lnTo>
                    <a:pt x="1041" y="418693"/>
                  </a:lnTo>
                  <a:lnTo>
                    <a:pt x="378790" y="418693"/>
                  </a:lnTo>
                  <a:lnTo>
                    <a:pt x="378790" y="33925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383"/>
                  </a:moveTo>
                  <a:lnTo>
                    <a:pt x="873709" y="2964383"/>
                  </a:lnTo>
                  <a:lnTo>
                    <a:pt x="873709" y="3043821"/>
                  </a:lnTo>
                  <a:lnTo>
                    <a:pt x="1251445" y="3043821"/>
                  </a:lnTo>
                  <a:lnTo>
                    <a:pt x="1251445" y="2964383"/>
                  </a:lnTo>
                  <a:close/>
                </a:path>
                <a:path w="2676525" h="4258309">
                  <a:moveTo>
                    <a:pt x="1251445" y="2089340"/>
                  </a:moveTo>
                  <a:lnTo>
                    <a:pt x="873709" y="2089340"/>
                  </a:lnTo>
                  <a:lnTo>
                    <a:pt x="873709" y="2168779"/>
                  </a:lnTo>
                  <a:lnTo>
                    <a:pt x="1251445" y="2168779"/>
                  </a:lnTo>
                  <a:lnTo>
                    <a:pt x="1251445" y="2089340"/>
                  </a:lnTo>
                  <a:close/>
                </a:path>
                <a:path w="2676525" h="4258309">
                  <a:moveTo>
                    <a:pt x="1251445" y="1214297"/>
                  </a:moveTo>
                  <a:lnTo>
                    <a:pt x="873709" y="1214297"/>
                  </a:lnTo>
                  <a:lnTo>
                    <a:pt x="873709" y="1293736"/>
                  </a:lnTo>
                  <a:lnTo>
                    <a:pt x="1251445" y="1293736"/>
                  </a:lnTo>
                  <a:lnTo>
                    <a:pt x="1251445" y="1214297"/>
                  </a:lnTo>
                  <a:close/>
                </a:path>
                <a:path w="2676525" h="4258309">
                  <a:moveTo>
                    <a:pt x="1251445" y="339255"/>
                  </a:moveTo>
                  <a:lnTo>
                    <a:pt x="873709" y="339255"/>
                  </a:lnTo>
                  <a:lnTo>
                    <a:pt x="873709" y="418693"/>
                  </a:lnTo>
                  <a:lnTo>
                    <a:pt x="1251445" y="418693"/>
                  </a:lnTo>
                  <a:lnTo>
                    <a:pt x="1251445" y="33925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383"/>
                  </a:moveTo>
                  <a:lnTo>
                    <a:pt x="1746364" y="2964383"/>
                  </a:lnTo>
                  <a:lnTo>
                    <a:pt x="1746364" y="3043821"/>
                  </a:lnTo>
                  <a:lnTo>
                    <a:pt x="2124113" y="3043821"/>
                  </a:lnTo>
                  <a:lnTo>
                    <a:pt x="2124113" y="2964383"/>
                  </a:lnTo>
                  <a:close/>
                </a:path>
                <a:path w="2676525" h="4258309">
                  <a:moveTo>
                    <a:pt x="2124113" y="2089340"/>
                  </a:moveTo>
                  <a:lnTo>
                    <a:pt x="1746364" y="2089340"/>
                  </a:lnTo>
                  <a:lnTo>
                    <a:pt x="1746364" y="2168779"/>
                  </a:lnTo>
                  <a:lnTo>
                    <a:pt x="2124113" y="2168779"/>
                  </a:lnTo>
                  <a:lnTo>
                    <a:pt x="2124113" y="2089340"/>
                  </a:lnTo>
                  <a:close/>
                </a:path>
                <a:path w="2676525" h="4258309">
                  <a:moveTo>
                    <a:pt x="2124113" y="1214297"/>
                  </a:moveTo>
                  <a:lnTo>
                    <a:pt x="1746364" y="1214297"/>
                  </a:lnTo>
                  <a:lnTo>
                    <a:pt x="1746364" y="1293736"/>
                  </a:lnTo>
                  <a:lnTo>
                    <a:pt x="2124113" y="1293736"/>
                  </a:lnTo>
                  <a:lnTo>
                    <a:pt x="2124113" y="1214297"/>
                  </a:lnTo>
                  <a:close/>
                </a:path>
                <a:path w="2676525" h="4258309">
                  <a:moveTo>
                    <a:pt x="2124113" y="339255"/>
                  </a:moveTo>
                  <a:lnTo>
                    <a:pt x="1746364" y="339255"/>
                  </a:lnTo>
                  <a:lnTo>
                    <a:pt x="1746364" y="418693"/>
                  </a:lnTo>
                  <a:lnTo>
                    <a:pt x="2124113" y="418693"/>
                  </a:lnTo>
                  <a:lnTo>
                    <a:pt x="2124113" y="33925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26"/>
                  </a:moveTo>
                  <a:lnTo>
                    <a:pt x="2619032" y="3839426"/>
                  </a:lnTo>
                  <a:lnTo>
                    <a:pt x="2619032" y="3918864"/>
                  </a:lnTo>
                  <a:lnTo>
                    <a:pt x="2676283" y="3918864"/>
                  </a:lnTo>
                  <a:lnTo>
                    <a:pt x="2676283" y="3839426"/>
                  </a:lnTo>
                  <a:close/>
                </a:path>
                <a:path w="2676525" h="4258309">
                  <a:moveTo>
                    <a:pt x="2676283" y="2964383"/>
                  </a:moveTo>
                  <a:lnTo>
                    <a:pt x="2619032" y="2964383"/>
                  </a:lnTo>
                  <a:lnTo>
                    <a:pt x="2619032" y="3043821"/>
                  </a:lnTo>
                  <a:lnTo>
                    <a:pt x="2676283" y="3043821"/>
                  </a:lnTo>
                  <a:lnTo>
                    <a:pt x="2676283" y="2964383"/>
                  </a:lnTo>
                  <a:close/>
                </a:path>
                <a:path w="2676525" h="4258309">
                  <a:moveTo>
                    <a:pt x="2676283" y="2089340"/>
                  </a:moveTo>
                  <a:lnTo>
                    <a:pt x="2619032" y="2089340"/>
                  </a:lnTo>
                  <a:lnTo>
                    <a:pt x="2619032" y="2168779"/>
                  </a:lnTo>
                  <a:lnTo>
                    <a:pt x="2676283" y="2168779"/>
                  </a:lnTo>
                  <a:lnTo>
                    <a:pt x="2676283" y="2089340"/>
                  </a:lnTo>
                  <a:close/>
                </a:path>
                <a:path w="2676525" h="4258309">
                  <a:moveTo>
                    <a:pt x="2676283" y="1214297"/>
                  </a:moveTo>
                  <a:lnTo>
                    <a:pt x="2619032" y="1214297"/>
                  </a:lnTo>
                  <a:lnTo>
                    <a:pt x="2619032" y="1293736"/>
                  </a:lnTo>
                  <a:lnTo>
                    <a:pt x="2676283" y="1293736"/>
                  </a:lnTo>
                  <a:lnTo>
                    <a:pt x="2676283" y="1214297"/>
                  </a:lnTo>
                  <a:close/>
                </a:path>
                <a:path w="2676525" h="4258309">
                  <a:moveTo>
                    <a:pt x="2676283" y="339255"/>
                  </a:moveTo>
                  <a:lnTo>
                    <a:pt x="2619032" y="339255"/>
                  </a:lnTo>
                  <a:lnTo>
                    <a:pt x="2619032" y="418693"/>
                  </a:lnTo>
                  <a:lnTo>
                    <a:pt x="2676283" y="418693"/>
                  </a:lnTo>
                  <a:lnTo>
                    <a:pt x="2676283" y="339255"/>
                  </a:lnTo>
                  <a:close/>
                </a:path>
              </a:pathLst>
            </a:custGeom>
            <a:solidFill>
              <a:srgbClr val="338B93"/>
            </a:solidFill>
          </p:spPr>
          <p:txBody>
            <a:bodyPr wrap="square" lIns="0" tIns="0" rIns="0" bIns="0" rtlCol="0"/>
            <a:lstStyle/>
            <a:p>
              <a:endParaRPr/>
            </a:p>
          </p:txBody>
        </p:sp>
        <p:sp>
          <p:nvSpPr>
            <p:cNvPr id="13" name="object 6">
              <a:extLst>
                <a:ext uri="{FF2B5EF4-FFF2-40B4-BE49-F238E27FC236}">
                  <a16:creationId xmlns:a16="http://schemas.microsoft.com/office/drawing/2014/main" id="{759AE78C-26B5-D2B4-D872-075C62304B72}"/>
                </a:ext>
              </a:extLst>
            </p:cNvPr>
            <p:cNvSpPr/>
            <p:nvPr/>
          </p:nvSpPr>
          <p:spPr>
            <a:xfrm>
              <a:off x="17427817" y="7000246"/>
              <a:ext cx="2676525" cy="4258310"/>
            </a:xfrm>
            <a:custGeom>
              <a:avLst/>
              <a:gdLst/>
              <a:ahLst/>
              <a:cxnLst/>
              <a:rect l="l" t="t" r="r" b="b"/>
              <a:pathLst>
                <a:path w="2676525" h="4258309">
                  <a:moveTo>
                    <a:pt x="189890" y="2625229"/>
                  </a:moveTo>
                  <a:lnTo>
                    <a:pt x="0" y="2625229"/>
                  </a:lnTo>
                  <a:lnTo>
                    <a:pt x="0" y="2704719"/>
                  </a:lnTo>
                  <a:lnTo>
                    <a:pt x="189890" y="2704719"/>
                  </a:lnTo>
                  <a:lnTo>
                    <a:pt x="189890" y="2625229"/>
                  </a:lnTo>
                  <a:close/>
                </a:path>
                <a:path w="2676525" h="4258309">
                  <a:moveTo>
                    <a:pt x="189890" y="1750174"/>
                  </a:moveTo>
                  <a:lnTo>
                    <a:pt x="0" y="1750174"/>
                  </a:lnTo>
                  <a:lnTo>
                    <a:pt x="0" y="1829663"/>
                  </a:lnTo>
                  <a:lnTo>
                    <a:pt x="189890" y="1829663"/>
                  </a:lnTo>
                  <a:lnTo>
                    <a:pt x="189890" y="1750174"/>
                  </a:lnTo>
                  <a:close/>
                </a:path>
                <a:path w="2676525" h="4258309">
                  <a:moveTo>
                    <a:pt x="189890" y="875144"/>
                  </a:moveTo>
                  <a:lnTo>
                    <a:pt x="0" y="875144"/>
                  </a:lnTo>
                  <a:lnTo>
                    <a:pt x="0" y="954633"/>
                  </a:lnTo>
                  <a:lnTo>
                    <a:pt x="189890" y="954633"/>
                  </a:lnTo>
                  <a:lnTo>
                    <a:pt x="189890" y="875144"/>
                  </a:lnTo>
                  <a:close/>
                </a:path>
                <a:path w="2676525" h="4258309">
                  <a:moveTo>
                    <a:pt x="189890" y="88"/>
                  </a:moveTo>
                  <a:lnTo>
                    <a:pt x="0" y="88"/>
                  </a:lnTo>
                  <a:lnTo>
                    <a:pt x="0" y="79590"/>
                  </a:lnTo>
                  <a:lnTo>
                    <a:pt x="189890" y="79590"/>
                  </a:lnTo>
                  <a:lnTo>
                    <a:pt x="189890" y="88"/>
                  </a:lnTo>
                  <a:close/>
                </a:path>
                <a:path w="2676525" h="4258309">
                  <a:moveTo>
                    <a:pt x="378790" y="2964446"/>
                  </a:moveTo>
                  <a:lnTo>
                    <a:pt x="1041" y="2964446"/>
                  </a:lnTo>
                  <a:lnTo>
                    <a:pt x="1041" y="3043872"/>
                  </a:lnTo>
                  <a:lnTo>
                    <a:pt x="378790" y="3043872"/>
                  </a:lnTo>
                  <a:lnTo>
                    <a:pt x="378790" y="2964446"/>
                  </a:lnTo>
                  <a:close/>
                </a:path>
                <a:path w="2676525" h="4258309">
                  <a:moveTo>
                    <a:pt x="378790" y="2089391"/>
                  </a:moveTo>
                  <a:lnTo>
                    <a:pt x="1041" y="2089391"/>
                  </a:lnTo>
                  <a:lnTo>
                    <a:pt x="1041" y="2168817"/>
                  </a:lnTo>
                  <a:lnTo>
                    <a:pt x="378790" y="2168817"/>
                  </a:lnTo>
                  <a:lnTo>
                    <a:pt x="378790" y="2089391"/>
                  </a:lnTo>
                  <a:close/>
                </a:path>
                <a:path w="2676525" h="4258309">
                  <a:moveTo>
                    <a:pt x="378790" y="1214361"/>
                  </a:moveTo>
                  <a:lnTo>
                    <a:pt x="1041" y="1214361"/>
                  </a:lnTo>
                  <a:lnTo>
                    <a:pt x="1041" y="1293787"/>
                  </a:lnTo>
                  <a:lnTo>
                    <a:pt x="378790" y="1293787"/>
                  </a:lnTo>
                  <a:lnTo>
                    <a:pt x="378790" y="1214361"/>
                  </a:lnTo>
                  <a:close/>
                </a:path>
                <a:path w="2676525" h="4258309">
                  <a:moveTo>
                    <a:pt x="378790" y="339305"/>
                  </a:moveTo>
                  <a:lnTo>
                    <a:pt x="1041" y="339305"/>
                  </a:lnTo>
                  <a:lnTo>
                    <a:pt x="1041" y="418744"/>
                  </a:lnTo>
                  <a:lnTo>
                    <a:pt x="378790" y="418744"/>
                  </a:lnTo>
                  <a:lnTo>
                    <a:pt x="378790" y="33930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446"/>
                  </a:moveTo>
                  <a:lnTo>
                    <a:pt x="873709" y="2964446"/>
                  </a:lnTo>
                  <a:lnTo>
                    <a:pt x="873709" y="3043872"/>
                  </a:lnTo>
                  <a:lnTo>
                    <a:pt x="1251445" y="3043872"/>
                  </a:lnTo>
                  <a:lnTo>
                    <a:pt x="1251445" y="2964446"/>
                  </a:lnTo>
                  <a:close/>
                </a:path>
                <a:path w="2676525" h="4258309">
                  <a:moveTo>
                    <a:pt x="1251445" y="2089391"/>
                  </a:moveTo>
                  <a:lnTo>
                    <a:pt x="873709" y="2089391"/>
                  </a:lnTo>
                  <a:lnTo>
                    <a:pt x="873709" y="2168817"/>
                  </a:lnTo>
                  <a:lnTo>
                    <a:pt x="1251445" y="2168817"/>
                  </a:lnTo>
                  <a:lnTo>
                    <a:pt x="1251445" y="2089391"/>
                  </a:lnTo>
                  <a:close/>
                </a:path>
                <a:path w="2676525" h="4258309">
                  <a:moveTo>
                    <a:pt x="1251445" y="1214361"/>
                  </a:moveTo>
                  <a:lnTo>
                    <a:pt x="873709" y="1214361"/>
                  </a:lnTo>
                  <a:lnTo>
                    <a:pt x="873709" y="1293787"/>
                  </a:lnTo>
                  <a:lnTo>
                    <a:pt x="1251445" y="1293787"/>
                  </a:lnTo>
                  <a:lnTo>
                    <a:pt x="1251445" y="1214361"/>
                  </a:lnTo>
                  <a:close/>
                </a:path>
                <a:path w="2676525" h="4258309">
                  <a:moveTo>
                    <a:pt x="1251445" y="339305"/>
                  </a:moveTo>
                  <a:lnTo>
                    <a:pt x="873709" y="339305"/>
                  </a:lnTo>
                  <a:lnTo>
                    <a:pt x="873709" y="418744"/>
                  </a:lnTo>
                  <a:lnTo>
                    <a:pt x="1251445" y="418744"/>
                  </a:lnTo>
                  <a:lnTo>
                    <a:pt x="1251445" y="33930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3500120"/>
                  </a:moveTo>
                  <a:lnTo>
                    <a:pt x="1557502" y="3500120"/>
                  </a:lnTo>
                  <a:lnTo>
                    <a:pt x="1557502" y="3580130"/>
                  </a:lnTo>
                  <a:lnTo>
                    <a:pt x="1557502" y="3919220"/>
                  </a:lnTo>
                  <a:lnTo>
                    <a:pt x="1629181" y="3919220"/>
                  </a:lnTo>
                  <a:lnTo>
                    <a:pt x="1629181" y="3580130"/>
                  </a:lnTo>
                  <a:lnTo>
                    <a:pt x="1935226" y="3580130"/>
                  </a:lnTo>
                  <a:lnTo>
                    <a:pt x="1935226" y="350012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446"/>
                  </a:moveTo>
                  <a:lnTo>
                    <a:pt x="1746364" y="2964446"/>
                  </a:lnTo>
                  <a:lnTo>
                    <a:pt x="1746364" y="3043872"/>
                  </a:lnTo>
                  <a:lnTo>
                    <a:pt x="2124113" y="3043872"/>
                  </a:lnTo>
                  <a:lnTo>
                    <a:pt x="2124113" y="2964446"/>
                  </a:lnTo>
                  <a:close/>
                </a:path>
                <a:path w="2676525" h="4258309">
                  <a:moveTo>
                    <a:pt x="2124113" y="2089391"/>
                  </a:moveTo>
                  <a:lnTo>
                    <a:pt x="1746364" y="2089391"/>
                  </a:lnTo>
                  <a:lnTo>
                    <a:pt x="1746364" y="2168817"/>
                  </a:lnTo>
                  <a:lnTo>
                    <a:pt x="2124113" y="2168817"/>
                  </a:lnTo>
                  <a:lnTo>
                    <a:pt x="2124113" y="2089391"/>
                  </a:lnTo>
                  <a:close/>
                </a:path>
                <a:path w="2676525" h="4258309">
                  <a:moveTo>
                    <a:pt x="2124113" y="1214361"/>
                  </a:moveTo>
                  <a:lnTo>
                    <a:pt x="1746364" y="1214361"/>
                  </a:lnTo>
                  <a:lnTo>
                    <a:pt x="1746364" y="1293787"/>
                  </a:lnTo>
                  <a:lnTo>
                    <a:pt x="2124113" y="1293787"/>
                  </a:lnTo>
                  <a:lnTo>
                    <a:pt x="2124113" y="1214361"/>
                  </a:lnTo>
                  <a:close/>
                </a:path>
                <a:path w="2676525" h="4258309">
                  <a:moveTo>
                    <a:pt x="2124113" y="339305"/>
                  </a:moveTo>
                  <a:lnTo>
                    <a:pt x="1746364" y="339305"/>
                  </a:lnTo>
                  <a:lnTo>
                    <a:pt x="1746364" y="418744"/>
                  </a:lnTo>
                  <a:lnTo>
                    <a:pt x="2124113" y="418744"/>
                  </a:lnTo>
                  <a:lnTo>
                    <a:pt x="2124113" y="33930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76"/>
                  </a:moveTo>
                  <a:lnTo>
                    <a:pt x="2619032" y="3839476"/>
                  </a:lnTo>
                  <a:lnTo>
                    <a:pt x="2619032" y="3918902"/>
                  </a:lnTo>
                  <a:lnTo>
                    <a:pt x="2676283" y="3918902"/>
                  </a:lnTo>
                  <a:lnTo>
                    <a:pt x="2676283" y="3839476"/>
                  </a:lnTo>
                  <a:close/>
                </a:path>
                <a:path w="2676525" h="4258309">
                  <a:moveTo>
                    <a:pt x="2676283" y="2964446"/>
                  </a:moveTo>
                  <a:lnTo>
                    <a:pt x="2619032" y="2964446"/>
                  </a:lnTo>
                  <a:lnTo>
                    <a:pt x="2619032" y="3043872"/>
                  </a:lnTo>
                  <a:lnTo>
                    <a:pt x="2676283" y="3043872"/>
                  </a:lnTo>
                  <a:lnTo>
                    <a:pt x="2676283" y="2964446"/>
                  </a:lnTo>
                  <a:close/>
                </a:path>
                <a:path w="2676525" h="4258309">
                  <a:moveTo>
                    <a:pt x="2676283" y="2089391"/>
                  </a:moveTo>
                  <a:lnTo>
                    <a:pt x="2619032" y="2089391"/>
                  </a:lnTo>
                  <a:lnTo>
                    <a:pt x="2619032" y="2168817"/>
                  </a:lnTo>
                  <a:lnTo>
                    <a:pt x="2676283" y="2168817"/>
                  </a:lnTo>
                  <a:lnTo>
                    <a:pt x="2676283" y="2089391"/>
                  </a:lnTo>
                  <a:close/>
                </a:path>
                <a:path w="2676525" h="4258309">
                  <a:moveTo>
                    <a:pt x="2676283" y="1214361"/>
                  </a:moveTo>
                  <a:lnTo>
                    <a:pt x="2619032" y="1214361"/>
                  </a:lnTo>
                  <a:lnTo>
                    <a:pt x="2619032" y="1293787"/>
                  </a:lnTo>
                  <a:lnTo>
                    <a:pt x="2676283" y="1293787"/>
                  </a:lnTo>
                  <a:lnTo>
                    <a:pt x="2676283" y="1214361"/>
                  </a:lnTo>
                  <a:close/>
                </a:path>
              </a:pathLst>
            </a:custGeom>
            <a:solidFill>
              <a:srgbClr val="338B93"/>
            </a:solidFill>
          </p:spPr>
          <p:txBody>
            <a:bodyPr wrap="square" lIns="0" tIns="0" rIns="0" bIns="0" rtlCol="0"/>
            <a:lstStyle/>
            <a:p>
              <a:endParaRPr/>
            </a:p>
          </p:txBody>
        </p:sp>
        <p:sp>
          <p:nvSpPr>
            <p:cNvPr id="14" name="object 7">
              <a:extLst>
                <a:ext uri="{FF2B5EF4-FFF2-40B4-BE49-F238E27FC236}">
                  <a16:creationId xmlns:a16="http://schemas.microsoft.com/office/drawing/2014/main" id="{41AFE31A-7EA5-386E-9DA8-2A483E9CC9FB}"/>
                </a:ext>
              </a:extLst>
            </p:cNvPr>
            <p:cNvSpPr/>
            <p:nvPr/>
          </p:nvSpPr>
          <p:spPr>
            <a:xfrm>
              <a:off x="17427817" y="10500366"/>
              <a:ext cx="2124710" cy="758190"/>
            </a:xfrm>
            <a:custGeom>
              <a:avLst/>
              <a:gdLst/>
              <a:ahLst/>
              <a:cxnLst/>
              <a:rect l="l" t="t" r="r" b="b"/>
              <a:pathLst>
                <a:path w="2124709" h="758190">
                  <a:moveTo>
                    <a:pt x="189890" y="152"/>
                  </a:moveTo>
                  <a:lnTo>
                    <a:pt x="0" y="152"/>
                  </a:lnTo>
                  <a:lnTo>
                    <a:pt x="0" y="79629"/>
                  </a:lnTo>
                  <a:lnTo>
                    <a:pt x="189890" y="79629"/>
                  </a:lnTo>
                  <a:lnTo>
                    <a:pt x="189890" y="152"/>
                  </a:lnTo>
                  <a:close/>
                </a:path>
                <a:path w="2124709" h="758190">
                  <a:moveTo>
                    <a:pt x="378790" y="339356"/>
                  </a:moveTo>
                  <a:lnTo>
                    <a:pt x="1041" y="339356"/>
                  </a:lnTo>
                  <a:lnTo>
                    <a:pt x="1041" y="418782"/>
                  </a:lnTo>
                  <a:lnTo>
                    <a:pt x="378790" y="418782"/>
                  </a:lnTo>
                  <a:lnTo>
                    <a:pt x="378790" y="339356"/>
                  </a:lnTo>
                  <a:close/>
                </a:path>
                <a:path w="2124709" h="75819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124709" h="758190">
                  <a:moveTo>
                    <a:pt x="1062558" y="0"/>
                  </a:moveTo>
                  <a:lnTo>
                    <a:pt x="684847" y="0"/>
                  </a:lnTo>
                  <a:lnTo>
                    <a:pt x="684847" y="80010"/>
                  </a:lnTo>
                  <a:lnTo>
                    <a:pt x="684847" y="419100"/>
                  </a:lnTo>
                  <a:lnTo>
                    <a:pt x="756513" y="419100"/>
                  </a:lnTo>
                  <a:lnTo>
                    <a:pt x="756513" y="80010"/>
                  </a:lnTo>
                  <a:lnTo>
                    <a:pt x="1062558" y="80010"/>
                  </a:lnTo>
                  <a:lnTo>
                    <a:pt x="1062558" y="0"/>
                  </a:lnTo>
                  <a:close/>
                </a:path>
                <a:path w="2124709" h="758190">
                  <a:moveTo>
                    <a:pt x="1251445" y="339356"/>
                  </a:moveTo>
                  <a:lnTo>
                    <a:pt x="873709" y="339356"/>
                  </a:lnTo>
                  <a:lnTo>
                    <a:pt x="873709" y="418782"/>
                  </a:lnTo>
                  <a:lnTo>
                    <a:pt x="1251445" y="418782"/>
                  </a:lnTo>
                  <a:lnTo>
                    <a:pt x="1251445" y="339356"/>
                  </a:lnTo>
                  <a:close/>
                </a:path>
                <a:path w="2124709" h="75819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124709" h="758190">
                  <a:moveTo>
                    <a:pt x="1935226" y="0"/>
                  </a:moveTo>
                  <a:lnTo>
                    <a:pt x="1557502" y="0"/>
                  </a:lnTo>
                  <a:lnTo>
                    <a:pt x="1557502" y="80010"/>
                  </a:lnTo>
                  <a:lnTo>
                    <a:pt x="1935226" y="80010"/>
                  </a:lnTo>
                  <a:lnTo>
                    <a:pt x="1935226" y="0"/>
                  </a:lnTo>
                  <a:close/>
                </a:path>
                <a:path w="2124709" h="758190">
                  <a:moveTo>
                    <a:pt x="2124113" y="339356"/>
                  </a:moveTo>
                  <a:lnTo>
                    <a:pt x="1746364" y="339356"/>
                  </a:lnTo>
                  <a:lnTo>
                    <a:pt x="1746364" y="418782"/>
                  </a:lnTo>
                  <a:lnTo>
                    <a:pt x="2124113" y="418782"/>
                  </a:lnTo>
                  <a:lnTo>
                    <a:pt x="2124113" y="339356"/>
                  </a:lnTo>
                  <a:close/>
                </a:path>
              </a:pathLst>
            </a:custGeom>
            <a:solidFill>
              <a:srgbClr val="338B93"/>
            </a:solidFill>
          </p:spPr>
          <p:txBody>
            <a:bodyPr wrap="square" lIns="0" tIns="0" rIns="0" bIns="0" rtlCol="0"/>
            <a:lstStyle/>
            <a:p>
              <a:endParaRPr/>
            </a:p>
          </p:txBody>
        </p:sp>
      </p:gr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77983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nk and Peach Panels">
    <p:bg>
      <p:bgPr>
        <a:solidFill>
          <a:schemeClr val="bg1"/>
        </a:solidFill>
        <a:effectLst/>
      </p:bgPr>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16F7885D-0472-CC27-44A4-14BE014FC8A8}"/>
              </a:ext>
            </a:extLst>
          </p:cNvPr>
          <p:cNvSpPr/>
          <p:nvPr userDrawn="1"/>
        </p:nvSpPr>
        <p:spPr>
          <a:xfrm>
            <a:off x="10568670"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3D60"/>
          </a:solidFill>
        </p:spPr>
        <p:txBody>
          <a:bodyPr wrap="square" lIns="0" tIns="0" rIns="0" bIns="0" rtlCol="0"/>
          <a:lstStyle/>
          <a:p>
            <a:endParaRPr/>
          </a:p>
        </p:txBody>
      </p:sp>
      <p:sp>
        <p:nvSpPr>
          <p:cNvPr id="15" name="object 4">
            <a:extLst>
              <a:ext uri="{FF2B5EF4-FFF2-40B4-BE49-F238E27FC236}">
                <a16:creationId xmlns:a16="http://schemas.microsoft.com/office/drawing/2014/main" id="{5CAAFC2B-B021-DB81-C8AB-029AD0F4C4DA}"/>
              </a:ext>
            </a:extLst>
          </p:cNvPr>
          <p:cNvSpPr/>
          <p:nvPr userDrawn="1"/>
        </p:nvSpPr>
        <p:spPr>
          <a:xfrm>
            <a:off x="10568664" y="15221"/>
            <a:ext cx="1623047" cy="2376619"/>
          </a:xfrm>
          <a:custGeom>
            <a:avLst/>
            <a:gdLst/>
            <a:ahLst/>
            <a:cxnLst/>
            <a:rect l="l" t="t" r="r" b="b"/>
            <a:pathLst>
              <a:path w="2676525" h="3919220">
                <a:moveTo>
                  <a:pt x="127088" y="2625140"/>
                </a:moveTo>
                <a:lnTo>
                  <a:pt x="0" y="2625140"/>
                </a:lnTo>
                <a:lnTo>
                  <a:pt x="0" y="2704617"/>
                </a:lnTo>
                <a:lnTo>
                  <a:pt x="127088" y="2704617"/>
                </a:lnTo>
                <a:lnTo>
                  <a:pt x="127088" y="2625140"/>
                </a:lnTo>
                <a:close/>
              </a:path>
              <a:path w="2676525" h="3919220">
                <a:moveTo>
                  <a:pt x="127088" y="1750085"/>
                </a:moveTo>
                <a:lnTo>
                  <a:pt x="0" y="1750085"/>
                </a:lnTo>
                <a:lnTo>
                  <a:pt x="0" y="1829574"/>
                </a:lnTo>
                <a:lnTo>
                  <a:pt x="127088" y="1829574"/>
                </a:lnTo>
                <a:lnTo>
                  <a:pt x="127088" y="1750085"/>
                </a:lnTo>
                <a:close/>
              </a:path>
              <a:path w="2676525" h="3919220">
                <a:moveTo>
                  <a:pt x="127088" y="875042"/>
                </a:moveTo>
                <a:lnTo>
                  <a:pt x="0" y="875042"/>
                </a:lnTo>
                <a:lnTo>
                  <a:pt x="0" y="954532"/>
                </a:lnTo>
                <a:lnTo>
                  <a:pt x="127088" y="954532"/>
                </a:lnTo>
                <a:lnTo>
                  <a:pt x="127088" y="875042"/>
                </a:lnTo>
                <a:close/>
              </a:path>
              <a:path w="2676525" h="3919220">
                <a:moveTo>
                  <a:pt x="127088" y="0"/>
                </a:moveTo>
                <a:lnTo>
                  <a:pt x="0" y="0"/>
                </a:lnTo>
                <a:lnTo>
                  <a:pt x="0" y="79489"/>
                </a:lnTo>
                <a:lnTo>
                  <a:pt x="127088" y="79489"/>
                </a:lnTo>
                <a:lnTo>
                  <a:pt x="127088" y="0"/>
                </a:lnTo>
                <a:close/>
              </a:path>
              <a:path w="2676525" h="3919220">
                <a:moveTo>
                  <a:pt x="315963" y="2964345"/>
                </a:moveTo>
                <a:lnTo>
                  <a:pt x="0" y="2964345"/>
                </a:lnTo>
                <a:lnTo>
                  <a:pt x="0" y="3043771"/>
                </a:lnTo>
                <a:lnTo>
                  <a:pt x="315963" y="3043771"/>
                </a:lnTo>
                <a:lnTo>
                  <a:pt x="315963" y="2964345"/>
                </a:lnTo>
                <a:close/>
              </a:path>
              <a:path w="2676525" h="3919220">
                <a:moveTo>
                  <a:pt x="315963" y="2089302"/>
                </a:moveTo>
                <a:lnTo>
                  <a:pt x="0" y="2089302"/>
                </a:lnTo>
                <a:lnTo>
                  <a:pt x="0" y="2168741"/>
                </a:lnTo>
                <a:lnTo>
                  <a:pt x="315963" y="2168741"/>
                </a:lnTo>
                <a:lnTo>
                  <a:pt x="315963" y="2089302"/>
                </a:lnTo>
                <a:close/>
              </a:path>
              <a:path w="2676525" h="3919220">
                <a:moveTo>
                  <a:pt x="315963" y="1214259"/>
                </a:moveTo>
                <a:lnTo>
                  <a:pt x="0" y="1214259"/>
                </a:lnTo>
                <a:lnTo>
                  <a:pt x="0" y="1293685"/>
                </a:lnTo>
                <a:lnTo>
                  <a:pt x="315963" y="1293685"/>
                </a:lnTo>
                <a:lnTo>
                  <a:pt x="315963" y="1214259"/>
                </a:lnTo>
                <a:close/>
              </a:path>
              <a:path w="2676525" h="3919220">
                <a:moveTo>
                  <a:pt x="315963" y="339217"/>
                </a:moveTo>
                <a:lnTo>
                  <a:pt x="0" y="339217"/>
                </a:lnTo>
                <a:lnTo>
                  <a:pt x="0" y="418642"/>
                </a:lnTo>
                <a:lnTo>
                  <a:pt x="315963" y="418642"/>
                </a:lnTo>
                <a:lnTo>
                  <a:pt x="315963" y="339217"/>
                </a:lnTo>
                <a:close/>
              </a:path>
              <a:path w="2676525" h="3919220">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3919220">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3919220">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391922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3919220">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3919220">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3919220">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3919220">
                <a:moveTo>
                  <a:pt x="999744" y="0"/>
                </a:moveTo>
                <a:lnTo>
                  <a:pt x="622033" y="0"/>
                </a:lnTo>
                <a:lnTo>
                  <a:pt x="622033" y="80010"/>
                </a:lnTo>
                <a:lnTo>
                  <a:pt x="622033" y="419100"/>
                </a:lnTo>
                <a:lnTo>
                  <a:pt x="693699" y="419100"/>
                </a:lnTo>
                <a:lnTo>
                  <a:pt x="693699" y="80010"/>
                </a:lnTo>
                <a:lnTo>
                  <a:pt x="999744" y="80010"/>
                </a:lnTo>
                <a:lnTo>
                  <a:pt x="999744" y="0"/>
                </a:lnTo>
                <a:close/>
              </a:path>
              <a:path w="2676525" h="3919220">
                <a:moveTo>
                  <a:pt x="1188643" y="2964345"/>
                </a:moveTo>
                <a:lnTo>
                  <a:pt x="810895" y="2964345"/>
                </a:lnTo>
                <a:lnTo>
                  <a:pt x="810895" y="3043771"/>
                </a:lnTo>
                <a:lnTo>
                  <a:pt x="1188643" y="3043771"/>
                </a:lnTo>
                <a:lnTo>
                  <a:pt x="1188643" y="2964345"/>
                </a:lnTo>
                <a:close/>
              </a:path>
              <a:path w="2676525" h="3919220">
                <a:moveTo>
                  <a:pt x="1188643" y="2089302"/>
                </a:moveTo>
                <a:lnTo>
                  <a:pt x="810895" y="2089302"/>
                </a:lnTo>
                <a:lnTo>
                  <a:pt x="810895" y="2168741"/>
                </a:lnTo>
                <a:lnTo>
                  <a:pt x="1188643" y="2168741"/>
                </a:lnTo>
                <a:lnTo>
                  <a:pt x="1188643" y="2089302"/>
                </a:lnTo>
                <a:close/>
              </a:path>
              <a:path w="2676525" h="3919220">
                <a:moveTo>
                  <a:pt x="1188643" y="1214259"/>
                </a:moveTo>
                <a:lnTo>
                  <a:pt x="810895" y="1214259"/>
                </a:lnTo>
                <a:lnTo>
                  <a:pt x="810895" y="1293685"/>
                </a:lnTo>
                <a:lnTo>
                  <a:pt x="1188643" y="1293685"/>
                </a:lnTo>
                <a:lnTo>
                  <a:pt x="1188643" y="1214259"/>
                </a:lnTo>
                <a:close/>
              </a:path>
              <a:path w="2676525" h="3919220">
                <a:moveTo>
                  <a:pt x="1188643" y="339217"/>
                </a:moveTo>
                <a:lnTo>
                  <a:pt x="810895" y="339217"/>
                </a:lnTo>
                <a:lnTo>
                  <a:pt x="810895" y="418642"/>
                </a:lnTo>
                <a:lnTo>
                  <a:pt x="1188643" y="418642"/>
                </a:lnTo>
                <a:lnTo>
                  <a:pt x="1188643" y="339217"/>
                </a:lnTo>
                <a:close/>
              </a:path>
              <a:path w="2676525" h="3919220">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3919220">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3919220">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391922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3919220">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3919220">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3919220">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3919220">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3919220">
                <a:moveTo>
                  <a:pt x="2061311" y="2964345"/>
                </a:moveTo>
                <a:lnTo>
                  <a:pt x="1683562" y="2964345"/>
                </a:lnTo>
                <a:lnTo>
                  <a:pt x="1683562" y="3043771"/>
                </a:lnTo>
                <a:lnTo>
                  <a:pt x="2061311" y="3043771"/>
                </a:lnTo>
                <a:lnTo>
                  <a:pt x="2061311" y="2964345"/>
                </a:lnTo>
                <a:close/>
              </a:path>
              <a:path w="2676525" h="3919220">
                <a:moveTo>
                  <a:pt x="2061311" y="2089302"/>
                </a:moveTo>
                <a:lnTo>
                  <a:pt x="1683562" y="2089302"/>
                </a:lnTo>
                <a:lnTo>
                  <a:pt x="1683562" y="2168741"/>
                </a:lnTo>
                <a:lnTo>
                  <a:pt x="2061311" y="2168741"/>
                </a:lnTo>
                <a:lnTo>
                  <a:pt x="2061311" y="2089302"/>
                </a:lnTo>
                <a:close/>
              </a:path>
              <a:path w="2676525" h="3919220">
                <a:moveTo>
                  <a:pt x="2061311" y="1214259"/>
                </a:moveTo>
                <a:lnTo>
                  <a:pt x="1683562" y="1214259"/>
                </a:lnTo>
                <a:lnTo>
                  <a:pt x="1683562" y="1293685"/>
                </a:lnTo>
                <a:lnTo>
                  <a:pt x="2061311" y="1293685"/>
                </a:lnTo>
                <a:lnTo>
                  <a:pt x="2061311" y="1214259"/>
                </a:lnTo>
                <a:close/>
              </a:path>
              <a:path w="2676525" h="3919220">
                <a:moveTo>
                  <a:pt x="2061311" y="339217"/>
                </a:moveTo>
                <a:lnTo>
                  <a:pt x="1683562" y="339217"/>
                </a:lnTo>
                <a:lnTo>
                  <a:pt x="1683562" y="418642"/>
                </a:lnTo>
                <a:lnTo>
                  <a:pt x="2061311" y="418642"/>
                </a:lnTo>
                <a:lnTo>
                  <a:pt x="2061311" y="339217"/>
                </a:lnTo>
                <a:close/>
              </a:path>
              <a:path w="2676525" h="3919220">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3919220">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3919220">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3919220">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3919220">
                <a:moveTo>
                  <a:pt x="2676283" y="3839387"/>
                </a:moveTo>
                <a:lnTo>
                  <a:pt x="2556218" y="3839387"/>
                </a:lnTo>
                <a:lnTo>
                  <a:pt x="2556218" y="3918826"/>
                </a:lnTo>
                <a:lnTo>
                  <a:pt x="2676283" y="3918826"/>
                </a:lnTo>
                <a:lnTo>
                  <a:pt x="2676283" y="3839387"/>
                </a:lnTo>
                <a:close/>
              </a:path>
              <a:path w="2676525" h="3919220">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3919220">
                <a:moveTo>
                  <a:pt x="2676283" y="2964345"/>
                </a:moveTo>
                <a:lnTo>
                  <a:pt x="2556218" y="2964345"/>
                </a:lnTo>
                <a:lnTo>
                  <a:pt x="2556218" y="3043771"/>
                </a:lnTo>
                <a:lnTo>
                  <a:pt x="2676283" y="3043771"/>
                </a:lnTo>
                <a:lnTo>
                  <a:pt x="2676283" y="2964345"/>
                </a:lnTo>
                <a:close/>
              </a:path>
              <a:path w="2676525" h="3919220">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3919220">
                <a:moveTo>
                  <a:pt x="2676283" y="2089302"/>
                </a:moveTo>
                <a:lnTo>
                  <a:pt x="2556218" y="2089302"/>
                </a:lnTo>
                <a:lnTo>
                  <a:pt x="2556218" y="2168741"/>
                </a:lnTo>
                <a:lnTo>
                  <a:pt x="2676283" y="2168741"/>
                </a:lnTo>
                <a:lnTo>
                  <a:pt x="2676283" y="2089302"/>
                </a:lnTo>
                <a:close/>
              </a:path>
              <a:path w="2676525" h="3919220">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3919220">
                <a:moveTo>
                  <a:pt x="2676283" y="1214259"/>
                </a:moveTo>
                <a:lnTo>
                  <a:pt x="2556218" y="1214259"/>
                </a:lnTo>
                <a:lnTo>
                  <a:pt x="2556218" y="1293685"/>
                </a:lnTo>
                <a:lnTo>
                  <a:pt x="2676283" y="1293685"/>
                </a:lnTo>
                <a:lnTo>
                  <a:pt x="2676283" y="1214259"/>
                </a:lnTo>
                <a:close/>
              </a:path>
              <a:path w="2676525" h="3919220">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3919220">
                <a:moveTo>
                  <a:pt x="2676283" y="339217"/>
                </a:moveTo>
                <a:lnTo>
                  <a:pt x="2556218" y="339217"/>
                </a:lnTo>
                <a:lnTo>
                  <a:pt x="2556218" y="418642"/>
                </a:lnTo>
                <a:lnTo>
                  <a:pt x="2676283" y="418642"/>
                </a:lnTo>
                <a:lnTo>
                  <a:pt x="2676283" y="339217"/>
                </a:lnTo>
                <a:close/>
              </a:path>
              <a:path w="2676525" h="3919220">
                <a:moveTo>
                  <a:pt x="2676283" y="0"/>
                </a:moveTo>
                <a:lnTo>
                  <a:pt x="2367356" y="0"/>
                </a:lnTo>
                <a:lnTo>
                  <a:pt x="2367356" y="80010"/>
                </a:lnTo>
                <a:lnTo>
                  <a:pt x="2367356" y="419100"/>
                </a:lnTo>
                <a:lnTo>
                  <a:pt x="2439022" y="419100"/>
                </a:lnTo>
                <a:lnTo>
                  <a:pt x="2439022" y="80010"/>
                </a:lnTo>
                <a:lnTo>
                  <a:pt x="2676283" y="80010"/>
                </a:lnTo>
                <a:lnTo>
                  <a:pt x="2676283" y="0"/>
                </a:lnTo>
                <a:close/>
              </a:path>
            </a:pathLst>
          </a:custGeom>
          <a:solidFill>
            <a:srgbClr val="336480"/>
          </a:solidFill>
        </p:spPr>
        <p:txBody>
          <a:bodyPr wrap="square" lIns="0" tIns="0" rIns="0" bIns="0" rtlCol="0"/>
          <a:lstStyle/>
          <a:p>
            <a:endParaRPr/>
          </a:p>
        </p:txBody>
      </p:sp>
      <p:sp>
        <p:nvSpPr>
          <p:cNvPr id="39" name="object 6">
            <a:extLst>
              <a:ext uri="{FF2B5EF4-FFF2-40B4-BE49-F238E27FC236}">
                <a16:creationId xmlns:a16="http://schemas.microsoft.com/office/drawing/2014/main" id="{D40ECEDF-D5E3-4C42-A0BC-4E9947ED78E2}"/>
              </a:ext>
            </a:extLst>
          </p:cNvPr>
          <p:cNvSpPr/>
          <p:nvPr userDrawn="1"/>
        </p:nvSpPr>
        <p:spPr>
          <a:xfrm>
            <a:off x="10568664" y="4260173"/>
            <a:ext cx="1623047" cy="2582243"/>
          </a:xfrm>
          <a:custGeom>
            <a:avLst/>
            <a:gdLst/>
            <a:ahLst/>
            <a:cxnLst/>
            <a:rect l="l" t="t" r="r" b="b"/>
            <a:pathLst>
              <a:path w="2676525" h="4258309">
                <a:moveTo>
                  <a:pt x="127088" y="2625229"/>
                </a:moveTo>
                <a:lnTo>
                  <a:pt x="0" y="2625229"/>
                </a:lnTo>
                <a:lnTo>
                  <a:pt x="0" y="2704706"/>
                </a:lnTo>
                <a:lnTo>
                  <a:pt x="127088" y="2704706"/>
                </a:lnTo>
                <a:lnTo>
                  <a:pt x="127088" y="2625229"/>
                </a:lnTo>
                <a:close/>
              </a:path>
              <a:path w="2676525" h="4258309">
                <a:moveTo>
                  <a:pt x="127088" y="1750187"/>
                </a:moveTo>
                <a:lnTo>
                  <a:pt x="0" y="1750187"/>
                </a:lnTo>
                <a:lnTo>
                  <a:pt x="0" y="1829676"/>
                </a:lnTo>
                <a:lnTo>
                  <a:pt x="127088" y="1829676"/>
                </a:lnTo>
                <a:lnTo>
                  <a:pt x="127088" y="1750187"/>
                </a:lnTo>
                <a:close/>
              </a:path>
              <a:path w="2676525" h="4258309">
                <a:moveTo>
                  <a:pt x="127088" y="875144"/>
                </a:moveTo>
                <a:lnTo>
                  <a:pt x="0" y="875144"/>
                </a:lnTo>
                <a:lnTo>
                  <a:pt x="0" y="954633"/>
                </a:lnTo>
                <a:lnTo>
                  <a:pt x="127088" y="954633"/>
                </a:lnTo>
                <a:lnTo>
                  <a:pt x="127088" y="875144"/>
                </a:lnTo>
                <a:close/>
              </a:path>
              <a:path w="2676525" h="4258309">
                <a:moveTo>
                  <a:pt x="127088" y="88"/>
                </a:moveTo>
                <a:lnTo>
                  <a:pt x="0" y="88"/>
                </a:lnTo>
                <a:lnTo>
                  <a:pt x="0" y="79590"/>
                </a:lnTo>
                <a:lnTo>
                  <a:pt x="127088" y="79590"/>
                </a:lnTo>
                <a:lnTo>
                  <a:pt x="127088" y="88"/>
                </a:lnTo>
                <a:close/>
              </a:path>
              <a:path w="2676525" h="4258309">
                <a:moveTo>
                  <a:pt x="315963" y="2964446"/>
                </a:moveTo>
                <a:lnTo>
                  <a:pt x="0" y="2964446"/>
                </a:lnTo>
                <a:lnTo>
                  <a:pt x="0" y="3043872"/>
                </a:lnTo>
                <a:lnTo>
                  <a:pt x="315963" y="3043872"/>
                </a:lnTo>
                <a:lnTo>
                  <a:pt x="315963" y="2964446"/>
                </a:lnTo>
                <a:close/>
              </a:path>
              <a:path w="2676525" h="4258309">
                <a:moveTo>
                  <a:pt x="315963" y="2089404"/>
                </a:moveTo>
                <a:lnTo>
                  <a:pt x="0" y="2089404"/>
                </a:lnTo>
                <a:lnTo>
                  <a:pt x="0" y="2168829"/>
                </a:lnTo>
                <a:lnTo>
                  <a:pt x="315963" y="2168829"/>
                </a:lnTo>
                <a:lnTo>
                  <a:pt x="315963" y="2089404"/>
                </a:lnTo>
                <a:close/>
              </a:path>
              <a:path w="2676525" h="4258309">
                <a:moveTo>
                  <a:pt x="315963" y="1214361"/>
                </a:moveTo>
                <a:lnTo>
                  <a:pt x="0" y="1214361"/>
                </a:lnTo>
                <a:lnTo>
                  <a:pt x="0" y="1293787"/>
                </a:lnTo>
                <a:lnTo>
                  <a:pt x="315963" y="1293787"/>
                </a:lnTo>
                <a:lnTo>
                  <a:pt x="315963" y="1214361"/>
                </a:lnTo>
                <a:close/>
              </a:path>
              <a:path w="2676525" h="4258309">
                <a:moveTo>
                  <a:pt x="315963" y="339305"/>
                </a:moveTo>
                <a:lnTo>
                  <a:pt x="0" y="339305"/>
                </a:lnTo>
                <a:lnTo>
                  <a:pt x="0" y="418744"/>
                </a:lnTo>
                <a:lnTo>
                  <a:pt x="315963" y="418744"/>
                </a:lnTo>
                <a:lnTo>
                  <a:pt x="315963" y="339305"/>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446"/>
                </a:moveTo>
                <a:lnTo>
                  <a:pt x="810895" y="2964446"/>
                </a:lnTo>
                <a:lnTo>
                  <a:pt x="810895" y="3043872"/>
                </a:lnTo>
                <a:lnTo>
                  <a:pt x="1188643" y="3043872"/>
                </a:lnTo>
                <a:lnTo>
                  <a:pt x="1188643" y="2964446"/>
                </a:lnTo>
                <a:close/>
              </a:path>
              <a:path w="2676525" h="4258309">
                <a:moveTo>
                  <a:pt x="1188643" y="2089404"/>
                </a:moveTo>
                <a:lnTo>
                  <a:pt x="810895" y="2089404"/>
                </a:lnTo>
                <a:lnTo>
                  <a:pt x="810895" y="2168829"/>
                </a:lnTo>
                <a:lnTo>
                  <a:pt x="1188643" y="2168829"/>
                </a:lnTo>
                <a:lnTo>
                  <a:pt x="1188643" y="2089404"/>
                </a:lnTo>
                <a:close/>
              </a:path>
              <a:path w="2676525" h="4258309">
                <a:moveTo>
                  <a:pt x="1188643" y="1214361"/>
                </a:moveTo>
                <a:lnTo>
                  <a:pt x="810895" y="1214361"/>
                </a:lnTo>
                <a:lnTo>
                  <a:pt x="810895" y="1293787"/>
                </a:lnTo>
                <a:lnTo>
                  <a:pt x="1188643" y="1293787"/>
                </a:lnTo>
                <a:lnTo>
                  <a:pt x="1188643" y="1214361"/>
                </a:lnTo>
                <a:close/>
              </a:path>
              <a:path w="2676525" h="4258309">
                <a:moveTo>
                  <a:pt x="1188643" y="339305"/>
                </a:moveTo>
                <a:lnTo>
                  <a:pt x="810895" y="339305"/>
                </a:lnTo>
                <a:lnTo>
                  <a:pt x="810895" y="418744"/>
                </a:lnTo>
                <a:lnTo>
                  <a:pt x="1188643" y="418744"/>
                </a:lnTo>
                <a:lnTo>
                  <a:pt x="1188643" y="339305"/>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3500120"/>
                </a:moveTo>
                <a:lnTo>
                  <a:pt x="1494701" y="3500120"/>
                </a:lnTo>
                <a:lnTo>
                  <a:pt x="1494701" y="3580130"/>
                </a:lnTo>
                <a:lnTo>
                  <a:pt x="1494701" y="3919220"/>
                </a:lnTo>
                <a:lnTo>
                  <a:pt x="1566354" y="3919220"/>
                </a:lnTo>
                <a:lnTo>
                  <a:pt x="1566354" y="3580130"/>
                </a:lnTo>
                <a:lnTo>
                  <a:pt x="1872399" y="3580130"/>
                </a:lnTo>
                <a:lnTo>
                  <a:pt x="1872399" y="350012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446"/>
                </a:moveTo>
                <a:lnTo>
                  <a:pt x="1683562" y="2964446"/>
                </a:lnTo>
                <a:lnTo>
                  <a:pt x="1683562" y="3043872"/>
                </a:lnTo>
                <a:lnTo>
                  <a:pt x="2061311" y="3043872"/>
                </a:lnTo>
                <a:lnTo>
                  <a:pt x="2061311" y="2964446"/>
                </a:lnTo>
                <a:close/>
              </a:path>
              <a:path w="2676525" h="4258309">
                <a:moveTo>
                  <a:pt x="2061311" y="2089404"/>
                </a:moveTo>
                <a:lnTo>
                  <a:pt x="1683562" y="2089404"/>
                </a:lnTo>
                <a:lnTo>
                  <a:pt x="1683562" y="2168829"/>
                </a:lnTo>
                <a:lnTo>
                  <a:pt x="2061311" y="2168829"/>
                </a:lnTo>
                <a:lnTo>
                  <a:pt x="2061311" y="2089404"/>
                </a:lnTo>
                <a:close/>
              </a:path>
              <a:path w="2676525" h="4258309">
                <a:moveTo>
                  <a:pt x="2061311" y="1214361"/>
                </a:moveTo>
                <a:lnTo>
                  <a:pt x="1683562" y="1214361"/>
                </a:lnTo>
                <a:lnTo>
                  <a:pt x="1683562" y="1293787"/>
                </a:lnTo>
                <a:lnTo>
                  <a:pt x="2061311" y="1293787"/>
                </a:lnTo>
                <a:lnTo>
                  <a:pt x="2061311" y="1214361"/>
                </a:lnTo>
                <a:close/>
              </a:path>
              <a:path w="2676525" h="4258309">
                <a:moveTo>
                  <a:pt x="2061311" y="339305"/>
                </a:moveTo>
                <a:lnTo>
                  <a:pt x="1683562" y="339305"/>
                </a:lnTo>
                <a:lnTo>
                  <a:pt x="1683562" y="418744"/>
                </a:lnTo>
                <a:lnTo>
                  <a:pt x="2061311" y="418744"/>
                </a:lnTo>
                <a:lnTo>
                  <a:pt x="2061311" y="339305"/>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2250173" y="678180"/>
                </a:lnTo>
                <a:lnTo>
                  <a:pt x="2250173" y="339090"/>
                </a:lnTo>
                <a:close/>
              </a:path>
              <a:path w="2676525" h="4258309">
                <a:moveTo>
                  <a:pt x="2676283" y="3839476"/>
                </a:moveTo>
                <a:lnTo>
                  <a:pt x="2556218" y="3839476"/>
                </a:lnTo>
                <a:lnTo>
                  <a:pt x="2556218" y="3918915"/>
                </a:lnTo>
                <a:lnTo>
                  <a:pt x="2676283" y="3918915"/>
                </a:lnTo>
                <a:lnTo>
                  <a:pt x="2676283" y="383947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446"/>
                </a:moveTo>
                <a:lnTo>
                  <a:pt x="2556218" y="2964446"/>
                </a:lnTo>
                <a:lnTo>
                  <a:pt x="2556218" y="3043872"/>
                </a:lnTo>
                <a:lnTo>
                  <a:pt x="2676283" y="3043872"/>
                </a:lnTo>
                <a:lnTo>
                  <a:pt x="2676283" y="2964446"/>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404"/>
                </a:moveTo>
                <a:lnTo>
                  <a:pt x="2556218" y="2089404"/>
                </a:lnTo>
                <a:lnTo>
                  <a:pt x="2556218" y="2168829"/>
                </a:lnTo>
                <a:lnTo>
                  <a:pt x="2676283" y="2168829"/>
                </a:lnTo>
                <a:lnTo>
                  <a:pt x="2676283" y="2089404"/>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361"/>
                </a:moveTo>
                <a:lnTo>
                  <a:pt x="2556218" y="1214361"/>
                </a:lnTo>
                <a:lnTo>
                  <a:pt x="2556218" y="1293787"/>
                </a:lnTo>
                <a:lnTo>
                  <a:pt x="2676283" y="1293787"/>
                </a:lnTo>
                <a:lnTo>
                  <a:pt x="2676283" y="1214361"/>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Lst>
          </a:custGeom>
          <a:solidFill>
            <a:srgbClr val="336480"/>
          </a:solidFill>
        </p:spPr>
        <p:txBody>
          <a:bodyPr wrap="square" lIns="0" tIns="0" rIns="0" bIns="0" rtlCol="0"/>
          <a:lstStyle/>
          <a:p>
            <a:endParaRPr/>
          </a:p>
        </p:txBody>
      </p:sp>
      <p:sp>
        <p:nvSpPr>
          <p:cNvPr id="43" name="object 7">
            <a:extLst>
              <a:ext uri="{FF2B5EF4-FFF2-40B4-BE49-F238E27FC236}">
                <a16:creationId xmlns:a16="http://schemas.microsoft.com/office/drawing/2014/main" id="{D07BDA07-EEE0-622A-C7CA-614EF3C4B746}"/>
              </a:ext>
            </a:extLst>
          </p:cNvPr>
          <p:cNvSpPr/>
          <p:nvPr userDrawn="1"/>
        </p:nvSpPr>
        <p:spPr>
          <a:xfrm>
            <a:off x="10568664" y="6382649"/>
            <a:ext cx="1250305" cy="459767"/>
          </a:xfrm>
          <a:custGeom>
            <a:avLst/>
            <a:gdLst/>
            <a:ahLst/>
            <a:cxnLst/>
            <a:rect l="l" t="t" r="r" b="b"/>
            <a:pathLst>
              <a:path w="2061844" h="758190">
                <a:moveTo>
                  <a:pt x="127088" y="152"/>
                </a:moveTo>
                <a:lnTo>
                  <a:pt x="0" y="152"/>
                </a:lnTo>
                <a:lnTo>
                  <a:pt x="0" y="79629"/>
                </a:lnTo>
                <a:lnTo>
                  <a:pt x="127088" y="79629"/>
                </a:lnTo>
                <a:lnTo>
                  <a:pt x="127088" y="152"/>
                </a:lnTo>
                <a:close/>
              </a:path>
              <a:path w="2061844" h="758190">
                <a:moveTo>
                  <a:pt x="315963" y="339356"/>
                </a:moveTo>
                <a:lnTo>
                  <a:pt x="0" y="339356"/>
                </a:lnTo>
                <a:lnTo>
                  <a:pt x="0" y="418795"/>
                </a:lnTo>
                <a:lnTo>
                  <a:pt x="315963" y="418795"/>
                </a:lnTo>
                <a:lnTo>
                  <a:pt x="315963" y="339356"/>
                </a:lnTo>
                <a:close/>
              </a:path>
              <a:path w="2061844" h="75819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061844" h="758190">
                <a:moveTo>
                  <a:pt x="999744" y="0"/>
                </a:moveTo>
                <a:lnTo>
                  <a:pt x="622033" y="0"/>
                </a:lnTo>
                <a:lnTo>
                  <a:pt x="622033" y="80010"/>
                </a:lnTo>
                <a:lnTo>
                  <a:pt x="622033" y="419100"/>
                </a:lnTo>
                <a:lnTo>
                  <a:pt x="693699" y="419100"/>
                </a:lnTo>
                <a:lnTo>
                  <a:pt x="693699" y="80010"/>
                </a:lnTo>
                <a:lnTo>
                  <a:pt x="999744" y="80010"/>
                </a:lnTo>
                <a:lnTo>
                  <a:pt x="999744" y="0"/>
                </a:lnTo>
                <a:close/>
              </a:path>
              <a:path w="2061844" h="758190">
                <a:moveTo>
                  <a:pt x="1188643" y="339356"/>
                </a:moveTo>
                <a:lnTo>
                  <a:pt x="810895" y="339356"/>
                </a:lnTo>
                <a:lnTo>
                  <a:pt x="810895" y="418795"/>
                </a:lnTo>
                <a:lnTo>
                  <a:pt x="1188643" y="418795"/>
                </a:lnTo>
                <a:lnTo>
                  <a:pt x="1188643" y="339356"/>
                </a:lnTo>
                <a:close/>
              </a:path>
              <a:path w="2061844" h="75819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061844" h="758190">
                <a:moveTo>
                  <a:pt x="1872399" y="0"/>
                </a:moveTo>
                <a:lnTo>
                  <a:pt x="1494701" y="0"/>
                </a:lnTo>
                <a:lnTo>
                  <a:pt x="1494701" y="80010"/>
                </a:lnTo>
                <a:lnTo>
                  <a:pt x="1872399" y="80010"/>
                </a:lnTo>
                <a:lnTo>
                  <a:pt x="1872399" y="0"/>
                </a:lnTo>
                <a:close/>
              </a:path>
              <a:path w="2061844" h="758190">
                <a:moveTo>
                  <a:pt x="2061311" y="339356"/>
                </a:moveTo>
                <a:lnTo>
                  <a:pt x="1683562" y="339356"/>
                </a:lnTo>
                <a:lnTo>
                  <a:pt x="1683562" y="418795"/>
                </a:lnTo>
                <a:lnTo>
                  <a:pt x="2061311" y="418795"/>
                </a:lnTo>
                <a:lnTo>
                  <a:pt x="2061311" y="339356"/>
                </a:lnTo>
                <a:close/>
              </a:path>
            </a:pathLst>
          </a:custGeom>
          <a:solidFill>
            <a:srgbClr val="336480"/>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6" name="object 5">
            <a:extLst>
              <a:ext uri="{FF2B5EF4-FFF2-40B4-BE49-F238E27FC236}">
                <a16:creationId xmlns:a16="http://schemas.microsoft.com/office/drawing/2014/main" id="{6B437654-AFAA-71FF-85FB-91159F5DC8DB}"/>
              </a:ext>
            </a:extLst>
          </p:cNvPr>
          <p:cNvSpPr/>
          <p:nvPr userDrawn="1"/>
        </p:nvSpPr>
        <p:spPr>
          <a:xfrm>
            <a:off x="10568664" y="2137697"/>
            <a:ext cx="1623047" cy="2582243"/>
          </a:xfrm>
          <a:custGeom>
            <a:avLst/>
            <a:gdLst/>
            <a:ahLst/>
            <a:cxnLst/>
            <a:rect l="l" t="t" r="r" b="b"/>
            <a:pathLst>
              <a:path w="2676525" h="4258309">
                <a:moveTo>
                  <a:pt x="127088" y="2625179"/>
                </a:moveTo>
                <a:lnTo>
                  <a:pt x="0" y="2625179"/>
                </a:lnTo>
                <a:lnTo>
                  <a:pt x="0" y="2704668"/>
                </a:lnTo>
                <a:lnTo>
                  <a:pt x="127088" y="2704668"/>
                </a:lnTo>
                <a:lnTo>
                  <a:pt x="127088" y="2625179"/>
                </a:lnTo>
                <a:close/>
              </a:path>
              <a:path w="2676525" h="4258309">
                <a:moveTo>
                  <a:pt x="127088" y="1750136"/>
                </a:moveTo>
                <a:lnTo>
                  <a:pt x="0" y="1750136"/>
                </a:lnTo>
                <a:lnTo>
                  <a:pt x="0" y="1829625"/>
                </a:lnTo>
                <a:lnTo>
                  <a:pt x="127088" y="1829625"/>
                </a:lnTo>
                <a:lnTo>
                  <a:pt x="127088" y="1750136"/>
                </a:lnTo>
                <a:close/>
              </a:path>
              <a:path w="2676525" h="4258309">
                <a:moveTo>
                  <a:pt x="127088" y="875093"/>
                </a:moveTo>
                <a:lnTo>
                  <a:pt x="0" y="875093"/>
                </a:lnTo>
                <a:lnTo>
                  <a:pt x="0" y="954582"/>
                </a:lnTo>
                <a:lnTo>
                  <a:pt x="127088" y="954582"/>
                </a:lnTo>
                <a:lnTo>
                  <a:pt x="127088" y="875093"/>
                </a:lnTo>
                <a:close/>
              </a:path>
              <a:path w="2676525" h="4258309">
                <a:moveTo>
                  <a:pt x="127088" y="50"/>
                </a:moveTo>
                <a:lnTo>
                  <a:pt x="0" y="50"/>
                </a:lnTo>
                <a:lnTo>
                  <a:pt x="0" y="79540"/>
                </a:lnTo>
                <a:lnTo>
                  <a:pt x="127088" y="79540"/>
                </a:lnTo>
                <a:lnTo>
                  <a:pt x="127088" y="50"/>
                </a:lnTo>
                <a:close/>
              </a:path>
              <a:path w="2676525" h="4258309">
                <a:moveTo>
                  <a:pt x="315963" y="2964383"/>
                </a:moveTo>
                <a:lnTo>
                  <a:pt x="0" y="2964383"/>
                </a:lnTo>
                <a:lnTo>
                  <a:pt x="0" y="3043821"/>
                </a:lnTo>
                <a:lnTo>
                  <a:pt x="315963" y="3043821"/>
                </a:lnTo>
                <a:lnTo>
                  <a:pt x="315963" y="2964383"/>
                </a:lnTo>
                <a:close/>
              </a:path>
              <a:path w="2676525" h="4258309">
                <a:moveTo>
                  <a:pt x="315963" y="2089353"/>
                </a:moveTo>
                <a:lnTo>
                  <a:pt x="0" y="2089353"/>
                </a:lnTo>
                <a:lnTo>
                  <a:pt x="0" y="2168791"/>
                </a:lnTo>
                <a:lnTo>
                  <a:pt x="315963" y="2168791"/>
                </a:lnTo>
                <a:lnTo>
                  <a:pt x="315963" y="2089353"/>
                </a:lnTo>
                <a:close/>
              </a:path>
              <a:path w="2676525" h="4258309">
                <a:moveTo>
                  <a:pt x="315963" y="1214297"/>
                </a:moveTo>
                <a:lnTo>
                  <a:pt x="0" y="1214297"/>
                </a:lnTo>
                <a:lnTo>
                  <a:pt x="0" y="1293736"/>
                </a:lnTo>
                <a:lnTo>
                  <a:pt x="315963" y="1293736"/>
                </a:lnTo>
                <a:lnTo>
                  <a:pt x="315963" y="1214297"/>
                </a:lnTo>
                <a:close/>
              </a:path>
              <a:path w="2676525" h="4258309">
                <a:moveTo>
                  <a:pt x="315963" y="339267"/>
                </a:moveTo>
                <a:lnTo>
                  <a:pt x="0" y="339267"/>
                </a:lnTo>
                <a:lnTo>
                  <a:pt x="0" y="418706"/>
                </a:lnTo>
                <a:lnTo>
                  <a:pt x="315963" y="418706"/>
                </a:lnTo>
                <a:lnTo>
                  <a:pt x="315963" y="339267"/>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383"/>
                </a:moveTo>
                <a:lnTo>
                  <a:pt x="810895" y="2964383"/>
                </a:lnTo>
                <a:lnTo>
                  <a:pt x="810895" y="3043821"/>
                </a:lnTo>
                <a:lnTo>
                  <a:pt x="1188643" y="3043821"/>
                </a:lnTo>
                <a:lnTo>
                  <a:pt x="1188643" y="2964383"/>
                </a:lnTo>
                <a:close/>
              </a:path>
              <a:path w="2676525" h="4258309">
                <a:moveTo>
                  <a:pt x="1188643" y="2089353"/>
                </a:moveTo>
                <a:lnTo>
                  <a:pt x="810895" y="2089353"/>
                </a:lnTo>
                <a:lnTo>
                  <a:pt x="810895" y="2168791"/>
                </a:lnTo>
                <a:lnTo>
                  <a:pt x="1188643" y="2168791"/>
                </a:lnTo>
                <a:lnTo>
                  <a:pt x="1188643" y="2089353"/>
                </a:lnTo>
                <a:close/>
              </a:path>
              <a:path w="2676525" h="4258309">
                <a:moveTo>
                  <a:pt x="1188643" y="1214297"/>
                </a:moveTo>
                <a:lnTo>
                  <a:pt x="810895" y="1214297"/>
                </a:lnTo>
                <a:lnTo>
                  <a:pt x="810895" y="1293736"/>
                </a:lnTo>
                <a:lnTo>
                  <a:pt x="1188643" y="1293736"/>
                </a:lnTo>
                <a:lnTo>
                  <a:pt x="1188643" y="1214297"/>
                </a:lnTo>
                <a:close/>
              </a:path>
              <a:path w="2676525" h="4258309">
                <a:moveTo>
                  <a:pt x="1188643" y="339267"/>
                </a:moveTo>
                <a:lnTo>
                  <a:pt x="810895" y="339267"/>
                </a:lnTo>
                <a:lnTo>
                  <a:pt x="810895" y="418706"/>
                </a:lnTo>
                <a:lnTo>
                  <a:pt x="1188643" y="418706"/>
                </a:lnTo>
                <a:lnTo>
                  <a:pt x="1188643" y="339267"/>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383"/>
                </a:moveTo>
                <a:lnTo>
                  <a:pt x="1683562" y="2964383"/>
                </a:lnTo>
                <a:lnTo>
                  <a:pt x="1683562" y="3043821"/>
                </a:lnTo>
                <a:lnTo>
                  <a:pt x="2061311" y="3043821"/>
                </a:lnTo>
                <a:lnTo>
                  <a:pt x="2061311" y="2964383"/>
                </a:lnTo>
                <a:close/>
              </a:path>
              <a:path w="2676525" h="4258309">
                <a:moveTo>
                  <a:pt x="2061311" y="2089353"/>
                </a:moveTo>
                <a:lnTo>
                  <a:pt x="1683562" y="2089353"/>
                </a:lnTo>
                <a:lnTo>
                  <a:pt x="1683562" y="2168791"/>
                </a:lnTo>
                <a:lnTo>
                  <a:pt x="2061311" y="2168791"/>
                </a:lnTo>
                <a:lnTo>
                  <a:pt x="2061311" y="2089353"/>
                </a:lnTo>
                <a:close/>
              </a:path>
              <a:path w="2676525" h="4258309">
                <a:moveTo>
                  <a:pt x="2061311" y="1214297"/>
                </a:moveTo>
                <a:lnTo>
                  <a:pt x="1683562" y="1214297"/>
                </a:lnTo>
                <a:lnTo>
                  <a:pt x="1683562" y="1293736"/>
                </a:lnTo>
                <a:lnTo>
                  <a:pt x="2061311" y="1293736"/>
                </a:lnTo>
                <a:lnTo>
                  <a:pt x="2061311" y="1214297"/>
                </a:lnTo>
                <a:close/>
              </a:path>
              <a:path w="2676525" h="4258309">
                <a:moveTo>
                  <a:pt x="2061311" y="339267"/>
                </a:moveTo>
                <a:lnTo>
                  <a:pt x="1683562" y="339267"/>
                </a:lnTo>
                <a:lnTo>
                  <a:pt x="1683562" y="418706"/>
                </a:lnTo>
                <a:lnTo>
                  <a:pt x="2061311" y="418706"/>
                </a:lnTo>
                <a:lnTo>
                  <a:pt x="2061311" y="339267"/>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4258309">
                <a:moveTo>
                  <a:pt x="2676283" y="3839426"/>
                </a:moveTo>
                <a:lnTo>
                  <a:pt x="2556218" y="3839426"/>
                </a:lnTo>
                <a:lnTo>
                  <a:pt x="2556218" y="3918864"/>
                </a:lnTo>
                <a:lnTo>
                  <a:pt x="2676283" y="3918864"/>
                </a:lnTo>
                <a:lnTo>
                  <a:pt x="2676283" y="383942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383"/>
                </a:moveTo>
                <a:lnTo>
                  <a:pt x="2556218" y="2964383"/>
                </a:lnTo>
                <a:lnTo>
                  <a:pt x="2556218" y="3043821"/>
                </a:lnTo>
                <a:lnTo>
                  <a:pt x="2676283" y="3043821"/>
                </a:lnTo>
                <a:lnTo>
                  <a:pt x="2676283" y="2964383"/>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353"/>
                </a:moveTo>
                <a:lnTo>
                  <a:pt x="2556218" y="2089353"/>
                </a:lnTo>
                <a:lnTo>
                  <a:pt x="2556218" y="2168791"/>
                </a:lnTo>
                <a:lnTo>
                  <a:pt x="2676283" y="2168791"/>
                </a:lnTo>
                <a:lnTo>
                  <a:pt x="2676283" y="2089353"/>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297"/>
                </a:moveTo>
                <a:lnTo>
                  <a:pt x="2556218" y="1214297"/>
                </a:lnTo>
                <a:lnTo>
                  <a:pt x="2556218" y="1293736"/>
                </a:lnTo>
                <a:lnTo>
                  <a:pt x="2676283" y="1293736"/>
                </a:lnTo>
                <a:lnTo>
                  <a:pt x="2676283" y="1214297"/>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4258309">
                <a:moveTo>
                  <a:pt x="2676283" y="339267"/>
                </a:moveTo>
                <a:lnTo>
                  <a:pt x="2556218" y="339267"/>
                </a:lnTo>
                <a:lnTo>
                  <a:pt x="2556218" y="418706"/>
                </a:lnTo>
                <a:lnTo>
                  <a:pt x="2676283" y="418706"/>
                </a:lnTo>
                <a:lnTo>
                  <a:pt x="2676283" y="339267"/>
                </a:lnTo>
                <a:close/>
              </a:path>
            </a:pathLst>
          </a:custGeom>
          <a:solidFill>
            <a:srgbClr val="336480"/>
          </a:solidFill>
        </p:spPr>
        <p:txBody>
          <a:bodyPr wrap="square" lIns="0" tIns="0" rIns="0" bIns="0" rtlCol="0"/>
          <a:lstStyle/>
          <a:p>
            <a:endParaRPr/>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3112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nk and Peach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42289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717339" y="609600"/>
            <a:ext cx="8757322" cy="410599"/>
          </a:xfrm>
          <a:prstGeom prst="rect">
            <a:avLst/>
          </a:prstGeom>
        </p:spPr>
        <p:txBody>
          <a:bodyPr/>
          <a:lstStyle>
            <a:lvl1pPr algn="ctr">
              <a:defRPr kumimoji="0" lang="en-GB" sz="3729" b="1" i="0" u="none" strike="noStrike" kern="0" cap="none" spc="0" normalizeH="0" baseline="0" dirty="0">
                <a:ln>
                  <a:noFill/>
                </a:ln>
                <a:solidFill>
                  <a:srgbClr val="003D61"/>
                </a:solidFill>
                <a:effectLst/>
                <a:uLnTx/>
                <a:uFillTx/>
                <a:latin typeface="Poppins" panose="00000500000000000000" pitchFamily="2" charset="0"/>
                <a:ea typeface="+mj-ea"/>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80079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each Strip">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979AAFF-3E18-1C7B-95F1-921EDC477360}"/>
              </a:ext>
            </a:extLst>
          </p:cNvPr>
          <p:cNvSpPr/>
          <p:nvPr userDrawn="1"/>
        </p:nvSpPr>
        <p:spPr>
          <a:xfrm>
            <a:off x="1482" y="0"/>
            <a:ext cx="2989641" cy="6857615"/>
          </a:xfrm>
          <a:custGeom>
            <a:avLst/>
            <a:gdLst/>
            <a:ahLst/>
            <a:cxnLst/>
            <a:rect l="l" t="t" r="r" b="b"/>
            <a:pathLst>
              <a:path w="4930140" h="11308715">
                <a:moveTo>
                  <a:pt x="4930048" y="0"/>
                </a:moveTo>
                <a:lnTo>
                  <a:pt x="0" y="0"/>
                </a:lnTo>
                <a:lnTo>
                  <a:pt x="0" y="11308189"/>
                </a:lnTo>
                <a:lnTo>
                  <a:pt x="4930048" y="11308189"/>
                </a:lnTo>
                <a:lnTo>
                  <a:pt x="4930048" y="0"/>
                </a:lnTo>
                <a:close/>
              </a:path>
            </a:pathLst>
          </a:custGeom>
          <a:solidFill>
            <a:schemeClr val="accent6"/>
          </a:solidFill>
        </p:spPr>
        <p:txBody>
          <a:bodyPr wrap="square" lIns="0" tIns="0" rIns="0" bIns="0" rtlCol="0"/>
          <a:lstStyle/>
          <a:p>
            <a:endParaRPr/>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 name="Text Placeholder 9">
            <a:extLst>
              <a:ext uri="{FF2B5EF4-FFF2-40B4-BE49-F238E27FC236}">
                <a16:creationId xmlns:a16="http://schemas.microsoft.com/office/drawing/2014/main" id="{3358CFCB-0C9B-3DD1-D1F2-2E09066315B4}"/>
              </a:ext>
            </a:extLst>
          </p:cNvPr>
          <p:cNvSpPr>
            <a:spLocks noGrp="1"/>
          </p:cNvSpPr>
          <p:nvPr>
            <p:ph type="body" sz="quarter" idx="12"/>
          </p:nvPr>
        </p:nvSpPr>
        <p:spPr>
          <a:xfrm>
            <a:off x="8686800" y="1760250"/>
            <a:ext cx="3119645" cy="410599"/>
          </a:xfrm>
          <a:prstGeom prst="rect">
            <a:avLst/>
          </a:prstGeom>
        </p:spPr>
        <p:txBody>
          <a:bodyPr/>
          <a:lstStyle>
            <a:lvl1pPr>
              <a:defRPr kumimoji="0" lang="en-GB" sz="24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4" name="Text Placeholder 9">
            <a:extLst>
              <a:ext uri="{FF2B5EF4-FFF2-40B4-BE49-F238E27FC236}">
                <a16:creationId xmlns:a16="http://schemas.microsoft.com/office/drawing/2014/main" id="{3E78EB67-7706-A5E3-D8D7-815DFBEF5198}"/>
              </a:ext>
            </a:extLst>
          </p:cNvPr>
          <p:cNvSpPr>
            <a:spLocks noGrp="1"/>
          </p:cNvSpPr>
          <p:nvPr>
            <p:ph type="body" sz="quarter" idx="10"/>
          </p:nvPr>
        </p:nvSpPr>
        <p:spPr>
          <a:xfrm>
            <a:off x="8686800" y="2661707"/>
            <a:ext cx="3119645" cy="3221254"/>
          </a:xfrm>
          <a:prstGeom prst="rect">
            <a:avLst/>
          </a:prstGeom>
        </p:spPr>
        <p:txBody>
          <a:bodyPr>
            <a:noAutofit/>
          </a:bodyPr>
          <a:lstStyle>
            <a:lvl1pPr algn="l">
              <a:lnSpc>
                <a:spcPts val="15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18259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Head Office)">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sz="1880" b="1">
                <a:solidFill>
                  <a:srgbClr val="FFFFFF"/>
                </a:solidFill>
                <a:latin typeface="Poppins" panose="00000500000000000000" pitchFamily="2" charset="0"/>
                <a:cs typeface="Poppins" panose="00000500000000000000" pitchFamily="2" charset="0"/>
              </a:rPr>
              <a:t>Head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982027"/>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sz="1182">
                <a:solidFill>
                  <a:srgbClr val="FFFFFF"/>
                </a:solidFill>
                <a:latin typeface="Poppins" panose="00000500000000000000" pitchFamily="2" charset="0"/>
                <a:cs typeface="Poppins" panose="00000500000000000000" pitchFamily="2" charset="0"/>
              </a:rPr>
              <a:t>Carmelite</a:t>
            </a:r>
            <a:r>
              <a:rPr lang="en-GB" sz="1182" spc="300">
                <a:solidFill>
                  <a:srgbClr val="FFFFFF"/>
                </a:solidFill>
                <a:latin typeface="Poppins" panose="00000500000000000000" pitchFamily="2" charset="0"/>
                <a:cs typeface="Poppins" panose="00000500000000000000" pitchFamily="2" charset="0"/>
              </a:rPr>
              <a:t> </a:t>
            </a:r>
            <a:r>
              <a:rPr sz="1182" spc="18">
                <a:solidFill>
                  <a:srgbClr val="FFFFFF"/>
                </a:solidFill>
                <a:latin typeface="Poppins" panose="00000500000000000000" pitchFamily="2" charset="0"/>
                <a:cs typeface="Poppins" panose="00000500000000000000" pitchFamily="2" charset="0"/>
              </a:rPr>
              <a:t>House</a:t>
            </a:r>
            <a:endParaRPr sz="1182">
              <a:latin typeface="Poppins" panose="00000500000000000000" pitchFamily="2" charset="0"/>
              <a:cs typeface="Poppins" panose="00000500000000000000" pitchFamily="2" charset="0"/>
            </a:endParaRPr>
          </a:p>
          <a:p>
            <a:pPr marL="7701" marR="3081">
              <a:lnSpc>
                <a:spcPct val="137400"/>
              </a:lnSpc>
            </a:pPr>
            <a:r>
              <a:rPr sz="1182">
                <a:solidFill>
                  <a:srgbClr val="FFFFFF"/>
                </a:solidFill>
                <a:latin typeface="Poppins" panose="00000500000000000000" pitchFamily="2" charset="0"/>
                <a:cs typeface="Poppins" panose="00000500000000000000" pitchFamily="2" charset="0"/>
              </a:rPr>
              <a:t>50</a:t>
            </a:r>
            <a:r>
              <a:rPr sz="1182" spc="176">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Victoria</a:t>
            </a:r>
            <a:r>
              <a:rPr sz="1182" spc="182">
                <a:solidFill>
                  <a:srgbClr val="FFFFFF"/>
                </a:solidFill>
                <a:latin typeface="Poppins" panose="00000500000000000000" pitchFamily="2" charset="0"/>
                <a:cs typeface="Poppins" panose="00000500000000000000" pitchFamily="2" charset="0"/>
              </a:rPr>
              <a:t> </a:t>
            </a:r>
            <a:r>
              <a:rPr sz="1182" spc="-6">
                <a:solidFill>
                  <a:srgbClr val="FFFFFF"/>
                </a:solidFill>
                <a:latin typeface="Poppins" panose="00000500000000000000" pitchFamily="2" charset="0"/>
                <a:cs typeface="Poppins" panose="00000500000000000000" pitchFamily="2" charset="0"/>
              </a:rPr>
              <a:t>Embankment </a:t>
            </a:r>
            <a:r>
              <a:rPr sz="1182" spc="27">
                <a:solidFill>
                  <a:srgbClr val="FFFFFF"/>
                </a:solidFill>
                <a:latin typeface="Poppins" panose="00000500000000000000" pitchFamily="2" charset="0"/>
                <a:cs typeface="Poppins" panose="00000500000000000000" pitchFamily="2" charset="0"/>
              </a:rPr>
              <a:t>London,</a:t>
            </a:r>
            <a:r>
              <a:rPr sz="1182" spc="100">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EC4Y</a:t>
            </a:r>
            <a:r>
              <a:rPr sz="1182" spc="100">
                <a:solidFill>
                  <a:srgbClr val="FFFFFF"/>
                </a:solidFill>
                <a:latin typeface="Poppins" panose="00000500000000000000" pitchFamily="2" charset="0"/>
                <a:cs typeface="Poppins" panose="00000500000000000000" pitchFamily="2" charset="0"/>
              </a:rPr>
              <a:t> </a:t>
            </a:r>
            <a:r>
              <a:rPr sz="1182" spc="-15">
                <a:solidFill>
                  <a:srgbClr val="FFFFFF"/>
                </a:solidFill>
                <a:latin typeface="Poppins" panose="00000500000000000000" pitchFamily="2" charset="0"/>
                <a:cs typeface="Poppins" panose="00000500000000000000" pitchFamily="2" charset="0"/>
              </a:rPr>
              <a:t>0DZ</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6231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for editing">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lang="en-GB" sz="1880" b="1">
                <a:solidFill>
                  <a:srgbClr val="FFFFFF"/>
                </a:solidFill>
                <a:latin typeface="Poppins" panose="00000500000000000000" pitchFamily="2" charset="0"/>
                <a:cs typeface="Poppins" panose="00000500000000000000" pitchFamily="2" charset="0"/>
              </a:rPr>
              <a:t>Add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503370"/>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lang="en-GB" sz="1182">
                <a:solidFill>
                  <a:srgbClr val="FFFFFF"/>
                </a:solidFill>
                <a:latin typeface="Poppins" panose="00000500000000000000" pitchFamily="2" charset="0"/>
                <a:cs typeface="Poppins" panose="00000500000000000000" pitchFamily="2" charset="0"/>
              </a:rPr>
              <a:t>Add address</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2278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44577" y="395948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4</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5722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5</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8776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6</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581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Green">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31055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8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56361417-8AAA-AED5-48DB-DF3F52502176}"/>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F464D51-7694-E2B5-CC85-D1184329CAAE}"/>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B57743C-D8AD-C093-4A92-960B52073B74}"/>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1845DD2-E812-8F50-CB3C-5E9D16EA81D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18CAC64-29BC-1F25-7AD9-D7CCA7514B75}"/>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026CA87-642F-5937-26CF-A3283C669D22}"/>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13F2FF0-6D5E-F18A-0570-1379B4B7EEC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A96B3241-8C2A-6255-844A-86F20D4C17B8}"/>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59E80824-9DD7-D178-3801-02864CD2320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4FDEFDB-6D57-225B-7994-6376566D63AF}"/>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B27DE101-BF1B-6A6D-B085-555559989FA8}"/>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DD9ECF4B-0652-4760-DE42-F3B3ED3701A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52829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5" r:id="rId1"/>
    <p:sldLayoutId id="2147483661" r:id="rId2"/>
    <p:sldLayoutId id="2147483738" r:id="rId3"/>
    <p:sldLayoutId id="2147483739" r:id="rId4"/>
    <p:sldLayoutId id="2147483740" r:id="rId5"/>
    <p:sldLayoutId id="2147483741" r:id="rId6"/>
    <p:sldLayoutId id="2147483742" r:id="rId7"/>
    <p:sldLayoutId id="2147483722" r:id="rId8"/>
    <p:sldLayoutId id="2147483725" r:id="rId9"/>
    <p:sldLayoutId id="2147483707" r:id="rId10"/>
    <p:sldLayoutId id="2147483708" r:id="rId11"/>
    <p:sldLayoutId id="2147483724" r:id="rId12"/>
    <p:sldLayoutId id="2147483709" r:id="rId13"/>
    <p:sldLayoutId id="2147483685" r:id="rId14"/>
    <p:sldLayoutId id="2147483710" r:id="rId15"/>
    <p:sldLayoutId id="2147483681" r:id="rId16"/>
    <p:sldLayoutId id="2147483682" r:id="rId17"/>
    <p:sldLayoutId id="2147483711" r:id="rId18"/>
    <p:sldLayoutId id="2147483684" r:id="rId19"/>
    <p:sldLayoutId id="2147483673" r:id="rId20"/>
    <p:sldLayoutId id="2147483706" r:id="rId21"/>
    <p:sldLayoutId id="2147483726" r:id="rId22"/>
    <p:sldLayoutId id="2147483712" r:id="rId23"/>
    <p:sldLayoutId id="2147483727" r:id="rId24"/>
    <p:sldLayoutId id="2147483728" r:id="rId25"/>
    <p:sldLayoutId id="2147483729" r:id="rId26"/>
    <p:sldLayoutId id="2147483713" r:id="rId27"/>
    <p:sldLayoutId id="2147483730" r:id="rId28"/>
    <p:sldLayoutId id="2147483731" r:id="rId29"/>
    <p:sldLayoutId id="2147483732" r:id="rId30"/>
    <p:sldLayoutId id="2147483677" r:id="rId31"/>
    <p:sldLayoutId id="2147483678" r:id="rId32"/>
    <p:sldLayoutId id="2147483679" r:id="rId33"/>
    <p:sldLayoutId id="2147483680" r:id="rId34"/>
    <p:sldLayoutId id="2147483676" r:id="rId35"/>
    <p:sldLayoutId id="2147483714" r:id="rId36"/>
    <p:sldLayoutId id="2147483715" r:id="rId37"/>
    <p:sldLayoutId id="2147483718" r:id="rId38"/>
    <p:sldLayoutId id="2147483734" r:id="rId39"/>
    <p:sldLayoutId id="2147483716" r:id="rId40"/>
    <p:sldLayoutId id="2147483717" r:id="rId41"/>
    <p:sldLayoutId id="2147483733" r:id="rId42"/>
    <p:sldLayoutId id="2147483719" r:id="rId43"/>
    <p:sldLayoutId id="2147483720" r:id="rId44"/>
    <p:sldLayoutId id="2147483721" r:id="rId45"/>
    <p:sldLayoutId id="2147483723"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3276C4-229E-67E1-5085-B0B637B32674}"/>
              </a:ext>
            </a:extLst>
          </p:cNvPr>
          <p:cNvSpPr>
            <a:spLocks noGrp="1"/>
          </p:cNvSpPr>
          <p:nvPr>
            <p:ph type="body" sz="quarter" idx="10"/>
          </p:nvPr>
        </p:nvSpPr>
        <p:spPr>
          <a:xfrm>
            <a:off x="298143" y="2710347"/>
            <a:ext cx="6469512" cy="2176588"/>
          </a:xfrm>
        </p:spPr>
        <p:txBody>
          <a:bodyPr/>
          <a:lstStyle/>
          <a:p>
            <a:r>
              <a:rPr lang="en-GB" sz="4200" dirty="0"/>
              <a:t>Data centre patterns and trends</a:t>
            </a:r>
          </a:p>
        </p:txBody>
      </p:sp>
      <p:sp>
        <p:nvSpPr>
          <p:cNvPr id="5" name="Text Placeholder 4">
            <a:extLst>
              <a:ext uri="{FF2B5EF4-FFF2-40B4-BE49-F238E27FC236}">
                <a16:creationId xmlns:a16="http://schemas.microsoft.com/office/drawing/2014/main" id="{0EEFB41C-5613-D6C3-098A-BF90857F245C}"/>
              </a:ext>
            </a:extLst>
          </p:cNvPr>
          <p:cNvSpPr>
            <a:spLocks noGrp="1"/>
          </p:cNvSpPr>
          <p:nvPr>
            <p:ph type="body" sz="quarter" idx="13"/>
          </p:nvPr>
        </p:nvSpPr>
        <p:spPr>
          <a:xfrm>
            <a:off x="441046" y="4424815"/>
            <a:ext cx="6090636" cy="368562"/>
          </a:xfrm>
        </p:spPr>
        <p:txBody>
          <a:bodyPr/>
          <a:lstStyle/>
          <a:p>
            <a:r>
              <a:rPr lang="en-GB" dirty="0"/>
              <a:t>Simon Oakes</a:t>
            </a:r>
          </a:p>
        </p:txBody>
      </p:sp>
      <p:sp>
        <p:nvSpPr>
          <p:cNvPr id="7" name="Text Placeholder 3">
            <a:extLst>
              <a:ext uri="{FF2B5EF4-FFF2-40B4-BE49-F238E27FC236}">
                <a16:creationId xmlns:a16="http://schemas.microsoft.com/office/drawing/2014/main" id="{770ABD59-39A9-3298-94F2-8F09E52BC305}"/>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Limited 2026</a:t>
            </a:r>
          </a:p>
        </p:txBody>
      </p:sp>
      <p:sp>
        <p:nvSpPr>
          <p:cNvPr id="9" name="TextBox 8">
            <a:extLst>
              <a:ext uri="{FF2B5EF4-FFF2-40B4-BE49-F238E27FC236}">
                <a16:creationId xmlns:a16="http://schemas.microsoft.com/office/drawing/2014/main" id="{240158B4-F75F-FB71-E71E-689B9BB54BF5}"/>
              </a:ext>
            </a:extLst>
          </p:cNvPr>
          <p:cNvSpPr txBox="1"/>
          <p:nvPr/>
        </p:nvSpPr>
        <p:spPr>
          <a:xfrm>
            <a:off x="3088681" y="5031429"/>
            <a:ext cx="3561874" cy="215444"/>
          </a:xfrm>
          <a:prstGeom prst="rect">
            <a:avLst/>
          </a:prstGeom>
          <a:noFill/>
        </p:spPr>
        <p:txBody>
          <a:bodyPr wrap="none" lIns="0" tIns="0" rIns="0" bIns="0" rtlCol="0">
            <a:spAutoFit/>
          </a:bodyPr>
          <a:lstStyle/>
          <a:p>
            <a:pPr algn="r"/>
            <a:r>
              <a:rPr lang="en-US" sz="1400" dirty="0">
                <a:solidFill>
                  <a:schemeClr val="bg1"/>
                </a:solidFill>
                <a:latin typeface="Arial"/>
                <a:cs typeface="Arial"/>
              </a:rPr>
              <a:t>www.hachettelearning.com/geographyreview</a:t>
            </a:r>
          </a:p>
        </p:txBody>
      </p:sp>
      <p:pic>
        <p:nvPicPr>
          <p:cNvPr id="3" name="Picture 2" descr="A black and white logo&#10;&#10;Description automatically generated">
            <a:extLst>
              <a:ext uri="{FF2B5EF4-FFF2-40B4-BE49-F238E27FC236}">
                <a16:creationId xmlns:a16="http://schemas.microsoft.com/office/drawing/2014/main" id="{8F48D843-5099-FDE9-6C29-A276644DC9BD}"/>
              </a:ext>
            </a:extLst>
          </p:cNvPr>
          <p:cNvPicPr>
            <a:picLocks noChangeAspect="1"/>
          </p:cNvPicPr>
          <p:nvPr/>
        </p:nvPicPr>
        <p:blipFill rotWithShape="1">
          <a:blip r:embed="rId2"/>
          <a:srcRect t="39439" r="5994" b="1"/>
          <a:stretch>
            <a:fillRect/>
          </a:stretch>
        </p:blipFill>
        <p:spPr>
          <a:xfrm>
            <a:off x="1985685" y="5412828"/>
            <a:ext cx="4951142" cy="965105"/>
          </a:xfrm>
          <a:prstGeom prst="rect">
            <a:avLst/>
          </a:prstGeom>
        </p:spPr>
      </p:pic>
    </p:spTree>
    <p:extLst>
      <p:ext uri="{BB962C8B-B14F-4D97-AF65-F5344CB8AC3E}">
        <p14:creationId xmlns:p14="http://schemas.microsoft.com/office/powerpoint/2010/main" val="76703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243104-A357-03D3-5458-187F45FCF286}"/>
              </a:ext>
            </a:extLst>
          </p:cNvPr>
          <p:cNvSpPr>
            <a:spLocks noGrp="1"/>
          </p:cNvSpPr>
          <p:nvPr>
            <p:ph type="body" sz="quarter" idx="12"/>
          </p:nvPr>
        </p:nvSpPr>
        <p:spPr/>
        <p:txBody>
          <a:bodyPr/>
          <a:lstStyle/>
          <a:p>
            <a:r>
              <a:rPr lang="en-GB" dirty="0"/>
              <a:t>The rapid rise of AI</a:t>
            </a:r>
          </a:p>
        </p:txBody>
      </p:sp>
      <p:sp>
        <p:nvSpPr>
          <p:cNvPr id="3" name="Content Placeholder 2"/>
          <p:cNvSpPr>
            <a:spLocks noGrp="1"/>
          </p:cNvSpPr>
          <p:nvPr>
            <p:ph type="body" sz="quarter" idx="10"/>
          </p:nvPr>
        </p:nvSpPr>
        <p:spPr>
          <a:xfrm>
            <a:off x="242587" y="2323322"/>
            <a:ext cx="10138541" cy="3956454"/>
          </a:xfrm>
        </p:spPr>
        <p:txBody>
          <a:bodyPr/>
          <a:lstStyle/>
          <a:p>
            <a:pPr marL="285750" indent="-285750">
              <a:buFont typeface="Arial" panose="020B0604020202020204" pitchFamily="34" charset="0"/>
              <a:buChar char="•"/>
            </a:pPr>
            <a:r>
              <a:rPr lang="en-GB" sz="1800" dirty="0"/>
              <a:t>Artificial intelligence (AI) has been rolled out at speed since 2022. It includes digital systems and devices capable of performing tasks associated with human intelligence, such as learning from data, solving problems and making decisions.</a:t>
            </a:r>
          </a:p>
          <a:p>
            <a:pPr marL="285750" indent="-285750">
              <a:buFont typeface="Arial" panose="020B0604020202020204" pitchFamily="34" charset="0"/>
              <a:buChar char="•"/>
            </a:pPr>
            <a:r>
              <a:rPr lang="en-GB" sz="1800" dirty="0"/>
              <a:t>AI appears in many familiar forms, including virtual assistants and the control systems of self-driving vehicles. </a:t>
            </a:r>
          </a:p>
          <a:p>
            <a:pPr marL="285750" indent="-285750">
              <a:buFont typeface="Arial" panose="020B0604020202020204" pitchFamily="34" charset="0"/>
              <a:buChar char="•"/>
            </a:pPr>
            <a:r>
              <a:rPr lang="en-GB" sz="1800" dirty="0"/>
              <a:t>Major </a:t>
            </a:r>
            <a:r>
              <a:rPr lang="en-GB" sz="1800" b="1" dirty="0"/>
              <a:t>technology TNCs</a:t>
            </a:r>
            <a:r>
              <a:rPr lang="en-GB" sz="1800" dirty="0"/>
              <a:t> like Nvidia and Google are promoting its use across business, government, the military, public services, education and daily life.</a:t>
            </a:r>
            <a:endParaRPr lang="en-GB" sz="1800" b="1" dirty="0"/>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BB059A53-9C21-7074-F79B-6CC3B88E8ED7}"/>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45EF1C-D864-0822-A9BB-9074D045B6F5}"/>
              </a:ext>
            </a:extLst>
          </p:cNvPr>
          <p:cNvSpPr>
            <a:spLocks noGrp="1"/>
          </p:cNvSpPr>
          <p:nvPr>
            <p:ph type="body" sz="quarter" idx="12"/>
          </p:nvPr>
        </p:nvSpPr>
        <p:spPr/>
        <p:txBody>
          <a:bodyPr/>
          <a:lstStyle/>
          <a:p>
            <a:r>
              <a:rPr lang="en-GB" dirty="0"/>
              <a:t>The energy demands of AI</a:t>
            </a:r>
          </a:p>
        </p:txBody>
      </p:sp>
      <p:sp>
        <p:nvSpPr>
          <p:cNvPr id="3" name="Content Placeholder 2"/>
          <p:cNvSpPr>
            <a:spLocks noGrp="1"/>
          </p:cNvSpPr>
          <p:nvPr>
            <p:ph type="body" sz="quarter" idx="10"/>
          </p:nvPr>
        </p:nvSpPr>
        <p:spPr>
          <a:xfrm>
            <a:off x="242588" y="2466350"/>
            <a:ext cx="7707764" cy="3544077"/>
          </a:xfrm>
        </p:spPr>
        <p:txBody>
          <a:bodyPr/>
          <a:lstStyle/>
          <a:p>
            <a:pPr marL="285750" indent="-285750">
              <a:buFont typeface="Arial" panose="020B0604020202020204" pitchFamily="34" charset="0"/>
              <a:buChar char="•"/>
            </a:pPr>
            <a:r>
              <a:rPr lang="en-GB" sz="1800" dirty="0"/>
              <a:t>AI depends on vast data centres filled with powerful hardware for storing and processing enormous amounts of data. </a:t>
            </a:r>
          </a:p>
          <a:p>
            <a:pPr marL="285750" indent="-285750">
              <a:buFont typeface="Arial" panose="020B0604020202020204" pitchFamily="34" charset="0"/>
              <a:buChar char="•"/>
            </a:pPr>
            <a:r>
              <a:rPr lang="en-GB" sz="1800" dirty="0"/>
              <a:t>A single centre can require as much energy as a small town and must use additional cooling systems. These energy costs are largely </a:t>
            </a:r>
          </a:p>
          <a:p>
            <a:pPr marL="285750" indent="-285750">
              <a:buFont typeface="Arial" panose="020B0604020202020204" pitchFamily="34" charset="0"/>
              <a:buChar char="•"/>
            </a:pPr>
            <a:r>
              <a:rPr lang="en-GB" sz="1800" dirty="0"/>
              <a:t>The number of data centres worldwide is growing rapidly as demand for artificial intelligence, cloud computing, and digital services increases. </a:t>
            </a:r>
          </a:p>
          <a:p>
            <a:pPr marL="285750" indent="-285750">
              <a:buFont typeface="Arial" panose="020B0604020202020204" pitchFamily="34" charset="0"/>
              <a:buChar char="•"/>
            </a:pPr>
            <a:r>
              <a:rPr lang="en-GB" sz="1800" dirty="0"/>
              <a:t>These facilities form the physical backbone of the digital economy, storing and processing vast quantities of information every second.</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796E9173-F526-B5F3-D760-5F5265943A5C}"/>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
        <p:nvSpPr>
          <p:cNvPr id="6" name="Speech Bubble: Rectangle with Corners Rounded 5">
            <a:extLst>
              <a:ext uri="{FF2B5EF4-FFF2-40B4-BE49-F238E27FC236}">
                <a16:creationId xmlns:a16="http://schemas.microsoft.com/office/drawing/2014/main" id="{C563E101-1561-0A6C-9CF9-67746AEB98A0}"/>
              </a:ext>
            </a:extLst>
          </p:cNvPr>
          <p:cNvSpPr/>
          <p:nvPr/>
        </p:nvSpPr>
        <p:spPr>
          <a:xfrm>
            <a:off x="8059861" y="2631283"/>
            <a:ext cx="3501759" cy="3347825"/>
          </a:xfrm>
          <a:prstGeom prst="wedgeRoundRectCallout">
            <a:avLst>
              <a:gd name="adj1" fmla="val -46481"/>
              <a:gd name="adj2" fmla="val 6162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a:t>
            </a:r>
            <a:r>
              <a:rPr lang="en-GB" sz="1800" dirty="0">
                <a:solidFill>
                  <a:schemeClr val="lt1"/>
                </a:solidFill>
                <a:latin typeface="+mn-lt"/>
                <a:ea typeface="+mn-ea"/>
                <a:cs typeface="+mn-cs"/>
              </a:rPr>
              <a:t>AI demands a world of </a:t>
            </a:r>
            <a:r>
              <a:rPr lang="en-GB" sz="1800" i="1" dirty="0">
                <a:solidFill>
                  <a:schemeClr val="lt1"/>
                </a:solidFill>
                <a:latin typeface="+mn-lt"/>
                <a:ea typeface="+mn-ea"/>
                <a:cs typeface="+mn-cs"/>
              </a:rPr>
              <a:t>increased </a:t>
            </a:r>
            <a:r>
              <a:rPr lang="en-GB" sz="1800" dirty="0">
                <a:solidFill>
                  <a:schemeClr val="lt1"/>
                </a:solidFill>
                <a:latin typeface="+mn-lt"/>
                <a:ea typeface="+mn-ea"/>
                <a:cs typeface="+mn-cs"/>
              </a:rPr>
              <a:t>not reduced energy supply. It forces governments to accelerate phasing-out fossil fuel combustion.” </a:t>
            </a:r>
          </a:p>
          <a:p>
            <a:endParaRPr lang="en-GB" dirty="0"/>
          </a:p>
          <a:p>
            <a:r>
              <a:rPr lang="en-GB" sz="1800" dirty="0">
                <a:solidFill>
                  <a:schemeClr val="lt1"/>
                </a:solidFill>
                <a:latin typeface="+mn-lt"/>
                <a:ea typeface="+mn-ea"/>
                <a:cs typeface="+mn-cs"/>
              </a:rPr>
              <a:t>Noel Castree, </a:t>
            </a:r>
            <a:r>
              <a:rPr lang="en-GB" sz="1800" i="1" dirty="0">
                <a:solidFill>
                  <a:schemeClr val="lt1"/>
                </a:solidFill>
                <a:latin typeface="+mn-lt"/>
                <a:ea typeface="+mn-ea"/>
                <a:cs typeface="+mn-cs"/>
              </a:rPr>
              <a:t>Geography Review </a:t>
            </a:r>
            <a:r>
              <a:rPr lang="en-GB" sz="1800" dirty="0">
                <a:solidFill>
                  <a:schemeClr val="lt1"/>
                </a:solidFill>
                <a:latin typeface="+mn-lt"/>
                <a:ea typeface="+mn-ea"/>
                <a:cs typeface="+mn-cs"/>
              </a:rPr>
              <a:t>39(3)</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364F8-4971-3F3F-D5C2-B89101D62BB4}"/>
              </a:ext>
            </a:extLst>
          </p:cNvPr>
          <p:cNvSpPr>
            <a:spLocks noGrp="1"/>
          </p:cNvSpPr>
          <p:nvPr>
            <p:ph type="body" sz="quarter" idx="10"/>
          </p:nvPr>
        </p:nvSpPr>
        <p:spPr/>
        <p:txBody>
          <a:bodyPr/>
          <a:lstStyle/>
          <a:p>
            <a:r>
              <a:rPr lang="en-GB" dirty="0"/>
              <a:t>Evaluating the challenges</a:t>
            </a:r>
          </a:p>
        </p:txBody>
      </p:sp>
    </p:spTree>
    <p:extLst>
      <p:ext uri="{BB962C8B-B14F-4D97-AF65-F5344CB8AC3E}">
        <p14:creationId xmlns:p14="http://schemas.microsoft.com/office/powerpoint/2010/main" val="373646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D5FDD0-0A5E-0223-3494-98FF4A6C9258}"/>
              </a:ext>
            </a:extLst>
          </p:cNvPr>
          <p:cNvSpPr>
            <a:spLocks noGrp="1"/>
          </p:cNvSpPr>
          <p:nvPr>
            <p:ph type="body" sz="quarter" idx="12"/>
          </p:nvPr>
        </p:nvSpPr>
        <p:spPr/>
        <p:txBody>
          <a:bodyPr/>
          <a:lstStyle/>
          <a:p>
            <a:r>
              <a:rPr lang="en-GB" dirty="0"/>
              <a:t>AI and the climate challenge</a:t>
            </a:r>
          </a:p>
        </p:txBody>
      </p:sp>
      <p:sp>
        <p:nvSpPr>
          <p:cNvPr id="3" name="Content Placeholder 2"/>
          <p:cNvSpPr>
            <a:spLocks noGrp="1"/>
          </p:cNvSpPr>
          <p:nvPr>
            <p:ph type="body" sz="quarter" idx="10"/>
          </p:nvPr>
        </p:nvSpPr>
        <p:spPr/>
        <p:txBody>
          <a:bodyPr/>
          <a:lstStyle/>
          <a:p>
            <a:pPr marL="285750" indent="-285750">
              <a:buFont typeface="Arial" panose="020B0604020202020204" pitchFamily="34" charset="0"/>
              <a:buChar char="•"/>
            </a:pPr>
            <a:r>
              <a:rPr lang="en-GB" sz="1800" dirty="0"/>
              <a:t>Because most global energy still comes from fossil fuels, expanding AI infrastructure risks increasing </a:t>
            </a:r>
            <a:r>
              <a:rPr lang="en-GB" sz="1800" b="1" dirty="0"/>
              <a:t>greenhouse gas emissions</a:t>
            </a:r>
            <a:r>
              <a:rPr lang="en-GB" sz="1800" dirty="0"/>
              <a:t>. Some data centres are even located near coal- or gas-fired power stations, potentially undermining climate-reduction efforts.</a:t>
            </a:r>
          </a:p>
          <a:p>
            <a:pPr marL="285750" indent="-285750">
              <a:buFont typeface="Arial" panose="020B0604020202020204" pitchFamily="34" charset="0"/>
              <a:buChar char="•"/>
            </a:pPr>
            <a:r>
              <a:rPr lang="en-GB" sz="1800" dirty="0"/>
              <a:t>At the same time, AI’s huge energy demand may pressure governments to accelerate the </a:t>
            </a:r>
            <a:r>
              <a:rPr lang="en-GB" sz="1800" b="1" dirty="0"/>
              <a:t>shift toward renewable energy</a:t>
            </a:r>
            <a:r>
              <a:rPr lang="en-GB" sz="1800" dirty="0"/>
              <a:t>. Although AI was not created to solve climate change, its growth could indirectly push faster action toward cleaner energy systems.</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A0EB6E4E-4C85-218C-274A-5AA3446783B9}"/>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9B0BED-4CE6-03A0-5DC1-96F0BCA056EC}"/>
              </a:ext>
            </a:extLst>
          </p:cNvPr>
          <p:cNvSpPr>
            <a:spLocks noGrp="1"/>
          </p:cNvSpPr>
          <p:nvPr>
            <p:ph type="body" sz="quarter" idx="12"/>
          </p:nvPr>
        </p:nvSpPr>
        <p:spPr/>
        <p:txBody>
          <a:bodyPr/>
          <a:lstStyle/>
          <a:p>
            <a:r>
              <a:rPr lang="en-GB" dirty="0"/>
              <a:t>Beyond Earth? </a:t>
            </a:r>
          </a:p>
        </p:txBody>
      </p:sp>
      <p:sp>
        <p:nvSpPr>
          <p:cNvPr id="3" name="Content Placeholder 2"/>
          <p:cNvSpPr>
            <a:spLocks noGrp="1"/>
          </p:cNvSpPr>
          <p:nvPr>
            <p:ph type="body" sz="quarter" idx="10"/>
          </p:nvPr>
        </p:nvSpPr>
        <p:spPr/>
        <p:txBody>
          <a:bodyPr/>
          <a:lstStyle/>
          <a:p>
            <a:pPr marL="285750" indent="-285750">
              <a:buFont typeface="Arial" panose="020B0604020202020204" pitchFamily="34" charset="0"/>
              <a:buChar char="•"/>
            </a:pPr>
            <a:r>
              <a:rPr lang="en-GB" sz="1800" dirty="0"/>
              <a:t>Some technology leaders, including Elon Musk, have discussed the possibility of building data centres in space. </a:t>
            </a:r>
          </a:p>
          <a:p>
            <a:pPr marL="285750" indent="-285750">
              <a:buFont typeface="Arial" panose="020B0604020202020204" pitchFamily="34" charset="0"/>
              <a:buChar char="•"/>
            </a:pPr>
            <a:r>
              <a:rPr lang="en-GB" sz="1800" dirty="0"/>
              <a:t>Space-based facilities could use constant solar energy and reduce pressure on Earth’s land and power systems, but they would raise major technical, economic, and legal challenges.  </a:t>
            </a:r>
          </a:p>
          <a:p>
            <a:pPr marL="285750" indent="-285750">
              <a:buFont typeface="Arial" panose="020B0604020202020204" pitchFamily="34" charset="0"/>
              <a:buChar char="•"/>
            </a:pPr>
            <a:r>
              <a:rPr lang="en-GB" sz="1800" dirty="0"/>
              <a:t>Outer space is considered a </a:t>
            </a:r>
            <a:r>
              <a:rPr lang="en-GB" sz="1800" b="1" dirty="0"/>
              <a:t>global commons</a:t>
            </a:r>
            <a:r>
              <a:rPr lang="en-GB" sz="1800" dirty="0"/>
              <a:t>, meaning it belongs to all humanity rather than any single country or company. Expanding digital infrastructure into space would therefore require international cooperation, regulation and careful debate about fairness, access and environmental responsibility.</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500D0749-DDE1-6522-33F9-CDFDD5CE568D}"/>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B1E31E-6AFC-B99A-785D-C16C5C7965DC}"/>
              </a:ext>
            </a:extLst>
          </p:cNvPr>
          <p:cNvSpPr>
            <a:spLocks noGrp="1"/>
          </p:cNvSpPr>
          <p:nvPr>
            <p:ph type="body" sz="quarter" idx="12"/>
          </p:nvPr>
        </p:nvSpPr>
        <p:spPr/>
        <p:txBody>
          <a:bodyPr/>
          <a:lstStyle/>
          <a:p>
            <a:r>
              <a:rPr lang="en-GB" dirty="0"/>
              <a:t>Questions for discussion</a:t>
            </a:r>
          </a:p>
        </p:txBody>
      </p:sp>
      <p:sp>
        <p:nvSpPr>
          <p:cNvPr id="4" name="Text Placeholder 3">
            <a:extLst>
              <a:ext uri="{FF2B5EF4-FFF2-40B4-BE49-F238E27FC236}">
                <a16:creationId xmlns:a16="http://schemas.microsoft.com/office/drawing/2014/main" id="{17B4419D-561E-E06E-6377-A8F1D97F5B1D}"/>
              </a:ext>
            </a:extLst>
          </p:cNvPr>
          <p:cNvSpPr>
            <a:spLocks noGrp="1"/>
          </p:cNvSpPr>
          <p:nvPr>
            <p:ph type="body" sz="quarter" idx="10"/>
          </p:nvPr>
        </p:nvSpPr>
        <p:spPr/>
        <p:txBody>
          <a:bodyPr/>
          <a:lstStyle/>
          <a:p>
            <a:pPr lvl="0"/>
            <a:r>
              <a:rPr lang="en-GB" sz="1600" dirty="0"/>
              <a:t>Outline how the expansion of data centres might affect local environments, including water use, land use and biodiversity.</a:t>
            </a:r>
          </a:p>
        </p:txBody>
      </p:sp>
      <p:sp>
        <p:nvSpPr>
          <p:cNvPr id="6" name="Text Placeholder 5">
            <a:extLst>
              <a:ext uri="{FF2B5EF4-FFF2-40B4-BE49-F238E27FC236}">
                <a16:creationId xmlns:a16="http://schemas.microsoft.com/office/drawing/2014/main" id="{BBC9AF37-A44B-4C94-376A-25F1C23E56B1}"/>
              </a:ext>
            </a:extLst>
          </p:cNvPr>
          <p:cNvSpPr>
            <a:spLocks noGrp="1"/>
          </p:cNvSpPr>
          <p:nvPr>
            <p:ph type="body" sz="quarter" idx="14"/>
          </p:nvPr>
        </p:nvSpPr>
        <p:spPr/>
        <p:txBody>
          <a:bodyPr/>
          <a:lstStyle/>
          <a:p>
            <a:pPr lvl="0"/>
            <a:r>
              <a:rPr lang="en-GB" sz="1600" dirty="0"/>
              <a:t>How far might the economic benefits of data centres—such as jobs and investment—outweigh their environmental costs for local communities?</a:t>
            </a:r>
            <a:endParaRPr lang="en-GB" dirty="0"/>
          </a:p>
        </p:txBody>
      </p:sp>
      <p:sp>
        <p:nvSpPr>
          <p:cNvPr id="7" name="Text Placeholder 6">
            <a:extLst>
              <a:ext uri="{FF2B5EF4-FFF2-40B4-BE49-F238E27FC236}">
                <a16:creationId xmlns:a16="http://schemas.microsoft.com/office/drawing/2014/main" id="{C9780725-110E-AF71-997D-A11876FCC43E}"/>
              </a:ext>
            </a:extLst>
          </p:cNvPr>
          <p:cNvSpPr>
            <a:spLocks noGrp="1"/>
          </p:cNvSpPr>
          <p:nvPr>
            <p:ph type="body" sz="quarter" idx="15"/>
          </p:nvPr>
        </p:nvSpPr>
        <p:spPr/>
        <p:txBody>
          <a:bodyPr/>
          <a:lstStyle/>
          <a:p>
            <a:pPr lvl="0"/>
            <a:r>
              <a:rPr lang="en-GB" sz="1600" dirty="0"/>
              <a:t>Explain possible ways in which the global distribution of data centres could reinforce or reduce existing inequalities between richer and poorer countries and regions.</a:t>
            </a:r>
          </a:p>
        </p:txBody>
      </p:sp>
      <p:sp>
        <p:nvSpPr>
          <p:cNvPr id="8" name="Text Placeholder 7">
            <a:extLst>
              <a:ext uri="{FF2B5EF4-FFF2-40B4-BE49-F238E27FC236}">
                <a16:creationId xmlns:a16="http://schemas.microsoft.com/office/drawing/2014/main" id="{06235370-1EB2-D129-D686-84E0EFCEB437}"/>
              </a:ext>
            </a:extLst>
          </p:cNvPr>
          <p:cNvSpPr>
            <a:spLocks noGrp="1"/>
          </p:cNvSpPr>
          <p:nvPr>
            <p:ph type="body" sz="quarter" idx="16"/>
          </p:nvPr>
        </p:nvSpPr>
        <p:spPr/>
        <p:txBody>
          <a:bodyPr/>
          <a:lstStyle/>
          <a:p>
            <a:r>
              <a:rPr lang="en-GB" sz="1600" dirty="0"/>
              <a:t>‘Data flows are less of an environmental threat than trade flows.’ </a:t>
            </a:r>
          </a:p>
          <a:p>
            <a:endParaRPr lang="en-GB" sz="1600" dirty="0"/>
          </a:p>
          <a:p>
            <a:r>
              <a:rPr lang="en-GB" sz="1600" dirty="0"/>
              <a:t>Do you agree or disagree with this statement, and why? </a:t>
            </a:r>
          </a:p>
          <a:p>
            <a:endParaRPr lang="en-GB" dirty="0"/>
          </a:p>
        </p:txBody>
      </p:sp>
      <p:sp>
        <p:nvSpPr>
          <p:cNvPr id="9" name="Text Placeholder 8">
            <a:extLst>
              <a:ext uri="{FF2B5EF4-FFF2-40B4-BE49-F238E27FC236}">
                <a16:creationId xmlns:a16="http://schemas.microsoft.com/office/drawing/2014/main" id="{DA64CAA2-0138-161F-32C5-3C6E9C2267A9}"/>
              </a:ext>
            </a:extLst>
          </p:cNvPr>
          <p:cNvSpPr>
            <a:spLocks noGrp="1"/>
          </p:cNvSpPr>
          <p:nvPr>
            <p:ph type="body" sz="quarter" idx="17"/>
          </p:nvPr>
        </p:nvSpPr>
        <p:spPr/>
        <p:txBody>
          <a:bodyPr/>
          <a:lstStyle/>
          <a:p>
            <a:r>
              <a:rPr lang="en-GB" dirty="0"/>
              <a:t>1</a:t>
            </a:r>
          </a:p>
        </p:txBody>
      </p:sp>
      <p:sp>
        <p:nvSpPr>
          <p:cNvPr id="10" name="Text Placeholder 9">
            <a:extLst>
              <a:ext uri="{FF2B5EF4-FFF2-40B4-BE49-F238E27FC236}">
                <a16:creationId xmlns:a16="http://schemas.microsoft.com/office/drawing/2014/main" id="{E46BDEFE-60D9-DEAD-2212-F5213EE629B5}"/>
              </a:ext>
            </a:extLst>
          </p:cNvPr>
          <p:cNvSpPr>
            <a:spLocks noGrp="1"/>
          </p:cNvSpPr>
          <p:nvPr>
            <p:ph type="body" sz="quarter" idx="18"/>
          </p:nvPr>
        </p:nvSpPr>
        <p:spPr/>
        <p:txBody>
          <a:bodyPr/>
          <a:lstStyle/>
          <a:p>
            <a:r>
              <a:rPr lang="en-GB" dirty="0"/>
              <a:t>2</a:t>
            </a:r>
          </a:p>
        </p:txBody>
      </p:sp>
      <p:sp>
        <p:nvSpPr>
          <p:cNvPr id="11" name="Text Placeholder 10">
            <a:extLst>
              <a:ext uri="{FF2B5EF4-FFF2-40B4-BE49-F238E27FC236}">
                <a16:creationId xmlns:a16="http://schemas.microsoft.com/office/drawing/2014/main" id="{49E91CB9-4167-9D5F-6AE1-961185C3BCCD}"/>
              </a:ext>
            </a:extLst>
          </p:cNvPr>
          <p:cNvSpPr>
            <a:spLocks noGrp="1"/>
          </p:cNvSpPr>
          <p:nvPr>
            <p:ph type="body" sz="quarter" idx="19"/>
          </p:nvPr>
        </p:nvSpPr>
        <p:spPr/>
        <p:txBody>
          <a:bodyPr/>
          <a:lstStyle/>
          <a:p>
            <a:r>
              <a:rPr lang="en-GB" dirty="0"/>
              <a:t>3</a:t>
            </a:r>
          </a:p>
        </p:txBody>
      </p:sp>
      <p:sp>
        <p:nvSpPr>
          <p:cNvPr id="12" name="Text Placeholder 11">
            <a:extLst>
              <a:ext uri="{FF2B5EF4-FFF2-40B4-BE49-F238E27FC236}">
                <a16:creationId xmlns:a16="http://schemas.microsoft.com/office/drawing/2014/main" id="{443E6A1D-D91D-1176-19DF-AFF05AEF1AB9}"/>
              </a:ext>
            </a:extLst>
          </p:cNvPr>
          <p:cNvSpPr>
            <a:spLocks noGrp="1"/>
          </p:cNvSpPr>
          <p:nvPr>
            <p:ph type="body" sz="quarter" idx="20"/>
          </p:nvPr>
        </p:nvSpPr>
        <p:spPr/>
        <p:txBody>
          <a:bodyPr/>
          <a:lstStyle/>
          <a:p>
            <a:r>
              <a:rPr lang="en-GB" dirty="0"/>
              <a:t>4</a:t>
            </a:r>
          </a:p>
        </p:txBody>
      </p:sp>
      <p:sp>
        <p:nvSpPr>
          <p:cNvPr id="2" name="Text Placeholder 3">
            <a:extLst>
              <a:ext uri="{FF2B5EF4-FFF2-40B4-BE49-F238E27FC236}">
                <a16:creationId xmlns:a16="http://schemas.microsoft.com/office/drawing/2014/main" id="{CFC0769F-ACE5-E887-991E-E79D05041229}"/>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Limited 2025</a:t>
            </a:r>
          </a:p>
        </p:txBody>
      </p:sp>
    </p:spTree>
    <p:extLst>
      <p:ext uri="{BB962C8B-B14F-4D97-AF65-F5344CB8AC3E}">
        <p14:creationId xmlns:p14="http://schemas.microsoft.com/office/powerpoint/2010/main" val="143615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67D63-030A-B5CF-6E0C-F3E70C22168B}"/>
            </a:ext>
          </a:extLst>
        </p:cNvPr>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4033762-895A-AFFF-64BA-B9A808614020}"/>
              </a:ext>
            </a:extLst>
          </p:cNvPr>
          <p:cNvSpPr>
            <a:spLocks noGrp="1"/>
          </p:cNvSpPr>
          <p:nvPr>
            <p:ph type="pic" sz="quarter" idx="14"/>
          </p:nvPr>
        </p:nvSpPr>
        <p:spPr/>
        <p:txBody>
          <a:bodyPr/>
          <a:lstStyle/>
          <a:p>
            <a:endParaRPr lang="en-GB"/>
          </a:p>
        </p:txBody>
      </p:sp>
      <p:sp>
        <p:nvSpPr>
          <p:cNvPr id="5" name="Text Placeholder 4">
            <a:extLst>
              <a:ext uri="{FF2B5EF4-FFF2-40B4-BE49-F238E27FC236}">
                <a16:creationId xmlns:a16="http://schemas.microsoft.com/office/drawing/2014/main" id="{5EB59930-AA14-1A11-CC1C-0B17EFACBBE0}"/>
              </a:ext>
            </a:extLst>
          </p:cNvPr>
          <p:cNvSpPr>
            <a:spLocks noGrp="1"/>
          </p:cNvSpPr>
          <p:nvPr>
            <p:ph type="body" sz="quarter" idx="12"/>
          </p:nvPr>
        </p:nvSpPr>
        <p:spPr/>
        <p:txBody>
          <a:bodyPr/>
          <a:lstStyle/>
          <a:p>
            <a:r>
              <a:rPr lang="en-GB" dirty="0"/>
              <a:t>Further reading</a:t>
            </a:r>
          </a:p>
        </p:txBody>
      </p:sp>
      <p:sp>
        <p:nvSpPr>
          <p:cNvPr id="4" name="Text Placeholder 3">
            <a:extLst>
              <a:ext uri="{FF2B5EF4-FFF2-40B4-BE49-F238E27FC236}">
                <a16:creationId xmlns:a16="http://schemas.microsoft.com/office/drawing/2014/main" id="{74900AFB-8B32-620F-B123-227027AC6185}"/>
              </a:ext>
            </a:extLst>
          </p:cNvPr>
          <p:cNvSpPr>
            <a:spLocks noGrp="1"/>
          </p:cNvSpPr>
          <p:nvPr>
            <p:ph type="body" sz="quarter" idx="10"/>
          </p:nvPr>
        </p:nvSpPr>
        <p:spPr/>
        <p:txBody>
          <a:bodyPr/>
          <a:lstStyle/>
          <a:p>
            <a:r>
              <a:rPr lang="en-US" sz="1600" dirty="0"/>
              <a:t>Simon Oakes is the author of </a:t>
            </a:r>
            <a:r>
              <a:rPr lang="en-US" sz="1600" i="1" dirty="0"/>
              <a:t>Geography: Global Interactions </a:t>
            </a:r>
            <a:r>
              <a:rPr lang="en-US" sz="1600" dirty="0"/>
              <a:t>(source of Slide 5 image)</a:t>
            </a:r>
          </a:p>
          <a:p>
            <a:endParaRPr lang="en-US" sz="1600" dirty="0"/>
          </a:p>
          <a:p>
            <a:endParaRPr lang="en-GB" sz="1800" dirty="0"/>
          </a:p>
        </p:txBody>
      </p:sp>
      <p:sp>
        <p:nvSpPr>
          <p:cNvPr id="9" name="Text Placeholder 8">
            <a:extLst>
              <a:ext uri="{FF2B5EF4-FFF2-40B4-BE49-F238E27FC236}">
                <a16:creationId xmlns:a16="http://schemas.microsoft.com/office/drawing/2014/main" id="{A089EE25-8274-5793-D994-458C50159CAE}"/>
              </a:ext>
            </a:extLst>
          </p:cNvPr>
          <p:cNvSpPr>
            <a:spLocks noGrp="1"/>
          </p:cNvSpPr>
          <p:nvPr>
            <p:ph type="body" sz="quarter" idx="4294967295"/>
          </p:nvPr>
        </p:nvSpPr>
        <p:spPr>
          <a:xfrm>
            <a:off x="0" y="2076450"/>
            <a:ext cx="2581275" cy="571500"/>
          </a:xfrm>
          <a:prstGeom prst="rect">
            <a:avLst/>
          </a:prstGeom>
        </p:spPr>
        <p:txBody>
          <a:bodyPr/>
          <a:lstStyle/>
          <a:p>
            <a:r>
              <a:rPr lang="en-GB" dirty="0"/>
              <a:t>1</a:t>
            </a:r>
          </a:p>
        </p:txBody>
      </p:sp>
      <p:sp>
        <p:nvSpPr>
          <p:cNvPr id="2" name="Text Placeholder 3">
            <a:extLst>
              <a:ext uri="{FF2B5EF4-FFF2-40B4-BE49-F238E27FC236}">
                <a16:creationId xmlns:a16="http://schemas.microsoft.com/office/drawing/2014/main" id="{E18B97AC-7FBA-1808-2CD6-E9EFABE7F851}"/>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Limited 2025</a:t>
            </a:r>
          </a:p>
        </p:txBody>
      </p:sp>
      <p:pic>
        <p:nvPicPr>
          <p:cNvPr id="1026" name="Picture 2" descr="Page 1">
            <a:extLst>
              <a:ext uri="{FF2B5EF4-FFF2-40B4-BE49-F238E27FC236}">
                <a16:creationId xmlns:a16="http://schemas.microsoft.com/office/drawing/2014/main" id="{796BF09B-D1A1-AEC2-3885-663107181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583" y="89518"/>
            <a:ext cx="4846675" cy="685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2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975F6BF7-5707-2EA5-EF5F-539940598A90}"/>
              </a:ext>
            </a:extLst>
          </p:cNvPr>
          <p:cNvSpPr>
            <a:spLocks noGrp="1"/>
          </p:cNvSpPr>
          <p:nvPr>
            <p:ph type="body" sz="quarter" idx="12"/>
          </p:nvPr>
        </p:nvSpPr>
        <p:spPr>
          <a:xfrm>
            <a:off x="665607" y="2032167"/>
            <a:ext cx="7994501" cy="410599"/>
          </a:xfrm>
        </p:spPr>
        <p:txBody>
          <a:bodyPr/>
          <a:lstStyle/>
          <a:p>
            <a:r>
              <a:rPr lang="en-GB"/>
              <a:t>Contents</a:t>
            </a:r>
          </a:p>
        </p:txBody>
      </p:sp>
      <p:sp>
        <p:nvSpPr>
          <p:cNvPr id="17" name="Text Placeholder 16">
            <a:extLst>
              <a:ext uri="{FF2B5EF4-FFF2-40B4-BE49-F238E27FC236}">
                <a16:creationId xmlns:a16="http://schemas.microsoft.com/office/drawing/2014/main" id="{BECCE8D9-9B06-F8A2-3F9F-F3C673B544C2}"/>
              </a:ext>
            </a:extLst>
          </p:cNvPr>
          <p:cNvSpPr>
            <a:spLocks noGrp="1"/>
          </p:cNvSpPr>
          <p:nvPr>
            <p:ph type="body" sz="quarter" idx="10"/>
          </p:nvPr>
        </p:nvSpPr>
        <p:spPr>
          <a:xfrm>
            <a:off x="665607" y="2623734"/>
            <a:ext cx="11342026" cy="671890"/>
          </a:xfrm>
        </p:spPr>
        <p:txBody>
          <a:bodyPr>
            <a:noAutofit/>
          </a:bodyPr>
          <a:lstStyle/>
          <a:p>
            <a:r>
              <a:rPr lang="fr-FR" dirty="0"/>
              <a:t>1  Global systems and data centres</a:t>
            </a:r>
          </a:p>
          <a:p>
            <a:r>
              <a:rPr lang="fr-FR" dirty="0"/>
              <a:t>2 AI and data centre growth</a:t>
            </a:r>
          </a:p>
          <a:p>
            <a:r>
              <a:rPr lang="fr-FR" dirty="0"/>
              <a:t>3 Evaluating the challenges</a:t>
            </a:r>
          </a:p>
          <a:p>
            <a:endParaRPr lang="en-GB" dirty="0"/>
          </a:p>
        </p:txBody>
      </p:sp>
      <p:sp>
        <p:nvSpPr>
          <p:cNvPr id="2" name="Text Placeholder 3">
            <a:extLst>
              <a:ext uri="{FF2B5EF4-FFF2-40B4-BE49-F238E27FC236}">
                <a16:creationId xmlns:a16="http://schemas.microsoft.com/office/drawing/2014/main" id="{662DB1AA-2B41-E779-C1E9-96C62317CA79}"/>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Limited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E865D8-87F3-32CA-B7FF-E01AF17DF1E5}"/>
              </a:ext>
            </a:extLst>
          </p:cNvPr>
          <p:cNvSpPr>
            <a:spLocks noGrp="1"/>
          </p:cNvSpPr>
          <p:nvPr>
            <p:ph type="body" sz="quarter" idx="10"/>
          </p:nvPr>
        </p:nvSpPr>
        <p:spPr>
          <a:xfrm>
            <a:off x="289898" y="4876800"/>
            <a:ext cx="8689840" cy="671890"/>
          </a:xfrm>
        </p:spPr>
        <p:txBody>
          <a:bodyPr/>
          <a:lstStyle/>
          <a:p>
            <a:r>
              <a:rPr lang="en-GB" dirty="0"/>
              <a:t>Global systems, data flows and data centres</a:t>
            </a:r>
            <a:endParaRPr lang="en-PK" dirty="0"/>
          </a:p>
        </p:txBody>
      </p:sp>
    </p:spTree>
    <p:extLst>
      <p:ext uri="{BB962C8B-B14F-4D97-AF65-F5344CB8AC3E}">
        <p14:creationId xmlns:p14="http://schemas.microsoft.com/office/powerpoint/2010/main" val="335004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605314-5A8F-1F96-E775-CB09F234AFF7}"/>
              </a:ext>
            </a:extLst>
          </p:cNvPr>
          <p:cNvSpPr>
            <a:spLocks noGrp="1"/>
          </p:cNvSpPr>
          <p:nvPr>
            <p:ph type="body" sz="quarter" idx="12"/>
          </p:nvPr>
        </p:nvSpPr>
        <p:spPr/>
        <p:txBody>
          <a:bodyPr/>
          <a:lstStyle/>
          <a:p>
            <a:r>
              <a:rPr lang="en-GB" dirty="0"/>
              <a:t>Global systems and data flows</a:t>
            </a:r>
          </a:p>
        </p:txBody>
      </p:sp>
      <p:sp>
        <p:nvSpPr>
          <p:cNvPr id="3" name="Content Placeholder 2"/>
          <p:cNvSpPr>
            <a:spLocks noGrp="1"/>
          </p:cNvSpPr>
          <p:nvPr>
            <p:ph type="body" sz="quarter" idx="10"/>
          </p:nvPr>
        </p:nvSpPr>
        <p:spPr>
          <a:xfrm>
            <a:off x="242588" y="2185099"/>
            <a:ext cx="9892012" cy="3544077"/>
          </a:xfrm>
        </p:spPr>
        <p:txBody>
          <a:bodyPr/>
          <a:lstStyle/>
          <a:p>
            <a:pPr marL="285750" indent="-285750">
              <a:buFont typeface="Arial" panose="020B0604020202020204" pitchFamily="34" charset="0"/>
              <a:buChar char="•"/>
            </a:pPr>
            <a:r>
              <a:rPr lang="en-GB" sz="1800" b="1" dirty="0"/>
              <a:t>Data flows </a:t>
            </a:r>
            <a:r>
              <a:rPr lang="en-GB" sz="1800" dirty="0"/>
              <a:t>are now as vital as movements of goods, money, people and ideas in global systems. </a:t>
            </a:r>
          </a:p>
          <a:p>
            <a:pPr marL="285750" indent="-285750">
              <a:buFont typeface="Arial" panose="020B0604020202020204" pitchFamily="34" charset="0"/>
              <a:buChar char="•"/>
            </a:pPr>
            <a:r>
              <a:rPr lang="en-GB" sz="1800" dirty="0"/>
              <a:t>Digital </a:t>
            </a:r>
            <a:r>
              <a:rPr lang="en-GB" sz="1800" b="1" dirty="0"/>
              <a:t>networks</a:t>
            </a:r>
            <a:r>
              <a:rPr lang="en-GB" sz="1800" dirty="0"/>
              <a:t> enable instant communication, coordinate trade and finance, shape culture and support decision making. </a:t>
            </a:r>
          </a:p>
          <a:p>
            <a:pPr marL="285750" indent="-285750">
              <a:buFont typeface="Arial" panose="020B0604020202020204" pitchFamily="34" charset="0"/>
              <a:buChar char="•"/>
            </a:pPr>
            <a:r>
              <a:rPr lang="en-GB" sz="1800" dirty="0"/>
              <a:t>Their speed and scale intensify </a:t>
            </a:r>
            <a:r>
              <a:rPr lang="en-GB" sz="1800" b="1" dirty="0"/>
              <a:t>interdependence</a:t>
            </a:r>
            <a:r>
              <a:rPr lang="en-GB" sz="1800" dirty="0"/>
              <a:t>, inequality and vulnerability, making governance, security and access key geographical concerns today.</a:t>
            </a:r>
          </a:p>
          <a:p>
            <a:pPr marL="285750" indent="-285750">
              <a:buFont typeface="Arial" panose="020B0604020202020204" pitchFamily="34" charset="0"/>
              <a:buChar char="•"/>
            </a:pPr>
            <a:r>
              <a:rPr lang="en-GB" sz="1800" dirty="0"/>
              <a:t>But data must be stored somewhere – </a:t>
            </a:r>
            <a:r>
              <a:rPr lang="en-GB" sz="1800" b="1" dirty="0"/>
              <a:t>data centres </a:t>
            </a:r>
            <a:r>
              <a:rPr lang="en-GB" sz="1800" dirty="0"/>
              <a:t>are the focus on this presentation, along with the way </a:t>
            </a:r>
            <a:r>
              <a:rPr lang="en-GB" sz="1800" b="1" dirty="0"/>
              <a:t>artificial intelligence (AI) </a:t>
            </a:r>
            <a:r>
              <a:rPr lang="en-GB" sz="1800" dirty="0"/>
              <a:t>is driving demand further for data flows and stores. </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368200A7-C0D0-0589-92E8-552D735601DF}"/>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F48B7-66A2-D4C5-E50E-463FA27F738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11E6C4C-6408-2FFC-25E8-282D2AE2CE7B}"/>
              </a:ext>
            </a:extLst>
          </p:cNvPr>
          <p:cNvSpPr>
            <a:spLocks noGrp="1"/>
          </p:cNvSpPr>
          <p:nvPr>
            <p:ph type="body" sz="quarter" idx="12"/>
          </p:nvPr>
        </p:nvSpPr>
        <p:spPr/>
        <p:txBody>
          <a:bodyPr/>
          <a:lstStyle/>
          <a:p>
            <a:r>
              <a:rPr lang="en-GB" dirty="0"/>
              <a:t>Visualising data flows</a:t>
            </a:r>
          </a:p>
        </p:txBody>
      </p:sp>
      <p:sp>
        <p:nvSpPr>
          <p:cNvPr id="2" name="Title 1">
            <a:extLst>
              <a:ext uri="{FF2B5EF4-FFF2-40B4-BE49-F238E27FC236}">
                <a16:creationId xmlns:a16="http://schemas.microsoft.com/office/drawing/2014/main" id="{2336093C-58F4-D113-24D9-ACD65FC2BC98}"/>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E6FD67B6-C414-7566-0894-A8FD8B5BA3BC}"/>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pic>
        <p:nvPicPr>
          <p:cNvPr id="8" name="Picture 7">
            <a:extLst>
              <a:ext uri="{FF2B5EF4-FFF2-40B4-BE49-F238E27FC236}">
                <a16:creationId xmlns:a16="http://schemas.microsoft.com/office/drawing/2014/main" id="{AA7A4336-418D-6C99-82E2-B2057C065BFE}"/>
              </a:ext>
            </a:extLst>
          </p:cNvPr>
          <p:cNvPicPr>
            <a:picLocks noChangeAspect="1"/>
          </p:cNvPicPr>
          <p:nvPr/>
        </p:nvPicPr>
        <p:blipFill>
          <a:blip r:embed="rId3"/>
          <a:stretch>
            <a:fillRect/>
          </a:stretch>
        </p:blipFill>
        <p:spPr>
          <a:xfrm>
            <a:off x="4024077" y="2222631"/>
            <a:ext cx="6152322" cy="4196598"/>
          </a:xfrm>
          <a:prstGeom prst="rect">
            <a:avLst/>
          </a:prstGeom>
        </p:spPr>
      </p:pic>
      <p:sp>
        <p:nvSpPr>
          <p:cNvPr id="9" name="Rounded Rectangular Callout 7">
            <a:extLst>
              <a:ext uri="{FF2B5EF4-FFF2-40B4-BE49-F238E27FC236}">
                <a16:creationId xmlns:a16="http://schemas.microsoft.com/office/drawing/2014/main" id="{227782FC-7E65-9B8F-1343-70B749A42E96}"/>
              </a:ext>
            </a:extLst>
          </p:cNvPr>
          <p:cNvSpPr/>
          <p:nvPr/>
        </p:nvSpPr>
        <p:spPr>
          <a:xfrm>
            <a:off x="369127" y="2279934"/>
            <a:ext cx="3272047" cy="3916908"/>
          </a:xfrm>
          <a:prstGeom prst="wedgeRoundRectCallout">
            <a:avLst>
              <a:gd name="adj1" fmla="val 51929"/>
              <a:gd name="adj2" fmla="val 56732"/>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000" kern="150" dirty="0">
                <a:latin typeface="Calibri" panose="020F0502020204030204" pitchFamily="34" charset="0"/>
                <a:ea typeface="Calibri" panose="020F0502020204030204" pitchFamily="34" charset="0"/>
                <a:cs typeface="Times New Roman" panose="02020603050405020304" pitchFamily="18" charset="0"/>
              </a:rPr>
              <a:t>Study the map of global data flows in 2017.</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Describe the pattern.</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Explain possible ways this pattern has changed since 2017.</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Suggest how greater uptake of AI by different societies might affect this pattern in the future.</a:t>
            </a:r>
          </a:p>
        </p:txBody>
      </p:sp>
    </p:spTree>
    <p:extLst>
      <p:ext uri="{BB962C8B-B14F-4D97-AF65-F5344CB8AC3E}">
        <p14:creationId xmlns:p14="http://schemas.microsoft.com/office/powerpoint/2010/main" val="4097006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DA68A6-2DE7-A1EF-7E01-F911FB021D75}"/>
              </a:ext>
            </a:extLst>
          </p:cNvPr>
          <p:cNvSpPr>
            <a:spLocks noGrp="1"/>
          </p:cNvSpPr>
          <p:nvPr>
            <p:ph type="body" sz="quarter" idx="12"/>
          </p:nvPr>
        </p:nvSpPr>
        <p:spPr/>
        <p:txBody>
          <a:bodyPr/>
          <a:lstStyle/>
          <a:p>
            <a:r>
              <a:rPr lang="en-GB" dirty="0"/>
              <a:t>Data centres</a:t>
            </a:r>
          </a:p>
        </p:txBody>
      </p:sp>
      <p:sp>
        <p:nvSpPr>
          <p:cNvPr id="3" name="Content Placeholder 2"/>
          <p:cNvSpPr>
            <a:spLocks noGrp="1"/>
          </p:cNvSpPr>
          <p:nvPr>
            <p:ph type="body" sz="quarter" idx="10"/>
          </p:nvPr>
        </p:nvSpPr>
        <p:spPr>
          <a:xfrm>
            <a:off x="242589" y="2323322"/>
            <a:ext cx="9520138" cy="3544077"/>
          </a:xfrm>
        </p:spPr>
        <p:txBody>
          <a:bodyPr/>
          <a:lstStyle/>
          <a:p>
            <a:pPr marL="285750" indent="-285750">
              <a:buSzPct val="100000"/>
              <a:buFont typeface="Arial" panose="020B0604020202020204" pitchFamily="34" charset="0"/>
              <a:buChar char="•"/>
            </a:pPr>
            <a:r>
              <a:rPr lang="en-GB" sz="1800" dirty="0">
                <a:solidFill>
                  <a:srgbClr val="003366"/>
                </a:solidFill>
              </a:rPr>
              <a:t>Data centres (sometime called server farms) are </a:t>
            </a:r>
            <a:r>
              <a:rPr lang="en-GB" sz="1800" b="1" dirty="0">
                <a:solidFill>
                  <a:srgbClr val="003366"/>
                </a:solidFill>
              </a:rPr>
              <a:t>hubs</a:t>
            </a:r>
            <a:r>
              <a:rPr lang="en-GB" sz="1800" dirty="0">
                <a:solidFill>
                  <a:srgbClr val="003366"/>
                </a:solidFill>
              </a:rPr>
              <a:t> for global communications </a:t>
            </a:r>
            <a:r>
              <a:rPr lang="en-GB" sz="1800" b="1" dirty="0">
                <a:solidFill>
                  <a:srgbClr val="003366"/>
                </a:solidFill>
              </a:rPr>
              <a:t>networks</a:t>
            </a:r>
            <a:r>
              <a:rPr lang="en-GB" sz="1800" dirty="0">
                <a:solidFill>
                  <a:srgbClr val="003366"/>
                </a:solidFill>
              </a:rPr>
              <a:t>. </a:t>
            </a:r>
          </a:p>
          <a:p>
            <a:pPr marL="285750" indent="-285750">
              <a:buSzPct val="100000"/>
              <a:buFont typeface="Arial" panose="020B0604020202020204" pitchFamily="34" charset="0"/>
              <a:buChar char="•"/>
            </a:pPr>
            <a:r>
              <a:rPr lang="en-GB" sz="1800" dirty="0">
                <a:solidFill>
                  <a:srgbClr val="003366"/>
                </a:solidFill>
              </a:rPr>
              <a:t>They are the physical sites where data is stored and accessed by internet users. The ten largest server farms in the world are mostly located in the USA – but many more are planned globally to meet growing demand for AI services.</a:t>
            </a:r>
          </a:p>
          <a:p>
            <a:pPr marL="285750" indent="-285750">
              <a:buSzPct val="100000"/>
              <a:buFont typeface="Arial" panose="020B0604020202020204" pitchFamily="34" charset="0"/>
              <a:buChar char="•"/>
            </a:pPr>
            <a:r>
              <a:rPr lang="en-GB" sz="1800" dirty="0"/>
              <a:t>Data centres are often built in places with reliable electricity, strong internet connections and </a:t>
            </a:r>
            <a:r>
              <a:rPr lang="en-GB" sz="1800" b="1" dirty="0"/>
              <a:t>cool climates </a:t>
            </a:r>
            <a:r>
              <a:rPr lang="en-GB" sz="1800" dirty="0"/>
              <a:t>that reduce the need for energy-intensive cooling, thus enhancing </a:t>
            </a:r>
            <a:r>
              <a:rPr lang="en-GB" sz="1800" b="1" dirty="0"/>
              <a:t>sustainability</a:t>
            </a:r>
            <a:r>
              <a:rPr lang="en-GB" sz="1800" dirty="0"/>
              <a:t>.</a:t>
            </a:r>
          </a:p>
          <a:p>
            <a:pPr marL="285750" indent="-285750">
              <a:buSzPct val="100000"/>
              <a:buFont typeface="Arial" panose="020B0604020202020204" pitchFamily="34" charset="0"/>
              <a:buChar char="•"/>
            </a:pPr>
            <a:r>
              <a:rPr lang="en-GB" sz="1800" dirty="0"/>
              <a:t>Governments and companies compete to host data centres because they bring investment, infrastructure and skilled jobs.</a:t>
            </a:r>
            <a:endParaRPr lang="en-GB" sz="1800" dirty="0">
              <a:solidFill>
                <a:srgbClr val="003366"/>
              </a:solidFill>
            </a:endParaRP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D85E1C6E-19A8-D569-05CD-C9ED08211CB6}"/>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3E06B-0486-EA6C-4CD2-88B72D4A62B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C6A0EFA-BB73-4452-591E-DD257B8AECD8}"/>
              </a:ext>
            </a:extLst>
          </p:cNvPr>
          <p:cNvSpPr>
            <a:spLocks noGrp="1"/>
          </p:cNvSpPr>
          <p:nvPr>
            <p:ph type="body" sz="quarter" idx="12"/>
          </p:nvPr>
        </p:nvSpPr>
        <p:spPr>
          <a:xfrm>
            <a:off x="242588" y="1571779"/>
            <a:ext cx="9892012" cy="410599"/>
          </a:xfrm>
        </p:spPr>
        <p:txBody>
          <a:bodyPr/>
          <a:lstStyle/>
          <a:p>
            <a:r>
              <a:rPr lang="en-GB" dirty="0"/>
              <a:t>Data centre case study: </a:t>
            </a:r>
            <a:r>
              <a:rPr lang="en-GB" dirty="0" err="1"/>
              <a:t>Luleå</a:t>
            </a:r>
            <a:r>
              <a:rPr lang="en-GB" dirty="0"/>
              <a:t>, Sweden</a:t>
            </a:r>
          </a:p>
        </p:txBody>
      </p:sp>
      <p:sp>
        <p:nvSpPr>
          <p:cNvPr id="3" name="Content Placeholder 2">
            <a:extLst>
              <a:ext uri="{FF2B5EF4-FFF2-40B4-BE49-F238E27FC236}">
                <a16:creationId xmlns:a16="http://schemas.microsoft.com/office/drawing/2014/main" id="{1630F42B-483D-2177-ACCC-AF220FF8BDA0}"/>
              </a:ext>
            </a:extLst>
          </p:cNvPr>
          <p:cNvSpPr>
            <a:spLocks noGrp="1"/>
          </p:cNvSpPr>
          <p:nvPr>
            <p:ph type="body" sz="quarter" idx="10"/>
          </p:nvPr>
        </p:nvSpPr>
        <p:spPr>
          <a:xfrm>
            <a:off x="242888" y="2302198"/>
            <a:ext cx="7346084" cy="4454506"/>
          </a:xfrm>
        </p:spPr>
        <p:txBody>
          <a:bodyPr/>
          <a:lstStyle/>
          <a:p>
            <a:pPr marL="285750" lvl="0" indent="-285750">
              <a:buFont typeface="Arial" panose="020B0604020202020204" pitchFamily="34" charset="0"/>
              <a:buChar char="•"/>
            </a:pPr>
            <a:r>
              <a:rPr lang="en-GB" sz="1800" b="1" dirty="0" err="1"/>
              <a:t>Luleå</a:t>
            </a:r>
            <a:r>
              <a:rPr lang="en-GB" sz="1800" b="1" dirty="0"/>
              <a:t> in northern Sweden </a:t>
            </a:r>
            <a:r>
              <a:rPr lang="en-GB" sz="1800" dirty="0"/>
              <a:t>is a data-centre hub. Its cold climate lowers cooling costs, while abundant renewable hydroelectric power reduces carbon emissions. </a:t>
            </a:r>
          </a:p>
          <a:p>
            <a:pPr marL="285750" lvl="0" indent="-285750">
              <a:buFont typeface="Arial" panose="020B0604020202020204" pitchFamily="34" charset="0"/>
              <a:buChar char="•"/>
            </a:pPr>
            <a:r>
              <a:rPr lang="en-GB" sz="1800" dirty="0"/>
              <a:t>100 km south of the Arctic Circle, this is a </a:t>
            </a:r>
            <a:r>
              <a:rPr lang="en-GB" sz="1800" b="1" dirty="0"/>
              <a:t>subarctic climate </a:t>
            </a:r>
            <a:r>
              <a:rPr lang="en-GB" sz="1800" dirty="0"/>
              <a:t>with short, mild summers and long, cold and snowy winters. </a:t>
            </a:r>
          </a:p>
          <a:p>
            <a:pPr marL="285750" lvl="0" indent="-285750">
              <a:buFont typeface="Arial" panose="020B0604020202020204" pitchFamily="34" charset="0"/>
              <a:buChar char="•"/>
            </a:pPr>
            <a:r>
              <a:rPr lang="en-GB" sz="1800" dirty="0"/>
              <a:t>Winter temperatures are below freezing; summertime highs rarely climb above 25 degrees Celsius. For around eight months, the high-power computer equipment will cool itself at </a:t>
            </a:r>
            <a:r>
              <a:rPr lang="en-GB" sz="1800" b="1" dirty="0"/>
              <a:t>no cost </a:t>
            </a:r>
            <a:r>
              <a:rPr lang="en-GB" sz="1800" dirty="0"/>
              <a:t>using the icy outside air. </a:t>
            </a:r>
          </a:p>
          <a:p>
            <a:pPr marL="285750" indent="-285750">
              <a:buFont typeface="Arial" panose="020B0604020202020204" pitchFamily="34" charset="0"/>
              <a:buChar char="•"/>
            </a:pPr>
            <a:r>
              <a:rPr lang="en-GB" sz="1800" dirty="0">
                <a:solidFill>
                  <a:srgbClr val="003366"/>
                </a:solidFill>
              </a:rPr>
              <a:t>The </a:t>
            </a:r>
            <a:r>
              <a:rPr lang="en-GB" sz="1800" b="1" dirty="0">
                <a:solidFill>
                  <a:srgbClr val="003366"/>
                </a:solidFill>
              </a:rPr>
              <a:t>low relief </a:t>
            </a:r>
            <a:r>
              <a:rPr lang="en-GB" sz="1800" dirty="0">
                <a:solidFill>
                  <a:srgbClr val="003366"/>
                </a:solidFill>
              </a:rPr>
              <a:t>site also offers flat land with room for expansion (on a glacially-eroded wide valley floor).</a:t>
            </a:r>
          </a:p>
          <a:p>
            <a:pPr marL="285750" lvl="0" indent="-285750">
              <a:buFont typeface="Arial" panose="020B0604020202020204" pitchFamily="34" charset="0"/>
              <a:buChar char="•"/>
            </a:pPr>
            <a:endParaRPr lang="en-GB" sz="1800" dirty="0"/>
          </a:p>
        </p:txBody>
      </p:sp>
      <p:sp>
        <p:nvSpPr>
          <p:cNvPr id="2" name="Title 1">
            <a:extLst>
              <a:ext uri="{FF2B5EF4-FFF2-40B4-BE49-F238E27FC236}">
                <a16:creationId xmlns:a16="http://schemas.microsoft.com/office/drawing/2014/main" id="{01F12E88-3B37-165F-D406-CBC41011D19E}"/>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114D7395-F0EC-1B04-9A3F-2455B6A55147}"/>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pic>
        <p:nvPicPr>
          <p:cNvPr id="8" name="Picture 2" descr="C:\Users\User\Documents\Geography\Geography Higher\seminars lectures\Technology CPD\Facebook HEP\Lulea climate.jpg">
            <a:extLst>
              <a:ext uri="{FF2B5EF4-FFF2-40B4-BE49-F238E27FC236}">
                <a16:creationId xmlns:a16="http://schemas.microsoft.com/office/drawing/2014/main" id="{7959720C-30D1-8408-7373-39547DB3B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547" y="2693921"/>
            <a:ext cx="3485159" cy="2349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ounded Rectangular Callout 7">
            <a:extLst>
              <a:ext uri="{FF2B5EF4-FFF2-40B4-BE49-F238E27FC236}">
                <a16:creationId xmlns:a16="http://schemas.microsoft.com/office/drawing/2014/main" id="{B6721A5D-A959-9097-8CA8-62517FC81631}"/>
              </a:ext>
            </a:extLst>
          </p:cNvPr>
          <p:cNvSpPr/>
          <p:nvPr/>
        </p:nvSpPr>
        <p:spPr>
          <a:xfrm>
            <a:off x="9217452" y="5162140"/>
            <a:ext cx="1952463" cy="1060090"/>
          </a:xfrm>
          <a:prstGeom prst="wedgeRoundRectCallout">
            <a:avLst>
              <a:gd name="adj1" fmla="val 5937"/>
              <a:gd name="adj2" fmla="val -69296"/>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000" kern="150" dirty="0">
                <a:latin typeface="Calibri" panose="020F0502020204030204" pitchFamily="34" charset="0"/>
                <a:ea typeface="Calibri" panose="020F0502020204030204" pitchFamily="34" charset="0"/>
                <a:cs typeface="Times New Roman" panose="02020603050405020304" pitchFamily="18" charset="0"/>
              </a:rPr>
              <a:t>The next slide shows the climate graph</a:t>
            </a:r>
          </a:p>
        </p:txBody>
      </p:sp>
    </p:spTree>
    <p:extLst>
      <p:ext uri="{BB962C8B-B14F-4D97-AF65-F5344CB8AC3E}">
        <p14:creationId xmlns:p14="http://schemas.microsoft.com/office/powerpoint/2010/main" val="3900404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D03D04E-CB9C-0A8C-D69E-4673C505AF68}"/>
              </a:ext>
            </a:extLst>
          </p:cNvPr>
          <p:cNvSpPr>
            <a:spLocks noGrp="1"/>
          </p:cNvSpPr>
          <p:nvPr>
            <p:ph type="body" sz="quarter" idx="12"/>
          </p:nvPr>
        </p:nvSpPr>
        <p:spPr>
          <a:xfrm>
            <a:off x="242588" y="1571779"/>
            <a:ext cx="9892012" cy="410599"/>
          </a:xfrm>
        </p:spPr>
        <p:txBody>
          <a:bodyPr/>
          <a:lstStyle/>
          <a:p>
            <a:r>
              <a:rPr lang="en-GB" dirty="0"/>
              <a:t>Data centre case study: </a:t>
            </a:r>
            <a:r>
              <a:rPr lang="en-GB" dirty="0" err="1"/>
              <a:t>Luleå</a:t>
            </a:r>
            <a:r>
              <a:rPr lang="en-GB" dirty="0"/>
              <a:t>, Sweden</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6DEAEA7A-4209-4768-383C-7A478609D147}"/>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pic>
        <p:nvPicPr>
          <p:cNvPr id="12290" name="Picture 2" descr="C:\Users\User\Documents\Geography\Geography Higher\seminars lectures\Technology CPD\Facebook HEP\Lulea clim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503" y="2258525"/>
            <a:ext cx="6282147" cy="4235874"/>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7">
            <a:extLst>
              <a:ext uri="{FF2B5EF4-FFF2-40B4-BE49-F238E27FC236}">
                <a16:creationId xmlns:a16="http://schemas.microsoft.com/office/drawing/2014/main" id="{A495E223-5B26-8A9F-6F03-301EFAAE821E}"/>
              </a:ext>
            </a:extLst>
          </p:cNvPr>
          <p:cNvSpPr/>
          <p:nvPr/>
        </p:nvSpPr>
        <p:spPr>
          <a:xfrm>
            <a:off x="686704" y="2509902"/>
            <a:ext cx="2762830" cy="3140761"/>
          </a:xfrm>
          <a:prstGeom prst="wedgeRoundRectCallout">
            <a:avLst>
              <a:gd name="adj1" fmla="val 51929"/>
              <a:gd name="adj2" fmla="val 56732"/>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000" kern="150" dirty="0">
                <a:latin typeface="Calibri" panose="020F0502020204030204" pitchFamily="34" charset="0"/>
                <a:ea typeface="Calibri" panose="020F0502020204030204" pitchFamily="34" charset="0"/>
                <a:cs typeface="Times New Roman" panose="02020603050405020304" pitchFamily="18" charset="0"/>
              </a:rPr>
              <a:t>Study the climate chart.</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Describe annual variations in temperature.</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Explain why this place is a suitable location for data centres.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5012F7-C075-E009-C069-37A9E88163D4}"/>
              </a:ext>
            </a:extLst>
          </p:cNvPr>
          <p:cNvSpPr>
            <a:spLocks noGrp="1"/>
          </p:cNvSpPr>
          <p:nvPr>
            <p:ph type="body" sz="quarter" idx="10"/>
          </p:nvPr>
        </p:nvSpPr>
        <p:spPr>
          <a:xfrm>
            <a:off x="289897" y="4876800"/>
            <a:ext cx="9127875" cy="671890"/>
          </a:xfrm>
        </p:spPr>
        <p:txBody>
          <a:bodyPr/>
          <a:lstStyle/>
          <a:p>
            <a:r>
              <a:rPr lang="en-GB" dirty="0"/>
              <a:t>Artificial Intelligence (AI) and data centre growth </a:t>
            </a:r>
          </a:p>
        </p:txBody>
      </p:sp>
    </p:spTree>
    <p:extLst>
      <p:ext uri="{BB962C8B-B14F-4D97-AF65-F5344CB8AC3E}">
        <p14:creationId xmlns:p14="http://schemas.microsoft.com/office/powerpoint/2010/main" val="205875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chette 2024">
  <a:themeElements>
    <a:clrScheme name="Office">
      <a:dk1>
        <a:sysClr val="windowText" lastClr="000000"/>
      </a:dk1>
      <a:lt1>
        <a:sysClr val="window" lastClr="FFFFFF"/>
      </a:lt1>
      <a:dk2>
        <a:srgbClr val="003C5F"/>
      </a:dk2>
      <a:lt2>
        <a:srgbClr val="EEECE1"/>
      </a:lt2>
      <a:accent1>
        <a:srgbClr val="003C5F"/>
      </a:accent1>
      <a:accent2>
        <a:srgbClr val="7FB6BB"/>
      </a:accent2>
      <a:accent3>
        <a:srgbClr val="B0C589"/>
      </a:accent3>
      <a:accent4>
        <a:srgbClr val="E3B8E0"/>
      </a:accent4>
      <a:accent5>
        <a:srgbClr val="F7EB66"/>
      </a:accent5>
      <a:accent6>
        <a:srgbClr val="F5C7A6"/>
      </a:accent6>
      <a:hlink>
        <a:srgbClr val="0000FF"/>
      </a:hlink>
      <a:folHlink>
        <a:srgbClr val="800080"/>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9BF9ABE9049245A56E38F792FADB82" ma:contentTypeVersion="18" ma:contentTypeDescription="Create a new document." ma:contentTypeScope="" ma:versionID="af1083ce7064cd272a05bc1b66e5b79b">
  <xsd:schema xmlns:xsd="http://www.w3.org/2001/XMLSchema" xmlns:xs="http://www.w3.org/2001/XMLSchema" xmlns:p="http://schemas.microsoft.com/office/2006/metadata/properties" xmlns:ns2="69fa5a72-5b80-4197-9e79-14f0986e73ae" xmlns:ns3="5fc2f350-6cf0-4b28-b711-1ccb66596d0e" targetNamespace="http://schemas.microsoft.com/office/2006/metadata/properties" ma:root="true" ma:fieldsID="4a7bdbaa0c02f25aec8d538f802c57cf" ns2:_="" ns3:_="">
    <xsd:import namespace="69fa5a72-5b80-4197-9e79-14f0986e73ae"/>
    <xsd:import namespace="5fc2f350-6cf0-4b28-b711-1ccb66596d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a5a72-5b80-4197-9e79-14f0986e7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c2f350-6cf0-4b28-b711-1ccb66596d0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9855810-e19e-45fb-a196-33c89af98089}" ma:internalName="TaxCatchAll" ma:showField="CatchAllData" ma:web="5fc2f350-6cf0-4b28-b711-1ccb66596d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c2f350-6cf0-4b28-b711-1ccb66596d0e" xsi:nil="true"/>
    <lcf76f155ced4ddcb4097134ff3c332f xmlns="69fa5a72-5b80-4197-9e79-14f0986e73a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E69CB5-975B-41D5-96E5-6E322EBE3A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a5a72-5b80-4197-9e79-14f0986e73ae"/>
    <ds:schemaRef ds:uri="5fc2f350-6cf0-4b28-b711-1ccb66596d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127D21-8894-4817-8BB1-58CAE2349C6B}">
  <ds:schemaRefs>
    <ds:schemaRef ds:uri="http://purl.org/dc/terms/"/>
    <ds:schemaRef ds:uri="69fa5a72-5b80-4197-9e79-14f0986e73ae"/>
    <ds:schemaRef ds:uri="http://purl.org/dc/elements/1.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5fc2f350-6cf0-4b28-b711-1ccb66596d0e"/>
    <ds:schemaRef ds:uri="http://www.w3.org/XML/1998/namespace"/>
  </ds:schemaRefs>
</ds:datastoreItem>
</file>

<file path=customXml/itemProps3.xml><?xml version="1.0" encoding="utf-8"?>
<ds:datastoreItem xmlns:ds="http://schemas.openxmlformats.org/officeDocument/2006/customXml" ds:itemID="{3BE9BB6B-0967-4BCB-858A-ED052E3046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371</TotalTime>
  <Words>1063</Words>
  <Application>Microsoft Office PowerPoint</Application>
  <PresentationFormat>Widescreen</PresentationFormat>
  <Paragraphs>95</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Sofia Pro</vt:lpstr>
      <vt:lpstr>Arial</vt:lpstr>
      <vt:lpstr>Calibri</vt:lpstr>
      <vt:lpstr>Poppins</vt:lpstr>
      <vt:lpstr>Hachette 2024</vt:lpstr>
      <vt:lpstr>PowerPoint Presentation</vt:lpstr>
      <vt:lpstr>PowerPoint Presentation</vt:lpstr>
      <vt:lpstr>PowerPoint Presentation</vt:lpstr>
      <vt:lpstr> </vt:lpstr>
      <vt:lpstr> </vt:lpstr>
      <vt:lpstr> </vt:lpstr>
      <vt:lpstr> </vt:lpstr>
      <vt:lpstr> </vt:lpstr>
      <vt:lpstr>PowerPoint Presentation</vt:lpstr>
      <vt:lpstr> </vt:lpstr>
      <vt:lpstr> </vt:lpstr>
      <vt:lpstr>PowerPoint Presentation</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 Winkley</dc:creator>
  <cp:lastModifiedBy>Simon Oakes</cp:lastModifiedBy>
  <cp:revision>31</cp:revision>
  <dcterms:created xsi:type="dcterms:W3CDTF">2024-08-30T17:54:49Z</dcterms:created>
  <dcterms:modified xsi:type="dcterms:W3CDTF">2026-02-06T12:58:47Z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2024-08-30T00:00:00Z</vt:filetime>
  </property>
  <property fmtid="{D5CDD505-2E9C-101B-9397-08002B2CF9AE}" pid="3" name="Creator">
    <vt:lpwstr>Adobe InDesign 19.5 (Macintosh)</vt:lpwstr>
  </property>
  <property fmtid="{D5CDD505-2E9C-101B-9397-08002B2CF9AE}" pid="4" name="LastSaved">
    <vt:filetime>2024-08-30T00:00:00Z</vt:filetime>
  </property>
  <property fmtid="{D5CDD505-2E9C-101B-9397-08002B2CF9AE}" pid="5" name="Producer">
    <vt:lpwstr>Adobe PDF Library 17.0</vt:lpwstr>
  </property>
  <property fmtid="{D5CDD505-2E9C-101B-9397-08002B2CF9AE}" pid="6" name="ContentTypeId">
    <vt:lpwstr>0x010100809BF9ABE9049245A56E38F792FADB82</vt:lpwstr>
  </property>
  <property fmtid="{D5CDD505-2E9C-101B-9397-08002B2CF9AE}" pid="7" name="MediaServiceImageTags">
    <vt:lpwstr/>
  </property>
</Properties>
</file>