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357" r:id="rId5"/>
    <p:sldId id="358" r:id="rId6"/>
    <p:sldId id="365" r:id="rId7"/>
    <p:sldId id="354" r:id="rId8"/>
    <p:sldId id="359" r:id="rId9"/>
    <p:sldId id="360" r:id="rId10"/>
    <p:sldId id="362" r:id="rId11"/>
    <p:sldId id="367" r:id="rId12"/>
    <p:sldId id="368" r:id="rId13"/>
    <p:sldId id="366" r:id="rId14"/>
    <p:sldId id="363" r:id="rId15"/>
    <p:sldId id="347" r:id="rId16"/>
  </p:sldIdLst>
  <p:sldSz cx="12192000" cy="6858000"/>
  <p:notesSz cx="20104100" cy="11309350"/>
  <p:embeddedFontLst>
    <p:embeddedFont>
      <p:font typeface="Poppins" panose="00000500000000000000" pitchFamily="2" charset="0"/>
      <p:regular r:id="rId18"/>
      <p:bold r:id="rId19"/>
      <p:italic r:id="rId20"/>
      <p:boldItalic r:id="rId21"/>
    </p:embeddedFont>
  </p:embeddedFontLst>
  <p:defaultTextStyle>
    <a:defPPr>
      <a:defRPr kern="0"/>
    </a:defPPr>
  </p:defaultTextStyle>
  <p:extLst>
    <p:ext uri="{EFAFB233-063F-42B5-8137-9DF3F51BA10A}">
      <p15:sldGuideLst xmlns:p15="http://schemas.microsoft.com/office/powerpoint/2012/main">
        <p15:guide id="1" orient="horz" pos="1752" userDrawn="1">
          <p15:clr>
            <a:srgbClr val="A4A3A4"/>
          </p15:clr>
        </p15:guide>
        <p15:guide id="2" pos="435" userDrawn="1">
          <p15:clr>
            <a:srgbClr val="A4A3A4"/>
          </p15:clr>
        </p15:guide>
        <p15:guide id="3"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5F"/>
    <a:srgbClr val="B0C589"/>
    <a:srgbClr val="F8EA64"/>
    <a:srgbClr val="E1B8DF"/>
    <a:srgbClr val="99C5C8"/>
    <a:srgbClr val="E5F0F1"/>
    <a:srgbClr val="F5C7A6"/>
    <a:srgbClr val="EFAE7E"/>
    <a:srgbClr val="7FB6BB"/>
    <a:srgbClr val="006D7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0586F-D9DD-4D09-A4A3-B234679CAFFA}" v="30" dt="2025-09-13T08:26:00.0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9" d="100"/>
          <a:sy n="59" d="100"/>
        </p:scale>
        <p:origin x="940" y="56"/>
      </p:cViewPr>
      <p:guideLst>
        <p:guide orient="horz" pos="1752"/>
        <p:guide pos="435"/>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dfern" userId="0ed7459e32ad7201" providerId="LiveId" clId="{E35BC101-7FD1-4F85-8522-1CC4858E26C3}"/>
    <pc:docChg chg="custSel addSld delSld modSld sldOrd">
      <pc:chgData name="David Redfern" userId="0ed7459e32ad7201" providerId="LiveId" clId="{E35BC101-7FD1-4F85-8522-1CC4858E26C3}" dt="2025-09-13T08:47:33.944" v="2585" actId="20577"/>
      <pc:docMkLst>
        <pc:docMk/>
      </pc:docMkLst>
      <pc:sldChg chg="addSp modSp mod">
        <pc:chgData name="David Redfern" userId="0ed7459e32ad7201" providerId="LiveId" clId="{E35BC101-7FD1-4F85-8522-1CC4858E26C3}" dt="2025-09-13T08:01:07.843" v="2261" actId="20577"/>
        <pc:sldMkLst>
          <pc:docMk/>
          <pc:sldMk cId="1264800150" sldId="354"/>
        </pc:sldMkLst>
        <pc:spChg chg="add mod">
          <ac:chgData name="David Redfern" userId="0ed7459e32ad7201" providerId="LiveId" clId="{E35BC101-7FD1-4F85-8522-1CC4858E26C3}" dt="2025-09-13T07:59:31.804" v="2247" actId="14100"/>
          <ac:spMkLst>
            <pc:docMk/>
            <pc:sldMk cId="1264800150" sldId="354"/>
            <ac:spMk id="2" creationId="{680C141B-5228-354F-60B0-E1BCAB8CED03}"/>
          </ac:spMkLst>
        </pc:spChg>
        <pc:spChg chg="mod">
          <ac:chgData name="David Redfern" userId="0ed7459e32ad7201" providerId="LiveId" clId="{E35BC101-7FD1-4F85-8522-1CC4858E26C3}" dt="2025-09-13T08:01:07.843" v="2261" actId="20577"/>
          <ac:spMkLst>
            <pc:docMk/>
            <pc:sldMk cId="1264800150" sldId="354"/>
            <ac:spMk id="16" creationId="{E5570CB7-252D-057A-C707-AE001E294C73}"/>
          </ac:spMkLst>
        </pc:spChg>
        <pc:picChg chg="mod">
          <ac:chgData name="David Redfern" userId="0ed7459e32ad7201" providerId="LiveId" clId="{E35BC101-7FD1-4F85-8522-1CC4858E26C3}" dt="2025-09-13T07:59:03.424" v="2245" actId="1076"/>
          <ac:picMkLst>
            <pc:docMk/>
            <pc:sldMk cId="1264800150" sldId="354"/>
            <ac:picMk id="3" creationId="{C0CF946F-62A0-10E8-72B2-CDD41F10148E}"/>
          </ac:picMkLst>
        </pc:picChg>
      </pc:sldChg>
      <pc:sldChg chg="modSp mod">
        <pc:chgData name="David Redfern" userId="0ed7459e32ad7201" providerId="LiveId" clId="{E35BC101-7FD1-4F85-8522-1CC4858E26C3}" dt="2025-09-13T07:49:24.080" v="2159" actId="207"/>
        <pc:sldMkLst>
          <pc:docMk/>
          <pc:sldMk cId="767037105" sldId="357"/>
        </pc:sldMkLst>
        <pc:spChg chg="mod">
          <ac:chgData name="David Redfern" userId="0ed7459e32ad7201" providerId="LiveId" clId="{E35BC101-7FD1-4F85-8522-1CC4858E26C3}" dt="2025-09-13T07:49:24.080" v="2159" actId="207"/>
          <ac:spMkLst>
            <pc:docMk/>
            <pc:sldMk cId="767037105" sldId="357"/>
            <ac:spMk id="5" creationId="{0EEFB41C-5613-D6C3-098A-BF90857F245C}"/>
          </ac:spMkLst>
        </pc:spChg>
      </pc:sldChg>
      <pc:sldChg chg="modSp mod">
        <pc:chgData name="David Redfern" userId="0ed7459e32ad7201" providerId="LiveId" clId="{E35BC101-7FD1-4F85-8522-1CC4858E26C3}" dt="2025-09-13T07:52:55.325" v="2189" actId="20577"/>
        <pc:sldMkLst>
          <pc:docMk/>
          <pc:sldMk cId="1485196080" sldId="358"/>
        </pc:sldMkLst>
        <pc:spChg chg="mod">
          <ac:chgData name="David Redfern" userId="0ed7459e32ad7201" providerId="LiveId" clId="{E35BC101-7FD1-4F85-8522-1CC4858E26C3}" dt="2025-09-13T07:52:55.325" v="2189" actId="20577"/>
          <ac:spMkLst>
            <pc:docMk/>
            <pc:sldMk cId="1485196080" sldId="358"/>
            <ac:spMk id="2" creationId="{44F5FFFC-1B14-AA5E-DDCC-48806BB2B52A}"/>
          </ac:spMkLst>
        </pc:spChg>
      </pc:sldChg>
      <pc:sldChg chg="addSp modSp mod">
        <pc:chgData name="David Redfern" userId="0ed7459e32ad7201" providerId="LiveId" clId="{E35BC101-7FD1-4F85-8522-1CC4858E26C3}" dt="2025-09-13T08:02:14.664" v="2265" actId="14100"/>
        <pc:sldMkLst>
          <pc:docMk/>
          <pc:sldMk cId="3910511273" sldId="359"/>
        </pc:sldMkLst>
        <pc:spChg chg="add mod">
          <ac:chgData name="David Redfern" userId="0ed7459e32ad7201" providerId="LiveId" clId="{E35BC101-7FD1-4F85-8522-1CC4858E26C3}" dt="2025-09-11T10:59:33.832" v="2140" actId="207"/>
          <ac:spMkLst>
            <pc:docMk/>
            <pc:sldMk cId="3910511273" sldId="359"/>
            <ac:spMk id="3" creationId="{FFA9049D-AEA9-22E2-F746-F8041CF50F2B}"/>
          </ac:spMkLst>
        </pc:spChg>
        <pc:spChg chg="mod">
          <ac:chgData name="David Redfern" userId="0ed7459e32ad7201" providerId="LiveId" clId="{E35BC101-7FD1-4F85-8522-1CC4858E26C3}" dt="2025-09-13T08:02:14.664" v="2265" actId="14100"/>
          <ac:spMkLst>
            <pc:docMk/>
            <pc:sldMk cId="3910511273" sldId="359"/>
            <ac:spMk id="16" creationId="{51081833-8188-9778-859D-4EB3DBC1466B}"/>
          </ac:spMkLst>
        </pc:spChg>
        <pc:picChg chg="mod">
          <ac:chgData name="David Redfern" userId="0ed7459e32ad7201" providerId="LiveId" clId="{E35BC101-7FD1-4F85-8522-1CC4858E26C3}" dt="2025-09-11T10:02:08.009" v="606" actId="1076"/>
          <ac:picMkLst>
            <pc:docMk/>
            <pc:sldMk cId="3910511273" sldId="359"/>
            <ac:picMk id="2" creationId="{3B11B7A1-F4A0-1928-B738-B64CF8E797CC}"/>
          </ac:picMkLst>
        </pc:picChg>
      </pc:sldChg>
      <pc:sldChg chg="addSp modSp mod">
        <pc:chgData name="David Redfern" userId="0ed7459e32ad7201" providerId="LiveId" clId="{E35BC101-7FD1-4F85-8522-1CC4858E26C3}" dt="2025-09-13T08:03:15.652" v="2272" actId="20577"/>
        <pc:sldMkLst>
          <pc:docMk/>
          <pc:sldMk cId="2292685523" sldId="360"/>
        </pc:sldMkLst>
        <pc:spChg chg="add mod">
          <ac:chgData name="David Redfern" userId="0ed7459e32ad7201" providerId="LiveId" clId="{E35BC101-7FD1-4F85-8522-1CC4858E26C3}" dt="2025-09-13T08:03:15.652" v="2272" actId="20577"/>
          <ac:spMkLst>
            <pc:docMk/>
            <pc:sldMk cId="2292685523" sldId="360"/>
            <ac:spMk id="2" creationId="{12141943-8955-FEF9-8A8D-C2F089C339B7}"/>
          </ac:spMkLst>
        </pc:spChg>
        <pc:spChg chg="mod">
          <ac:chgData name="David Redfern" userId="0ed7459e32ad7201" providerId="LiveId" clId="{E35BC101-7FD1-4F85-8522-1CC4858E26C3}" dt="2025-09-11T10:13:08.729" v="995" actId="20577"/>
          <ac:spMkLst>
            <pc:docMk/>
            <pc:sldMk cId="2292685523" sldId="360"/>
            <ac:spMk id="16" creationId="{87222B06-7069-0837-8D2D-E7E045E4CBE2}"/>
          </ac:spMkLst>
        </pc:spChg>
        <pc:picChg chg="mod">
          <ac:chgData name="David Redfern" userId="0ed7459e32ad7201" providerId="LiveId" clId="{E35BC101-7FD1-4F85-8522-1CC4858E26C3}" dt="2025-09-11T10:13:12.307" v="996" actId="1076"/>
          <ac:picMkLst>
            <pc:docMk/>
            <pc:sldMk cId="2292685523" sldId="360"/>
            <ac:picMk id="3" creationId="{06BB77CF-EBD3-ED8D-1652-9FB3B31AFDC9}"/>
          </ac:picMkLst>
        </pc:picChg>
      </pc:sldChg>
      <pc:sldChg chg="modSp del mod">
        <pc:chgData name="David Redfern" userId="0ed7459e32ad7201" providerId="LiveId" clId="{E35BC101-7FD1-4F85-8522-1CC4858E26C3}" dt="2025-09-11T10:20:13.206" v="1154" actId="47"/>
        <pc:sldMkLst>
          <pc:docMk/>
          <pc:sldMk cId="1749894233" sldId="361"/>
        </pc:sldMkLst>
      </pc:sldChg>
      <pc:sldChg chg="addSp modSp mod">
        <pc:chgData name="David Redfern" userId="0ed7459e32ad7201" providerId="LiveId" clId="{E35BC101-7FD1-4F85-8522-1CC4858E26C3}" dt="2025-09-13T08:06:28.234" v="2344" actId="20577"/>
        <pc:sldMkLst>
          <pc:docMk/>
          <pc:sldMk cId="3516334402" sldId="362"/>
        </pc:sldMkLst>
        <pc:spChg chg="add mod">
          <ac:chgData name="David Redfern" userId="0ed7459e32ad7201" providerId="LiveId" clId="{E35BC101-7FD1-4F85-8522-1CC4858E26C3}" dt="2025-09-11T10:15:49.556" v="1119" actId="207"/>
          <ac:spMkLst>
            <pc:docMk/>
            <pc:sldMk cId="3516334402" sldId="362"/>
            <ac:spMk id="3" creationId="{FDE5945D-F7CC-94F4-6F10-1E5A5EED3B2E}"/>
          </ac:spMkLst>
        </pc:spChg>
        <pc:spChg chg="mod">
          <ac:chgData name="David Redfern" userId="0ed7459e32ad7201" providerId="LiveId" clId="{E35BC101-7FD1-4F85-8522-1CC4858E26C3}" dt="2025-09-13T08:06:28.234" v="2344" actId="20577"/>
          <ac:spMkLst>
            <pc:docMk/>
            <pc:sldMk cId="3516334402" sldId="362"/>
            <ac:spMk id="4" creationId="{CEC98A12-35BD-B495-9312-CA6C20954A78}"/>
          </ac:spMkLst>
        </pc:spChg>
        <pc:spChg chg="add mod">
          <ac:chgData name="David Redfern" userId="0ed7459e32ad7201" providerId="LiveId" clId="{E35BC101-7FD1-4F85-8522-1CC4858E26C3}" dt="2025-09-13T08:04:26.509" v="2291" actId="20577"/>
          <ac:spMkLst>
            <pc:docMk/>
            <pc:sldMk cId="3516334402" sldId="362"/>
            <ac:spMk id="5" creationId="{505B972A-A5A4-9710-FBE2-B314335AB1F8}"/>
          </ac:spMkLst>
        </pc:spChg>
      </pc:sldChg>
      <pc:sldChg chg="addSp modSp mod">
        <pc:chgData name="David Redfern" userId="0ed7459e32ad7201" providerId="LiveId" clId="{E35BC101-7FD1-4F85-8522-1CC4858E26C3}" dt="2025-09-13T08:18:04.760" v="2509" actId="20577"/>
        <pc:sldMkLst>
          <pc:docMk/>
          <pc:sldMk cId="2472060254" sldId="363"/>
        </pc:sldMkLst>
        <pc:spChg chg="add mod">
          <ac:chgData name="David Redfern" userId="0ed7459e32ad7201" providerId="LiveId" clId="{E35BC101-7FD1-4F85-8522-1CC4858E26C3}" dt="2025-09-13T08:18:04.760" v="2509" actId="20577"/>
          <ac:spMkLst>
            <pc:docMk/>
            <pc:sldMk cId="2472060254" sldId="363"/>
            <ac:spMk id="3" creationId="{7B1F7B43-8D57-E373-D9EC-9C91EC9D1AF2}"/>
          </ac:spMkLst>
        </pc:spChg>
        <pc:spChg chg="mod">
          <ac:chgData name="David Redfern" userId="0ed7459e32ad7201" providerId="LiveId" clId="{E35BC101-7FD1-4F85-8522-1CC4858E26C3}" dt="2025-09-11T10:30:21.453" v="1706" actId="14100"/>
          <ac:spMkLst>
            <pc:docMk/>
            <pc:sldMk cId="2472060254" sldId="363"/>
            <ac:spMk id="4" creationId="{C5EB011C-45C3-F6A6-6EE5-861B00B1D743}"/>
          </ac:spMkLst>
        </pc:spChg>
        <pc:spChg chg="add mod">
          <ac:chgData name="David Redfern" userId="0ed7459e32ad7201" providerId="LiveId" clId="{E35BC101-7FD1-4F85-8522-1CC4858E26C3}" dt="2025-09-13T08:17:01.525" v="2507" actId="14100"/>
          <ac:spMkLst>
            <pc:docMk/>
            <pc:sldMk cId="2472060254" sldId="363"/>
            <ac:spMk id="6" creationId="{B167B1EC-EDA2-B3B0-4564-C7D9947831CA}"/>
          </ac:spMkLst>
        </pc:spChg>
        <pc:picChg chg="mod">
          <ac:chgData name="David Redfern" userId="0ed7459e32ad7201" providerId="LiveId" clId="{E35BC101-7FD1-4F85-8522-1CC4858E26C3}" dt="2025-09-11T10:33:25.252" v="1843" actId="1076"/>
          <ac:picMkLst>
            <pc:docMk/>
            <pc:sldMk cId="2472060254" sldId="363"/>
            <ac:picMk id="2" creationId="{DAA4594C-702E-57A5-EA6B-9FAB9F2FF328}"/>
          </ac:picMkLst>
        </pc:picChg>
        <pc:picChg chg="mod">
          <ac:chgData name="David Redfern" userId="0ed7459e32ad7201" providerId="LiveId" clId="{E35BC101-7FD1-4F85-8522-1CC4858E26C3}" dt="2025-09-11T10:32:19.028" v="1815" actId="1076"/>
          <ac:picMkLst>
            <pc:docMk/>
            <pc:sldMk cId="2472060254" sldId="363"/>
            <ac:picMk id="5" creationId="{21B74FD1-18B4-1907-3BCF-C90E146B8793}"/>
          </ac:picMkLst>
        </pc:picChg>
      </pc:sldChg>
      <pc:sldChg chg="del">
        <pc:chgData name="David Redfern" userId="0ed7459e32ad7201" providerId="LiveId" clId="{E35BC101-7FD1-4F85-8522-1CC4858E26C3}" dt="2025-09-11T10:37:36.819" v="1963" actId="47"/>
        <pc:sldMkLst>
          <pc:docMk/>
          <pc:sldMk cId="2630628222" sldId="364"/>
        </pc:sldMkLst>
      </pc:sldChg>
      <pc:sldChg chg="addSp modSp mod">
        <pc:chgData name="David Redfern" userId="0ed7459e32ad7201" providerId="LiveId" clId="{E35BC101-7FD1-4F85-8522-1CC4858E26C3}" dt="2025-09-13T08:31:12.875" v="2573" actId="20577"/>
        <pc:sldMkLst>
          <pc:docMk/>
          <pc:sldMk cId="3829691266" sldId="365"/>
        </pc:sldMkLst>
        <pc:spChg chg="add mod">
          <ac:chgData name="David Redfern" userId="0ed7459e32ad7201" providerId="LiveId" clId="{E35BC101-7FD1-4F85-8522-1CC4858E26C3}" dt="2025-09-13T08:31:12.875" v="2573" actId="20577"/>
          <ac:spMkLst>
            <pc:docMk/>
            <pc:sldMk cId="3829691266" sldId="365"/>
            <ac:spMk id="2" creationId="{A52D43A8-93F3-A573-500A-88B1630E2A24}"/>
          </ac:spMkLst>
        </pc:spChg>
        <pc:spChg chg="add mod">
          <ac:chgData name="David Redfern" userId="0ed7459e32ad7201" providerId="LiveId" clId="{E35BC101-7FD1-4F85-8522-1CC4858E26C3}" dt="2025-09-11T09:57:23.781" v="347" actId="255"/>
          <ac:spMkLst>
            <pc:docMk/>
            <pc:sldMk cId="3829691266" sldId="365"/>
            <ac:spMk id="3" creationId="{AE8CB376-B029-A710-D577-D7F7E213D76D}"/>
          </ac:spMkLst>
        </pc:spChg>
        <pc:spChg chg="mod">
          <ac:chgData name="David Redfern" userId="0ed7459e32ad7201" providerId="LiveId" clId="{E35BC101-7FD1-4F85-8522-1CC4858E26C3}" dt="2025-09-13T07:57:48.172" v="2241" actId="20577"/>
          <ac:spMkLst>
            <pc:docMk/>
            <pc:sldMk cId="3829691266" sldId="365"/>
            <ac:spMk id="4" creationId="{470EDB42-AA16-0729-4F87-37B4A36E5CC6}"/>
          </ac:spMkLst>
        </pc:spChg>
      </pc:sldChg>
      <pc:sldChg chg="addSp delSp modSp add mod">
        <pc:chgData name="David Redfern" userId="0ed7459e32ad7201" providerId="LiveId" clId="{E35BC101-7FD1-4F85-8522-1CC4858E26C3}" dt="2025-09-13T08:14:46.968" v="2486" actId="14100"/>
        <pc:sldMkLst>
          <pc:docMk/>
          <pc:sldMk cId="2340662450" sldId="366"/>
        </pc:sldMkLst>
        <pc:spChg chg="mod">
          <ac:chgData name="David Redfern" userId="0ed7459e32ad7201" providerId="LiveId" clId="{E35BC101-7FD1-4F85-8522-1CC4858E26C3}" dt="2025-09-13T08:14:46.968" v="2486" actId="14100"/>
          <ac:spMkLst>
            <pc:docMk/>
            <pc:sldMk cId="2340662450" sldId="366"/>
            <ac:spMk id="4" creationId="{E7FDFA9E-7454-8CFB-5A25-5DDF5197A0B3}"/>
          </ac:spMkLst>
        </pc:spChg>
        <pc:spChg chg="mod">
          <ac:chgData name="David Redfern" userId="0ed7459e32ad7201" providerId="LiveId" clId="{E35BC101-7FD1-4F85-8522-1CC4858E26C3}" dt="2025-09-13T08:13:21.089" v="2481" actId="14100"/>
          <ac:spMkLst>
            <pc:docMk/>
            <pc:sldMk cId="2340662450" sldId="366"/>
            <ac:spMk id="5" creationId="{B26EB3F8-7790-61AE-4640-EF172D682B54}"/>
          </ac:spMkLst>
        </pc:spChg>
        <pc:picChg chg="add mod">
          <ac:chgData name="David Redfern" userId="0ed7459e32ad7201" providerId="LiveId" clId="{E35BC101-7FD1-4F85-8522-1CC4858E26C3}" dt="2025-09-11T10:24:32.209" v="1362" actId="14100"/>
          <ac:picMkLst>
            <pc:docMk/>
            <pc:sldMk cId="2340662450" sldId="366"/>
            <ac:picMk id="6" creationId="{28A529B9-90C5-4B04-D3C7-8EB45D1308DD}"/>
          </ac:picMkLst>
        </pc:picChg>
      </pc:sldChg>
      <pc:sldChg chg="addSp delSp modSp add mod ord">
        <pc:chgData name="David Redfern" userId="0ed7459e32ad7201" providerId="LiveId" clId="{E35BC101-7FD1-4F85-8522-1CC4858E26C3}" dt="2025-09-13T08:47:33.944" v="2585" actId="20577"/>
        <pc:sldMkLst>
          <pc:docMk/>
          <pc:sldMk cId="1311612896" sldId="367"/>
        </pc:sldMkLst>
        <pc:spChg chg="add del mod">
          <ac:chgData name="David Redfern" userId="0ed7459e32ad7201" providerId="LiveId" clId="{E35BC101-7FD1-4F85-8522-1CC4858E26C3}" dt="2025-09-13T08:20:36.449" v="2514" actId="14100"/>
          <ac:spMkLst>
            <pc:docMk/>
            <pc:sldMk cId="1311612896" sldId="367"/>
            <ac:spMk id="3" creationId="{C7CCCEFB-B63F-9DDF-5412-13B483F444C6}"/>
          </ac:spMkLst>
        </pc:spChg>
        <pc:spChg chg="mod">
          <ac:chgData name="David Redfern" userId="0ed7459e32ad7201" providerId="LiveId" clId="{E35BC101-7FD1-4F85-8522-1CC4858E26C3}" dt="2025-09-13T08:47:33.944" v="2585" actId="20577"/>
          <ac:spMkLst>
            <pc:docMk/>
            <pc:sldMk cId="1311612896" sldId="367"/>
            <ac:spMk id="4" creationId="{FAEC6EF6-5597-07A5-7B76-11135B1A7EE6}"/>
          </ac:spMkLst>
        </pc:spChg>
        <pc:spChg chg="mod">
          <ac:chgData name="David Redfern" userId="0ed7459e32ad7201" providerId="LiveId" clId="{E35BC101-7FD1-4F85-8522-1CC4858E26C3}" dt="2025-09-13T08:07:40.120" v="2364" actId="14100"/>
          <ac:spMkLst>
            <pc:docMk/>
            <pc:sldMk cId="1311612896" sldId="367"/>
            <ac:spMk id="5" creationId="{788C83A8-7AFA-42A8-40E8-5350A889B900}"/>
          </ac:spMkLst>
        </pc:spChg>
        <pc:spChg chg="add mod">
          <ac:chgData name="David Redfern" userId="0ed7459e32ad7201" providerId="LiveId" clId="{E35BC101-7FD1-4F85-8522-1CC4858E26C3}" dt="2025-09-13T08:09:31.176" v="2416" actId="20577"/>
          <ac:spMkLst>
            <pc:docMk/>
            <pc:sldMk cId="1311612896" sldId="367"/>
            <ac:spMk id="7" creationId="{28BBC15C-8DFA-D334-4D21-C4DE399480EB}"/>
          </ac:spMkLst>
        </pc:spChg>
        <pc:picChg chg="add del mod modCrop">
          <ac:chgData name="David Redfern" userId="0ed7459e32ad7201" providerId="LiveId" clId="{E35BC101-7FD1-4F85-8522-1CC4858E26C3}" dt="2025-09-13T08:20:36.449" v="2514" actId="14100"/>
          <ac:picMkLst>
            <pc:docMk/>
            <pc:sldMk cId="1311612896" sldId="367"/>
            <ac:picMk id="2" creationId="{BDB99339-B18F-4899-E4ED-A4710677E665}"/>
          </ac:picMkLst>
        </pc:picChg>
      </pc:sldChg>
      <pc:sldChg chg="addSp delSp modSp add mod">
        <pc:chgData name="David Redfern" userId="0ed7459e32ad7201" providerId="LiveId" clId="{E35BC101-7FD1-4F85-8522-1CC4858E26C3}" dt="2025-09-13T08:26:11.122" v="2569" actId="1076"/>
        <pc:sldMkLst>
          <pc:docMk/>
          <pc:sldMk cId="3838352023" sldId="368"/>
        </pc:sldMkLst>
        <pc:spChg chg="del mod">
          <ac:chgData name="David Redfern" userId="0ed7459e32ad7201" providerId="LiveId" clId="{E35BC101-7FD1-4F85-8522-1CC4858E26C3}" dt="2025-09-13T08:22:50.988" v="2545" actId="478"/>
          <ac:spMkLst>
            <pc:docMk/>
            <pc:sldMk cId="3838352023" sldId="368"/>
            <ac:spMk id="4" creationId="{A27D08A2-883D-9283-9982-33604DF107FA}"/>
          </ac:spMkLst>
        </pc:spChg>
        <pc:spChg chg="mod">
          <ac:chgData name="David Redfern" userId="0ed7459e32ad7201" providerId="LiveId" clId="{E35BC101-7FD1-4F85-8522-1CC4858E26C3}" dt="2025-09-13T08:22:43.715" v="2542" actId="20577"/>
          <ac:spMkLst>
            <pc:docMk/>
            <pc:sldMk cId="3838352023" sldId="368"/>
            <ac:spMk id="5" creationId="{401AB77E-DAB8-E39C-7255-6DCFDBF375C0}"/>
          </ac:spMkLst>
        </pc:spChg>
        <pc:spChg chg="del mod">
          <ac:chgData name="David Redfern" userId="0ed7459e32ad7201" providerId="LiveId" clId="{E35BC101-7FD1-4F85-8522-1CC4858E26C3}" dt="2025-09-13T08:26:06.587" v="2568" actId="478"/>
          <ac:spMkLst>
            <pc:docMk/>
            <pc:sldMk cId="3838352023" sldId="368"/>
            <ac:spMk id="7" creationId="{1CDBDD5C-AF6B-EFA5-15A5-FCCFFA28EBDC}"/>
          </ac:spMkLst>
        </pc:spChg>
        <pc:picChg chg="del mod">
          <ac:chgData name="David Redfern" userId="0ed7459e32ad7201" providerId="LiveId" clId="{E35BC101-7FD1-4F85-8522-1CC4858E26C3}" dt="2025-09-13T08:22:58.147" v="2550" actId="478"/>
          <ac:picMkLst>
            <pc:docMk/>
            <pc:sldMk cId="3838352023" sldId="368"/>
            <ac:picMk id="2" creationId="{8315690D-975E-9D4D-F763-0F05D43B8E0E}"/>
          </ac:picMkLst>
        </pc:picChg>
        <pc:picChg chg="add del mod">
          <ac:chgData name="David Redfern" userId="0ed7459e32ad7201" providerId="LiveId" clId="{E35BC101-7FD1-4F85-8522-1CC4858E26C3}" dt="2025-09-13T08:25:56.967" v="2562" actId="478"/>
          <ac:picMkLst>
            <pc:docMk/>
            <pc:sldMk cId="3838352023" sldId="368"/>
            <ac:picMk id="6" creationId="{CCB53865-558B-9F14-2591-70E74405CD41}"/>
          </ac:picMkLst>
        </pc:picChg>
        <pc:picChg chg="add mod">
          <ac:chgData name="David Redfern" userId="0ed7459e32ad7201" providerId="LiveId" clId="{E35BC101-7FD1-4F85-8522-1CC4858E26C3}" dt="2025-09-13T08:26:11.122" v="2569" actId="1076"/>
          <ac:picMkLst>
            <pc:docMk/>
            <pc:sldMk cId="3838352023" sldId="368"/>
            <ac:picMk id="9" creationId="{B9733D64-5F01-1F34-49D3-44734A9A79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F1BE3E-CB74-4CF2-9907-EFF9141CB904}" type="datetimeFigureOut">
              <a:rPr lang="en-GB" smtClean="0"/>
              <a:t>13/09/2025</a:t>
            </a:fld>
            <a:endParaRPr lang="en-GB"/>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B805106-EFD6-4D52-B109-F3FFEE628372}" type="slidenum">
              <a:rPr lang="en-GB" smtClean="0"/>
              <a:t>‹#›</a:t>
            </a:fld>
            <a:endParaRPr lang="en-GB"/>
          </a:p>
        </p:txBody>
      </p:sp>
    </p:spTree>
    <p:extLst>
      <p:ext uri="{BB962C8B-B14F-4D97-AF65-F5344CB8AC3E}">
        <p14:creationId xmlns:p14="http://schemas.microsoft.com/office/powerpoint/2010/main" val="2069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805106-EFD6-4D52-B109-F3FFEE628372}" type="slidenum">
              <a:rPr lang="en-GB" smtClean="0"/>
              <a:t>2</a:t>
            </a:fld>
            <a:endParaRPr lang="en-GB"/>
          </a:p>
        </p:txBody>
      </p:sp>
    </p:spTree>
    <p:extLst>
      <p:ext uri="{BB962C8B-B14F-4D97-AF65-F5344CB8AC3E}">
        <p14:creationId xmlns:p14="http://schemas.microsoft.com/office/powerpoint/2010/main" val="296853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DCE1-F34F-5881-4850-41439FE5C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B9EF5-65D6-3BBB-BD95-00C58F285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89B1B-76EF-75AF-17F9-1CA2CC0F62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DD8C30-D958-4253-6701-622EBF5C4952}"/>
              </a:ext>
            </a:extLst>
          </p:cNvPr>
          <p:cNvSpPr>
            <a:spLocks noGrp="1"/>
          </p:cNvSpPr>
          <p:nvPr>
            <p:ph type="sldNum" sz="quarter" idx="5"/>
          </p:nvPr>
        </p:nvSpPr>
        <p:spPr/>
        <p:txBody>
          <a:bodyPr/>
          <a:lstStyle/>
          <a:p>
            <a:fld id="{0B805106-EFD6-4D52-B109-F3FFEE628372}" type="slidenum">
              <a:rPr lang="en-GB" smtClean="0"/>
              <a:t>11</a:t>
            </a:fld>
            <a:endParaRPr lang="en-GB"/>
          </a:p>
        </p:txBody>
      </p:sp>
    </p:spTree>
    <p:extLst>
      <p:ext uri="{BB962C8B-B14F-4D97-AF65-F5344CB8AC3E}">
        <p14:creationId xmlns:p14="http://schemas.microsoft.com/office/powerpoint/2010/main" val="44606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2C812-2C36-6A43-A1D0-9F2CFBA6D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E46DB-5B88-264A-A0CC-495ADFCF8A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00D65-97BE-9E11-4A4A-D4D0B6816D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E8D99F1-7819-4125-B978-3D7330DEFC16}"/>
              </a:ext>
            </a:extLst>
          </p:cNvPr>
          <p:cNvSpPr>
            <a:spLocks noGrp="1"/>
          </p:cNvSpPr>
          <p:nvPr>
            <p:ph type="sldNum" sz="quarter" idx="5"/>
          </p:nvPr>
        </p:nvSpPr>
        <p:spPr/>
        <p:txBody>
          <a:bodyPr/>
          <a:lstStyle/>
          <a:p>
            <a:fld id="{0B805106-EFD6-4D52-B109-F3FFEE628372}" type="slidenum">
              <a:rPr lang="en-GB" smtClean="0"/>
              <a:t>3</a:t>
            </a:fld>
            <a:endParaRPr lang="en-GB"/>
          </a:p>
        </p:txBody>
      </p:sp>
    </p:spTree>
    <p:extLst>
      <p:ext uri="{BB962C8B-B14F-4D97-AF65-F5344CB8AC3E}">
        <p14:creationId xmlns:p14="http://schemas.microsoft.com/office/powerpoint/2010/main" val="107771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B805106-EFD6-4D52-B109-F3FFEE628372}" type="slidenum">
              <a:rPr lang="en-GB" smtClean="0"/>
              <a:t>4</a:t>
            </a:fld>
            <a:endParaRPr lang="en-GB"/>
          </a:p>
        </p:txBody>
      </p:sp>
    </p:spTree>
    <p:extLst>
      <p:ext uri="{BB962C8B-B14F-4D97-AF65-F5344CB8AC3E}">
        <p14:creationId xmlns:p14="http://schemas.microsoft.com/office/powerpoint/2010/main" val="83080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1883-DBE1-71BE-EE7F-61748DCDC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3794F-0CED-AB84-9BB1-FA57AFD30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2AD25-5136-E3C2-22FA-BBD034CEEF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F80E9E-8090-73AC-5598-21FF48D0ECAD}"/>
              </a:ext>
            </a:extLst>
          </p:cNvPr>
          <p:cNvSpPr>
            <a:spLocks noGrp="1"/>
          </p:cNvSpPr>
          <p:nvPr>
            <p:ph type="sldNum" sz="quarter" idx="5"/>
          </p:nvPr>
        </p:nvSpPr>
        <p:spPr/>
        <p:txBody>
          <a:bodyPr/>
          <a:lstStyle/>
          <a:p>
            <a:fld id="{0B805106-EFD6-4D52-B109-F3FFEE628372}" type="slidenum">
              <a:rPr lang="en-GB" smtClean="0"/>
              <a:t>5</a:t>
            </a:fld>
            <a:endParaRPr lang="en-GB"/>
          </a:p>
        </p:txBody>
      </p:sp>
    </p:spTree>
    <p:extLst>
      <p:ext uri="{BB962C8B-B14F-4D97-AF65-F5344CB8AC3E}">
        <p14:creationId xmlns:p14="http://schemas.microsoft.com/office/powerpoint/2010/main" val="127405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2A5A-0A95-7985-87F1-B101F2D91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29C55-F752-CAB4-6709-1A8F8B527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C25B8-6186-7B16-535F-C5C815DA8FE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6B8FD9-F9B7-2203-DEFE-0A0ACC110E44}"/>
              </a:ext>
            </a:extLst>
          </p:cNvPr>
          <p:cNvSpPr>
            <a:spLocks noGrp="1"/>
          </p:cNvSpPr>
          <p:nvPr>
            <p:ph type="sldNum" sz="quarter" idx="5"/>
          </p:nvPr>
        </p:nvSpPr>
        <p:spPr/>
        <p:txBody>
          <a:bodyPr/>
          <a:lstStyle/>
          <a:p>
            <a:fld id="{0B805106-EFD6-4D52-B109-F3FFEE628372}" type="slidenum">
              <a:rPr lang="en-GB" smtClean="0"/>
              <a:t>6</a:t>
            </a:fld>
            <a:endParaRPr lang="en-GB"/>
          </a:p>
        </p:txBody>
      </p:sp>
    </p:spTree>
    <p:extLst>
      <p:ext uri="{BB962C8B-B14F-4D97-AF65-F5344CB8AC3E}">
        <p14:creationId xmlns:p14="http://schemas.microsoft.com/office/powerpoint/2010/main" val="408139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2E35-ADC0-AB68-CB68-FD219D535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E6A8D-2C23-6598-17DB-FF630DB27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1E82A-3BC1-B092-7CF2-48E8F35224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EC3EE83-EE30-23FF-C285-B511988F061E}"/>
              </a:ext>
            </a:extLst>
          </p:cNvPr>
          <p:cNvSpPr>
            <a:spLocks noGrp="1"/>
          </p:cNvSpPr>
          <p:nvPr>
            <p:ph type="sldNum" sz="quarter" idx="5"/>
          </p:nvPr>
        </p:nvSpPr>
        <p:spPr/>
        <p:txBody>
          <a:bodyPr/>
          <a:lstStyle/>
          <a:p>
            <a:fld id="{0B805106-EFD6-4D52-B109-F3FFEE628372}" type="slidenum">
              <a:rPr lang="en-GB" smtClean="0"/>
              <a:t>7</a:t>
            </a:fld>
            <a:endParaRPr lang="en-GB"/>
          </a:p>
        </p:txBody>
      </p:sp>
    </p:spTree>
    <p:extLst>
      <p:ext uri="{BB962C8B-B14F-4D97-AF65-F5344CB8AC3E}">
        <p14:creationId xmlns:p14="http://schemas.microsoft.com/office/powerpoint/2010/main" val="309171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0DF4C-88DB-C337-AE2D-1E3E7064E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FE2F7-5CD8-25B8-FCBA-61AB95337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8595B4-548C-D2CF-7430-91D76124238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D48FE2-E63C-0229-332C-92D76198D0E0}"/>
              </a:ext>
            </a:extLst>
          </p:cNvPr>
          <p:cNvSpPr>
            <a:spLocks noGrp="1"/>
          </p:cNvSpPr>
          <p:nvPr>
            <p:ph type="sldNum" sz="quarter" idx="5"/>
          </p:nvPr>
        </p:nvSpPr>
        <p:spPr/>
        <p:txBody>
          <a:bodyPr/>
          <a:lstStyle/>
          <a:p>
            <a:fld id="{0B805106-EFD6-4D52-B109-F3FFEE628372}" type="slidenum">
              <a:rPr lang="en-GB" smtClean="0"/>
              <a:t>8</a:t>
            </a:fld>
            <a:endParaRPr lang="en-GB"/>
          </a:p>
        </p:txBody>
      </p:sp>
    </p:spTree>
    <p:extLst>
      <p:ext uri="{BB962C8B-B14F-4D97-AF65-F5344CB8AC3E}">
        <p14:creationId xmlns:p14="http://schemas.microsoft.com/office/powerpoint/2010/main" val="184077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0AAA-521A-A305-8E89-9446C6E7F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D4931-B867-077D-180C-21EC17A51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306F5-76FE-F1E5-2335-A4DBD979AE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10052E-5F33-8112-672E-7A4C15E5DE70}"/>
              </a:ext>
            </a:extLst>
          </p:cNvPr>
          <p:cNvSpPr>
            <a:spLocks noGrp="1"/>
          </p:cNvSpPr>
          <p:nvPr>
            <p:ph type="sldNum" sz="quarter" idx="5"/>
          </p:nvPr>
        </p:nvSpPr>
        <p:spPr/>
        <p:txBody>
          <a:bodyPr/>
          <a:lstStyle/>
          <a:p>
            <a:fld id="{0B805106-EFD6-4D52-B109-F3FFEE628372}" type="slidenum">
              <a:rPr lang="en-GB" smtClean="0"/>
              <a:t>9</a:t>
            </a:fld>
            <a:endParaRPr lang="en-GB"/>
          </a:p>
        </p:txBody>
      </p:sp>
    </p:spTree>
    <p:extLst>
      <p:ext uri="{BB962C8B-B14F-4D97-AF65-F5344CB8AC3E}">
        <p14:creationId xmlns:p14="http://schemas.microsoft.com/office/powerpoint/2010/main" val="165015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262C9-C061-22B0-1567-B830928C5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72D71-C112-6C43-5D20-5891AA5D4A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DA83B-21D9-EFB8-CD58-2C98A5AC1D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508969D-D196-EC5C-AD2C-AE6CF129A865}"/>
              </a:ext>
            </a:extLst>
          </p:cNvPr>
          <p:cNvSpPr>
            <a:spLocks noGrp="1"/>
          </p:cNvSpPr>
          <p:nvPr>
            <p:ph type="sldNum" sz="quarter" idx="5"/>
          </p:nvPr>
        </p:nvSpPr>
        <p:spPr/>
        <p:txBody>
          <a:bodyPr/>
          <a:lstStyle/>
          <a:p>
            <a:fld id="{0B805106-EFD6-4D52-B109-F3FFEE628372}" type="slidenum">
              <a:rPr lang="en-GB" smtClean="0"/>
              <a:t>10</a:t>
            </a:fld>
            <a:endParaRPr lang="en-GB"/>
          </a:p>
        </p:txBody>
      </p:sp>
    </p:spTree>
    <p:extLst>
      <p:ext uri="{BB962C8B-B14F-4D97-AF65-F5344CB8AC3E}">
        <p14:creationId xmlns:p14="http://schemas.microsoft.com/office/powerpoint/2010/main" val="4094472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98143" y="3701676"/>
            <a:ext cx="5923399" cy="1474712"/>
          </a:xfrm>
          <a:prstGeom prst="rect">
            <a:avLst/>
          </a:prstGeom>
        </p:spPr>
        <p:txBody>
          <a:bodyPr/>
          <a:lstStyle>
            <a:lvl1pPr marL="7701" marR="11937" algn="l">
              <a:lnSpc>
                <a:spcPct val="78700"/>
              </a:lnSpc>
              <a:spcBef>
                <a:spcPts val="1731"/>
              </a:spcBef>
              <a:defRPr lang="en-GB" sz="4800" spc="0"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4" name="Group 3">
            <a:extLst>
              <a:ext uri="{FF2B5EF4-FFF2-40B4-BE49-F238E27FC236}">
                <a16:creationId xmlns:a16="http://schemas.microsoft.com/office/drawing/2014/main" id="{107D1F2C-A4B8-DB04-3360-AC5224405F92}"/>
              </a:ext>
            </a:extLst>
          </p:cNvPr>
          <p:cNvGrpSpPr/>
          <p:nvPr userDrawn="1"/>
        </p:nvGrpSpPr>
        <p:grpSpPr>
          <a:xfrm>
            <a:off x="333372" y="282558"/>
            <a:ext cx="2276029" cy="573672"/>
            <a:chOff x="1508133" y="1037131"/>
            <a:chExt cx="13913100" cy="3507037"/>
          </a:xfrm>
        </p:grpSpPr>
        <p:sp>
          <p:nvSpPr>
            <p:cNvPr id="5" name="Freeform: Shape 4">
              <a:extLst>
                <a:ext uri="{FF2B5EF4-FFF2-40B4-BE49-F238E27FC236}">
                  <a16:creationId xmlns:a16="http://schemas.microsoft.com/office/drawing/2014/main" id="{70DB9093-1521-CE2A-69DB-E248FB855630}"/>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529F43D-5876-96D3-B3F9-668072E5129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3AD630BC-C7A5-BDB3-4ACA-268E3E750B2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E59904B-3CA2-3B42-EE77-8A6773B20FA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0AF1CB8-B703-2C49-AFC6-CF4E06A7E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0F912C48-7B13-828C-11DB-B550F901473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3" name="Graphic 13">
              <a:extLst>
                <a:ext uri="{FF2B5EF4-FFF2-40B4-BE49-F238E27FC236}">
                  <a16:creationId xmlns:a16="http://schemas.microsoft.com/office/drawing/2014/main" id="{8D8EB580-B051-5F5C-1D55-188B4EDB90C4}"/>
                </a:ext>
              </a:extLst>
            </p:cNvPr>
            <p:cNvGrpSpPr/>
            <p:nvPr/>
          </p:nvGrpSpPr>
          <p:grpSpPr>
            <a:xfrm>
              <a:off x="9525641" y="3686022"/>
              <a:ext cx="1525445" cy="858146"/>
              <a:chOff x="12772390" y="2478251"/>
              <a:chExt cx="322040" cy="181165"/>
            </a:xfrm>
            <a:solidFill>
              <a:srgbClr val="FFFFFF"/>
            </a:solidFill>
          </p:grpSpPr>
          <p:sp>
            <p:nvSpPr>
              <p:cNvPr id="16" name="Freeform: Shape 15">
                <a:extLst>
                  <a:ext uri="{FF2B5EF4-FFF2-40B4-BE49-F238E27FC236}">
                    <a16:creationId xmlns:a16="http://schemas.microsoft.com/office/drawing/2014/main" id="{22E742DC-93D9-523E-53B7-125480ABD904}"/>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F8BE63A-A7DD-C0E3-C906-B33E467CD516}"/>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4" name="Freeform: Shape 13">
              <a:extLst>
                <a:ext uri="{FF2B5EF4-FFF2-40B4-BE49-F238E27FC236}">
                  <a16:creationId xmlns:a16="http://schemas.microsoft.com/office/drawing/2014/main" id="{DDD115AF-E570-384C-FDC5-73B2ACB07C57}"/>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Freeform: Shape 14">
              <a:extLst>
                <a:ext uri="{FF2B5EF4-FFF2-40B4-BE49-F238E27FC236}">
                  <a16:creationId xmlns:a16="http://schemas.microsoft.com/office/drawing/2014/main" id="{753C30A1-13C6-2329-39EC-E9B63721FB1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8" name="object 6">
            <a:extLst>
              <a:ext uri="{FF2B5EF4-FFF2-40B4-BE49-F238E27FC236}">
                <a16:creationId xmlns:a16="http://schemas.microsoft.com/office/drawing/2014/main" id="{48D348BC-2922-97A4-D6B8-4D154B8BDAB5}"/>
              </a:ext>
            </a:extLst>
          </p:cNvPr>
          <p:cNvGrpSpPr/>
          <p:nvPr userDrawn="1"/>
        </p:nvGrpSpPr>
        <p:grpSpPr>
          <a:xfrm>
            <a:off x="6952617" y="4413"/>
            <a:ext cx="5239189" cy="6853379"/>
            <a:chOff x="11464676" y="7277"/>
            <a:chExt cx="8639810" cy="11301730"/>
          </a:xfrm>
        </p:grpSpPr>
        <p:pic>
          <p:nvPicPr>
            <p:cNvPr id="19" name="object 7">
              <a:extLst>
                <a:ext uri="{FF2B5EF4-FFF2-40B4-BE49-F238E27FC236}">
                  <a16:creationId xmlns:a16="http://schemas.microsoft.com/office/drawing/2014/main" id="{873C0C0B-2742-68F3-BF5A-1C8EDBBF12A3}"/>
                </a:ext>
              </a:extLst>
            </p:cNvPr>
            <p:cNvPicPr/>
            <p:nvPr/>
          </p:nvPicPr>
          <p:blipFill>
            <a:blip r:embed="rId2" cstate="print"/>
            <a:stretch>
              <a:fillRect/>
            </a:stretch>
          </p:blipFill>
          <p:spPr>
            <a:xfrm>
              <a:off x="11468446" y="7277"/>
              <a:ext cx="8635642" cy="6880397"/>
            </a:xfrm>
            <a:prstGeom prst="rect">
              <a:avLst/>
            </a:prstGeom>
          </p:spPr>
        </p:pic>
        <p:pic>
          <p:nvPicPr>
            <p:cNvPr id="20" name="object 8">
              <a:extLst>
                <a:ext uri="{FF2B5EF4-FFF2-40B4-BE49-F238E27FC236}">
                  <a16:creationId xmlns:a16="http://schemas.microsoft.com/office/drawing/2014/main" id="{BD36C55D-E122-8D61-84D7-B7D081253588}"/>
                </a:ext>
              </a:extLst>
            </p:cNvPr>
            <p:cNvPicPr/>
            <p:nvPr/>
          </p:nvPicPr>
          <p:blipFill>
            <a:blip r:embed="rId3" cstate="print"/>
            <a:stretch>
              <a:fillRect/>
            </a:stretch>
          </p:blipFill>
          <p:spPr>
            <a:xfrm>
              <a:off x="11468446" y="6856252"/>
              <a:ext cx="4398431" cy="4452304"/>
            </a:xfrm>
            <a:prstGeom prst="rect">
              <a:avLst/>
            </a:prstGeom>
          </p:spPr>
        </p:pic>
        <p:pic>
          <p:nvPicPr>
            <p:cNvPr id="21" name="object 9">
              <a:extLst>
                <a:ext uri="{FF2B5EF4-FFF2-40B4-BE49-F238E27FC236}">
                  <a16:creationId xmlns:a16="http://schemas.microsoft.com/office/drawing/2014/main" id="{77054294-7D40-836C-9A9F-3E6927466BE8}"/>
                </a:ext>
              </a:extLst>
            </p:cNvPr>
            <p:cNvPicPr/>
            <p:nvPr/>
          </p:nvPicPr>
          <p:blipFill>
            <a:blip r:embed="rId4" cstate="print"/>
            <a:stretch>
              <a:fillRect/>
            </a:stretch>
          </p:blipFill>
          <p:spPr>
            <a:xfrm>
              <a:off x="15819759" y="6856257"/>
              <a:ext cx="4284340" cy="4452298"/>
            </a:xfrm>
            <a:prstGeom prst="rect">
              <a:avLst/>
            </a:prstGeom>
          </p:spPr>
        </p:pic>
        <p:pic>
          <p:nvPicPr>
            <p:cNvPr id="22" name="object 10">
              <a:extLst>
                <a:ext uri="{FF2B5EF4-FFF2-40B4-BE49-F238E27FC236}">
                  <a16:creationId xmlns:a16="http://schemas.microsoft.com/office/drawing/2014/main" id="{EC1BE60C-3715-C0B8-7260-7868371DA1DF}"/>
                </a:ext>
              </a:extLst>
            </p:cNvPr>
            <p:cNvPicPr/>
            <p:nvPr/>
          </p:nvPicPr>
          <p:blipFill>
            <a:blip r:embed="rId5" cstate="print"/>
            <a:stretch>
              <a:fillRect/>
            </a:stretch>
          </p:blipFill>
          <p:spPr>
            <a:xfrm>
              <a:off x="11464676" y="7076172"/>
              <a:ext cx="4353176" cy="3972936"/>
            </a:xfrm>
            <a:prstGeom prst="rect">
              <a:avLst/>
            </a:prstGeom>
          </p:spPr>
        </p:pic>
      </p:grpSp>
      <p:sp>
        <p:nvSpPr>
          <p:cNvPr id="24" name="object 12">
            <a:extLst>
              <a:ext uri="{FF2B5EF4-FFF2-40B4-BE49-F238E27FC236}">
                <a16:creationId xmlns:a16="http://schemas.microsoft.com/office/drawing/2014/main" id="{D00D38A3-019B-8DDE-7B68-DFED9B350F63}"/>
              </a:ext>
            </a:extLst>
          </p:cNvPr>
          <p:cNvSpPr/>
          <p:nvPr userDrawn="1"/>
        </p:nvSpPr>
        <p:spPr>
          <a:xfrm>
            <a:off x="371611" y="5383032"/>
            <a:ext cx="6297546" cy="45719"/>
          </a:xfrm>
          <a:custGeom>
            <a:avLst/>
            <a:gdLst/>
            <a:ahLst/>
            <a:cxnLst/>
            <a:rect l="l" t="t" r="r" b="b"/>
            <a:pathLst>
              <a:path w="10179685">
                <a:moveTo>
                  <a:pt x="0" y="0"/>
                </a:moveTo>
                <a:lnTo>
                  <a:pt x="10179229" y="0"/>
                </a:lnTo>
              </a:path>
            </a:pathLst>
          </a:custGeom>
          <a:ln w="47129">
            <a:solidFill>
              <a:srgbClr val="F7EB66"/>
            </a:solidFill>
          </a:ln>
        </p:spPr>
        <p:txBody>
          <a:bodyPr wrap="square" lIns="0" tIns="0" rIns="0" bIns="0" rtlCol="0"/>
          <a:lstStyle/>
          <a:p>
            <a:endParaRPr/>
          </a:p>
        </p:txBody>
      </p:sp>
      <p:sp>
        <p:nvSpPr>
          <p:cNvPr id="41" name="Text Placeholder 9">
            <a:extLst>
              <a:ext uri="{FF2B5EF4-FFF2-40B4-BE49-F238E27FC236}">
                <a16:creationId xmlns:a16="http://schemas.microsoft.com/office/drawing/2014/main" id="{C7376FDF-15E9-66A2-8FF0-E9517C08AF92}"/>
              </a:ext>
            </a:extLst>
          </p:cNvPr>
          <p:cNvSpPr>
            <a:spLocks noGrp="1"/>
          </p:cNvSpPr>
          <p:nvPr>
            <p:ph type="body" sz="quarter" idx="13"/>
          </p:nvPr>
        </p:nvSpPr>
        <p:spPr>
          <a:xfrm>
            <a:off x="333372" y="3210841"/>
            <a:ext cx="5837699" cy="869050"/>
          </a:xfrm>
          <a:prstGeom prst="rect">
            <a:avLst/>
          </a:prstGeom>
        </p:spPr>
        <p:txBody>
          <a:bodyPr wrap="square" lIns="0" tIns="0" rIns="0" bIns="0">
            <a:spAutoFit/>
          </a:bodyPr>
          <a:lstStyle>
            <a:lvl1pPr marL="92075" indent="-92075">
              <a:spcBef>
                <a:spcPts val="64"/>
              </a:spcBef>
              <a:defRPr lang="en-GB" sz="2395" b="1" spc="0" dirty="0">
                <a:solidFill>
                  <a:srgbClr val="B3D3D6"/>
                </a:solidFill>
                <a:latin typeface="+mj-lt"/>
                <a:ea typeface="+mj-ea"/>
                <a:cs typeface="+mj-cs"/>
              </a:defRPr>
            </a:lvl1pPr>
          </a:lstStyle>
          <a:p>
            <a:pPr marL="92075" lvl="0" indent="0"/>
            <a:r>
              <a:rPr lang="en-US" dirty="0"/>
              <a:t>Click to edit Master text styles</a:t>
            </a:r>
            <a:endParaRPr lang="en-GB" dirty="0"/>
          </a:p>
        </p:txBody>
      </p:sp>
    </p:spTree>
    <p:extLst>
      <p:ext uri="{BB962C8B-B14F-4D97-AF65-F5344CB8AC3E}">
        <p14:creationId xmlns:p14="http://schemas.microsoft.com/office/powerpoint/2010/main" val="2004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65292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7FB6BB"/>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1984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8 Panels">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003C5F"/>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5" name="Group 4">
            <a:extLst>
              <a:ext uri="{FF2B5EF4-FFF2-40B4-BE49-F238E27FC236}">
                <a16:creationId xmlns:a16="http://schemas.microsoft.com/office/drawing/2014/main" id="{C7658829-B44A-74F0-A4A0-FEEE2B34B121}"/>
              </a:ext>
            </a:extLst>
          </p:cNvPr>
          <p:cNvGrpSpPr/>
          <p:nvPr userDrawn="1"/>
        </p:nvGrpSpPr>
        <p:grpSpPr>
          <a:xfrm>
            <a:off x="11174881" y="6540002"/>
            <a:ext cx="772773" cy="194777"/>
            <a:chOff x="1508133" y="1037131"/>
            <a:chExt cx="13913100" cy="3507037"/>
          </a:xfrm>
          <a:solidFill>
            <a:schemeClr val="tx1"/>
          </a:solidFill>
        </p:grpSpPr>
        <p:sp>
          <p:nvSpPr>
            <p:cNvPr id="12" name="Freeform: Shape 25">
              <a:extLst>
                <a:ext uri="{FF2B5EF4-FFF2-40B4-BE49-F238E27FC236}">
                  <a16:creationId xmlns:a16="http://schemas.microsoft.com/office/drawing/2014/main" id="{78C36319-E9CB-846F-FBB1-335B2F122504}"/>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13" name="Freeform: Shape 26">
              <a:extLst>
                <a:ext uri="{FF2B5EF4-FFF2-40B4-BE49-F238E27FC236}">
                  <a16:creationId xmlns:a16="http://schemas.microsoft.com/office/drawing/2014/main" id="{7D4DFE9E-B3B4-0E3C-A3B1-56B557A6838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1" name="Freeform: Shape 27">
              <a:extLst>
                <a:ext uri="{FF2B5EF4-FFF2-40B4-BE49-F238E27FC236}">
                  <a16:creationId xmlns:a16="http://schemas.microsoft.com/office/drawing/2014/main" id="{17CC5C49-E5B6-264E-40A0-358F67B9548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2" name="Freeform: Shape 28">
              <a:extLst>
                <a:ext uri="{FF2B5EF4-FFF2-40B4-BE49-F238E27FC236}">
                  <a16:creationId xmlns:a16="http://schemas.microsoft.com/office/drawing/2014/main" id="{70A60215-E32D-9F39-17A2-ECECCE1894B8}"/>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4" name="Freeform: Shape 29">
              <a:extLst>
                <a:ext uri="{FF2B5EF4-FFF2-40B4-BE49-F238E27FC236}">
                  <a16:creationId xmlns:a16="http://schemas.microsoft.com/office/drawing/2014/main" id="{FE30AB4F-6CF8-46C3-AF61-9E48BF6FD3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7" name="Freeform: Shape 30">
              <a:extLst>
                <a:ext uri="{FF2B5EF4-FFF2-40B4-BE49-F238E27FC236}">
                  <a16:creationId xmlns:a16="http://schemas.microsoft.com/office/drawing/2014/main" id="{E96E0808-9798-DD3C-5F54-2F83D24AF3B0}"/>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9" name="Graphic 13">
              <a:extLst>
                <a:ext uri="{FF2B5EF4-FFF2-40B4-BE49-F238E27FC236}">
                  <a16:creationId xmlns:a16="http://schemas.microsoft.com/office/drawing/2014/main" id="{CA0F6A21-F8C4-8E73-8D7E-F6F86373D42E}"/>
                </a:ext>
              </a:extLst>
            </p:cNvPr>
            <p:cNvGrpSpPr/>
            <p:nvPr/>
          </p:nvGrpSpPr>
          <p:grpSpPr>
            <a:xfrm>
              <a:off x="9525641" y="3686022"/>
              <a:ext cx="1525445" cy="858146"/>
              <a:chOff x="12772390" y="2478251"/>
              <a:chExt cx="322040" cy="181165"/>
            </a:xfrm>
            <a:grpFill/>
          </p:grpSpPr>
          <p:sp>
            <p:nvSpPr>
              <p:cNvPr id="42" name="Freeform: Shape 34">
                <a:extLst>
                  <a:ext uri="{FF2B5EF4-FFF2-40B4-BE49-F238E27FC236}">
                    <a16:creationId xmlns:a16="http://schemas.microsoft.com/office/drawing/2014/main" id="{0A065AAB-CEFF-CA79-993A-FD9A36781B1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43" name="Freeform: Shape 35">
                <a:extLst>
                  <a:ext uri="{FF2B5EF4-FFF2-40B4-BE49-F238E27FC236}">
                    <a16:creationId xmlns:a16="http://schemas.microsoft.com/office/drawing/2014/main" id="{DADD4B56-7A56-AF6D-2A6E-3A61DBB3344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40" name="Freeform: Shape 32">
              <a:extLst>
                <a:ext uri="{FF2B5EF4-FFF2-40B4-BE49-F238E27FC236}">
                  <a16:creationId xmlns:a16="http://schemas.microsoft.com/office/drawing/2014/main" id="{400696E9-28B7-2B93-62B4-14D7733F990B}"/>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1" name="Freeform: Shape 33">
              <a:extLst>
                <a:ext uri="{FF2B5EF4-FFF2-40B4-BE49-F238E27FC236}">
                  <a16:creationId xmlns:a16="http://schemas.microsoft.com/office/drawing/2014/main" id="{CFECB38E-44F3-6CCC-A289-45DA70C91AB5}"/>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853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Blue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836153" y="1"/>
            <a:ext cx="5352783" cy="6868099"/>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chemeClr val="tx2"/>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29064" y="410506"/>
            <a:ext cx="5866936" cy="410599"/>
          </a:xfrm>
          <a:prstGeom prst="rect">
            <a:avLst/>
          </a:prstGeom>
        </p:spPr>
        <p:txBody>
          <a:bodyPr/>
          <a:lstStyle>
            <a:lvl1pPr marL="7701">
              <a:spcBef>
                <a:spcPts val="79"/>
              </a:spcBef>
              <a:defRPr lang="en-GB" sz="3729" b="1" dirty="0">
                <a:solidFill>
                  <a:srgbClr val="004066"/>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solidFill>
                  <a:schemeClr val="bg1"/>
                </a:solidFill>
              </a:endParaRPr>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solidFill>
                  <a:schemeClr val="bg1"/>
                </a:solidFill>
              </a:endParaRPr>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solidFill>
                  <a:schemeClr val="bg1"/>
                </a:solidFill>
              </a:endParaRPr>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solidFill>
                    <a:schemeClr val="bg1"/>
                  </a:solidFill>
                </a:endParaRPr>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solidFill>
                    <a:schemeClr val="bg1"/>
                  </a:solidFill>
                </a:endParaRPr>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29064" y="1948843"/>
            <a:ext cx="5866936" cy="3821519"/>
          </a:xfrm>
          <a:prstGeom prst="rect">
            <a:avLst/>
          </a:prstGeom>
        </p:spPr>
        <p:txBody>
          <a:bodyPr>
            <a:noAutofit/>
          </a:bodyPr>
          <a:lstStyle>
            <a:lvl1pPr marL="7701">
              <a:defRPr lang="en-GB" sz="1334"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229064" y="1604274"/>
            <a:ext cx="5866936" cy="410599"/>
          </a:xfrm>
          <a:prstGeom prst="rect">
            <a:avLst/>
          </a:prstGeom>
        </p:spPr>
        <p:txBody>
          <a:bodyPr/>
          <a:lstStyle>
            <a:lvl1pPr marL="7701">
              <a:spcBef>
                <a:spcPts val="3132"/>
              </a:spcBef>
              <a:defRPr lang="en-GB" sz="1486" b="1"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C6D074C-663D-E9F7-E2F1-1C084DDD3AC3}"/>
              </a:ext>
            </a:extLst>
          </p:cNvPr>
          <p:cNvSpPr>
            <a:spLocks noGrp="1"/>
          </p:cNvSpPr>
          <p:nvPr>
            <p:ph type="body" sz="quarter" idx="15"/>
          </p:nvPr>
        </p:nvSpPr>
        <p:spPr>
          <a:xfrm>
            <a:off x="7115051" y="349739"/>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9BEE55E2-73D8-09EC-57D8-2980D2787CCA}"/>
              </a:ext>
            </a:extLst>
          </p:cNvPr>
          <p:cNvSpPr>
            <a:spLocks noGrp="1"/>
          </p:cNvSpPr>
          <p:nvPr>
            <p:ph type="body" sz="quarter" idx="16"/>
          </p:nvPr>
        </p:nvSpPr>
        <p:spPr>
          <a:xfrm>
            <a:off x="7115051" y="747327"/>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DF0E4CB4-E675-944B-7677-63361CF96D1B}"/>
              </a:ext>
            </a:extLst>
          </p:cNvPr>
          <p:cNvSpPr>
            <a:spLocks noGrp="1"/>
          </p:cNvSpPr>
          <p:nvPr>
            <p:ph type="body" sz="quarter" idx="17"/>
          </p:nvPr>
        </p:nvSpPr>
        <p:spPr>
          <a:xfrm>
            <a:off x="7115052" y="5154168"/>
            <a:ext cx="4871846" cy="410599"/>
          </a:xfrm>
          <a:prstGeom prst="rect">
            <a:avLst/>
          </a:prstGeom>
        </p:spPr>
        <p:txBody>
          <a:bodyPr/>
          <a:lstStyle>
            <a:lvl1pPr marL="7701">
              <a:spcBef>
                <a:spcPts val="79"/>
              </a:spcBef>
              <a:defRPr lang="en-GB" sz="1486" b="1"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8890977E-53C6-CD1C-7E05-E4650BCCAD2F}"/>
              </a:ext>
            </a:extLst>
          </p:cNvPr>
          <p:cNvSpPr>
            <a:spLocks noGrp="1"/>
          </p:cNvSpPr>
          <p:nvPr>
            <p:ph type="body" sz="quarter" idx="18"/>
          </p:nvPr>
        </p:nvSpPr>
        <p:spPr>
          <a:xfrm>
            <a:off x="7115051" y="5479337"/>
            <a:ext cx="4871846" cy="410599"/>
          </a:xfrm>
          <a:prstGeom prst="rect">
            <a:avLst/>
          </a:prstGeom>
        </p:spPr>
        <p:txBody>
          <a:bodyPr/>
          <a:lstStyle>
            <a:lvl1pPr marL="7701">
              <a:spcBef>
                <a:spcPts val="79"/>
              </a:spcBef>
              <a:defRPr lang="en-GB" sz="1334" dirty="0">
                <a:solidFill>
                  <a:srgbClr val="FFFFFF"/>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8933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Mint Content ">
    <p:bg>
      <p:bgPr>
        <a:solidFill>
          <a:schemeClr val="bg1"/>
        </a:solidFill>
        <a:effectLst/>
      </p:bgPr>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99E76F7-354F-4629-2FCF-07E2ABE672FC}"/>
              </a:ext>
            </a:extLst>
          </p:cNvPr>
          <p:cNvSpPr/>
          <p:nvPr userDrawn="1"/>
        </p:nvSpPr>
        <p:spPr>
          <a:xfrm>
            <a:off x="6096000" y="1"/>
            <a:ext cx="609551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99C5C8"/>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336474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Teal Content ">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746824C-CB13-D44A-01BF-34EB0B6B2539}"/>
              </a:ext>
            </a:extLst>
          </p:cNvPr>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271464"/>
            <a:ext cx="5153149" cy="410599"/>
          </a:xfrm>
          <a:prstGeom prst="rect">
            <a:avLst/>
          </a:prstGeom>
        </p:spPr>
        <p:txBody>
          <a:bodyPr/>
          <a:lstStyle>
            <a:lvl1pPr>
              <a:defRPr kumimoji="0" lang="en-GB" sz="2486"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1927642"/>
            <a:ext cx="5153149" cy="3821519"/>
          </a:xfrm>
          <a:prstGeom prst="rect">
            <a:avLst/>
          </a:prstGeom>
        </p:spPr>
        <p:txBody>
          <a:bodyPr>
            <a:noAutofit/>
          </a:bodyPr>
          <a:lstStyle>
            <a:lvl1pPr algn="l">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6" name="Text Placeholder 9">
            <a:extLst>
              <a:ext uri="{FF2B5EF4-FFF2-40B4-BE49-F238E27FC236}">
                <a16:creationId xmlns:a16="http://schemas.microsoft.com/office/drawing/2014/main" id="{2787ED91-CEC3-72F1-1154-CECB7EBFBB20}"/>
              </a:ext>
            </a:extLst>
          </p:cNvPr>
          <p:cNvSpPr>
            <a:spLocks noGrp="1"/>
          </p:cNvSpPr>
          <p:nvPr>
            <p:ph type="body" sz="quarter" idx="14"/>
          </p:nvPr>
        </p:nvSpPr>
        <p:spPr>
          <a:xfrm>
            <a:off x="6370705" y="1271464"/>
            <a:ext cx="5153149" cy="410599"/>
          </a:xfrm>
          <a:prstGeom prst="rect">
            <a:avLst/>
          </a:prstGeom>
        </p:spPr>
        <p:txBody>
          <a:bodyPr/>
          <a:lstStyle>
            <a:lvl1pPr>
              <a:defRPr kumimoji="0" lang="en-GB" sz="2486"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7" name="Text Placeholder 9">
            <a:extLst>
              <a:ext uri="{FF2B5EF4-FFF2-40B4-BE49-F238E27FC236}">
                <a16:creationId xmlns:a16="http://schemas.microsoft.com/office/drawing/2014/main" id="{C6F46EBC-E8E6-9DC0-8B96-A07C9D04AF2A}"/>
              </a:ext>
            </a:extLst>
          </p:cNvPr>
          <p:cNvSpPr>
            <a:spLocks noGrp="1"/>
          </p:cNvSpPr>
          <p:nvPr>
            <p:ph type="body" sz="quarter" idx="15"/>
          </p:nvPr>
        </p:nvSpPr>
        <p:spPr>
          <a:xfrm>
            <a:off x="6370705" y="1927642"/>
            <a:ext cx="5153149" cy="3821519"/>
          </a:xfrm>
          <a:prstGeom prst="rect">
            <a:avLst/>
          </a:prstGeom>
        </p:spPr>
        <p:txBody>
          <a:bodyPr>
            <a:noAutofit/>
          </a:bodyPr>
          <a:lstStyle>
            <a:lvl1pPr algn="l">
              <a:defRPr lang="en-US" sz="1100" b="0" i="0" spc="0" dirty="0" smtClean="0">
                <a:solidFill>
                  <a:schemeClr val="bg1"/>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9200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Blue">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6" y="1108838"/>
            <a:ext cx="10078593" cy="410599"/>
          </a:xfrm>
          <a:prstGeom prst="rect">
            <a:avLst/>
          </a:prstGeom>
        </p:spPr>
        <p:txBody>
          <a:bodyPr/>
          <a:lstStyle>
            <a:lvl1pPr>
              <a:defRPr lang="en-US" sz="2400" b="0" i="0" spc="-12" dirty="0" smtClean="0">
                <a:solidFill>
                  <a:schemeClr val="bg1"/>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80904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id Teal">
    <p:bg>
      <p:bgPr>
        <a:solidFill>
          <a:srgbClr val="006D77"/>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bg1"/>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F980D705-94F5-2EBD-CADD-65704BDA0642}"/>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FFFFF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7982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id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Text Placeholder 9">
            <a:extLst>
              <a:ext uri="{FF2B5EF4-FFF2-40B4-BE49-F238E27FC236}">
                <a16:creationId xmlns:a16="http://schemas.microsoft.com/office/drawing/2014/main" id="{3909BA4F-BD03-6E3A-E7FC-756C83EF2A88}"/>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F3084440-AFDE-A42C-15A8-2435F55F906D}"/>
              </a:ext>
            </a:extLst>
          </p:cNvPr>
          <p:cNvGrpSpPr/>
          <p:nvPr userDrawn="1"/>
        </p:nvGrpSpPr>
        <p:grpSpPr>
          <a:xfrm>
            <a:off x="11174881" y="6540002"/>
            <a:ext cx="772773" cy="194777"/>
            <a:chOff x="1508133" y="1037131"/>
            <a:chExt cx="13913100" cy="3507037"/>
          </a:xfrm>
          <a:solidFill>
            <a:schemeClr val="tx1"/>
          </a:solidFill>
        </p:grpSpPr>
        <p:sp>
          <p:nvSpPr>
            <p:cNvPr id="4" name="Freeform: Shape 25">
              <a:extLst>
                <a:ext uri="{FF2B5EF4-FFF2-40B4-BE49-F238E27FC236}">
                  <a16:creationId xmlns:a16="http://schemas.microsoft.com/office/drawing/2014/main" id="{16586463-B9DF-F118-66DA-92057BE4276D}"/>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26">
              <a:extLst>
                <a:ext uri="{FF2B5EF4-FFF2-40B4-BE49-F238E27FC236}">
                  <a16:creationId xmlns:a16="http://schemas.microsoft.com/office/drawing/2014/main" id="{AAE07D68-801C-6EBC-8F2E-5D0F55AA8F68}"/>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27">
              <a:extLst>
                <a:ext uri="{FF2B5EF4-FFF2-40B4-BE49-F238E27FC236}">
                  <a16:creationId xmlns:a16="http://schemas.microsoft.com/office/drawing/2014/main" id="{D6157B78-9005-2B77-EA33-5FB1C4D7719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28">
              <a:extLst>
                <a:ext uri="{FF2B5EF4-FFF2-40B4-BE49-F238E27FC236}">
                  <a16:creationId xmlns:a16="http://schemas.microsoft.com/office/drawing/2014/main" id="{E3E2B16A-ECFE-CA95-E527-9E10B95B515C}"/>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29">
              <a:extLst>
                <a:ext uri="{FF2B5EF4-FFF2-40B4-BE49-F238E27FC236}">
                  <a16:creationId xmlns:a16="http://schemas.microsoft.com/office/drawing/2014/main" id="{8D6A54AE-12FF-538B-542C-D6D73EE5B43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30">
              <a:extLst>
                <a:ext uri="{FF2B5EF4-FFF2-40B4-BE49-F238E27FC236}">
                  <a16:creationId xmlns:a16="http://schemas.microsoft.com/office/drawing/2014/main" id="{411308CF-214D-29A4-3EED-B733A2B9C4D5}"/>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0" name="Graphic 13">
              <a:extLst>
                <a:ext uri="{FF2B5EF4-FFF2-40B4-BE49-F238E27FC236}">
                  <a16:creationId xmlns:a16="http://schemas.microsoft.com/office/drawing/2014/main" id="{59AA445A-4C76-4589-6D16-A6697E22BB55}"/>
                </a:ext>
              </a:extLst>
            </p:cNvPr>
            <p:cNvGrpSpPr/>
            <p:nvPr/>
          </p:nvGrpSpPr>
          <p:grpSpPr>
            <a:xfrm>
              <a:off x="9525641" y="3686022"/>
              <a:ext cx="1525445" cy="858146"/>
              <a:chOff x="12772390" y="2478251"/>
              <a:chExt cx="322040" cy="181165"/>
            </a:xfrm>
            <a:grpFill/>
          </p:grpSpPr>
          <p:sp>
            <p:nvSpPr>
              <p:cNvPr id="13" name="Freeform: Shape 34">
                <a:extLst>
                  <a:ext uri="{FF2B5EF4-FFF2-40B4-BE49-F238E27FC236}">
                    <a16:creationId xmlns:a16="http://schemas.microsoft.com/office/drawing/2014/main" id="{4C0C928E-08BB-8CD7-D108-AA9BFD987507}"/>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4" name="Freeform: Shape 35">
                <a:extLst>
                  <a:ext uri="{FF2B5EF4-FFF2-40B4-BE49-F238E27FC236}">
                    <a16:creationId xmlns:a16="http://schemas.microsoft.com/office/drawing/2014/main" id="{045EC611-DD0D-6307-C1A9-3F5DC2BD60F9}"/>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1" name="Freeform: Shape 32">
              <a:extLst>
                <a:ext uri="{FF2B5EF4-FFF2-40B4-BE49-F238E27FC236}">
                  <a16:creationId xmlns:a16="http://schemas.microsoft.com/office/drawing/2014/main" id="{5549714E-C82E-E741-F719-47C993141B69}"/>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eeform: Shape 33">
              <a:extLst>
                <a:ext uri="{FF2B5EF4-FFF2-40B4-BE49-F238E27FC236}">
                  <a16:creationId xmlns:a16="http://schemas.microsoft.com/office/drawing/2014/main" id="{96B30279-3FB1-725F-155A-69E2A3DAEF74}"/>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89553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id Mint">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1108838"/>
            <a:ext cx="8757322" cy="410599"/>
          </a:xfrm>
          <a:prstGeom prst="rect">
            <a:avLst/>
          </a:prstGeom>
        </p:spPr>
        <p:txBody>
          <a:bodyPr/>
          <a:lstStyle>
            <a:lvl1pPr>
              <a:defRPr lang="en-GB" sz="2400" b="0" i="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Text Placeholder 9">
            <a:extLst>
              <a:ext uri="{FF2B5EF4-FFF2-40B4-BE49-F238E27FC236}">
                <a16:creationId xmlns:a16="http://schemas.microsoft.com/office/drawing/2014/main" id="{28378C26-74FC-6593-5E93-1750B2CE75DD}"/>
              </a:ext>
            </a:extLst>
          </p:cNvPr>
          <p:cNvSpPr>
            <a:spLocks noGrp="1"/>
          </p:cNvSpPr>
          <p:nvPr>
            <p:ph type="body" sz="quarter" idx="10"/>
          </p:nvPr>
        </p:nvSpPr>
        <p:spPr>
          <a:xfrm>
            <a:off x="665606" y="1871116"/>
            <a:ext cx="10078593" cy="3539084"/>
          </a:xfrm>
          <a:prstGeom prst="rect">
            <a:avLst/>
          </a:prstGeom>
        </p:spPr>
        <p:txBody>
          <a:bodyPr>
            <a:noAutofit/>
          </a:bodyPr>
          <a:lstStyle>
            <a:lvl1pPr>
              <a:lnSpc>
                <a:spcPts val="4300"/>
              </a:lnSpc>
              <a:defRPr lang="en-GB" sz="4400" b="0" i="0" dirty="0">
                <a:solidFill>
                  <a:srgbClr val="003C5F"/>
                </a:solidFill>
                <a:latin typeface="Poppins" panose="00000500000000000000" pitchFamily="2" charset="0"/>
                <a:ea typeface="+mn-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8511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85800" y="3962400"/>
            <a:ext cx="489032" cy="814920"/>
          </a:xfrm>
          <a:prstGeom prst="rect">
            <a:avLst/>
          </a:prstGeom>
        </p:spPr>
        <p:txBody>
          <a:bodyPr vert="horz" wrap="square" lIns="0" tIns="7701" rIns="0" bIns="0" rtlCol="0">
            <a:spAutoFit/>
          </a:bodyPr>
          <a:lstStyle/>
          <a:p>
            <a:pPr marL="7701">
              <a:spcBef>
                <a:spcPts val="61"/>
              </a:spcBef>
            </a:pPr>
            <a:r>
              <a:rPr sz="5245" b="1" spc="-30">
                <a:solidFill>
                  <a:srgbClr val="003D61"/>
                </a:solidFill>
                <a:latin typeface="Poppins" panose="00000500000000000000" pitchFamily="2" charset="0"/>
                <a:cs typeface="Poppins" panose="00000500000000000000" pitchFamily="2" charset="0"/>
              </a:rPr>
              <a:t>1</a:t>
            </a:r>
            <a:endParaRPr sz="5245">
              <a:latin typeface="Poppins" panose="00000500000000000000" pitchFamily="2" charset="0"/>
              <a:cs typeface="Poppins"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id Mint Title">
    <p:bg>
      <p:bgPr>
        <a:solidFill>
          <a:srgbClr val="99C5C8"/>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665607" y="2032167"/>
            <a:ext cx="7994501" cy="410599"/>
          </a:xfrm>
          <a:prstGeom prst="rect">
            <a:avLst/>
          </a:prstGeom>
        </p:spPr>
        <p:txBody>
          <a:bodyPr/>
          <a:lstStyle>
            <a:lvl1pPr>
              <a:defRPr lang="en-US" sz="28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65607" y="2623734"/>
            <a:ext cx="7994501" cy="671890"/>
          </a:xfrm>
          <a:prstGeom prst="rect">
            <a:avLst/>
          </a:prstGeom>
        </p:spPr>
        <p:txBody>
          <a:bodyPr/>
          <a:lstStyle>
            <a:lvl1pPr>
              <a:defRPr lang="en-US" sz="4400" b="0" i="0" spc="-12" dirty="0" smtClean="0">
                <a:solidFill>
                  <a:srgbClr val="003C5F"/>
                </a:solidFill>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5935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light Blue Content ">
    <p:bg>
      <p:bgPr>
        <a:solidFill>
          <a:srgbClr val="E5F0F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2758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alf light Blue Content ">
    <p:bg>
      <p:bgPr>
        <a:solidFill>
          <a:srgbClr val="003C5F"/>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07AC817-7D09-57AA-378B-2DDEEDD0418A}"/>
              </a:ext>
            </a:extLst>
          </p:cNvPr>
          <p:cNvSpPr>
            <a:spLocks noGrp="1"/>
          </p:cNvSpPr>
          <p:nvPr>
            <p:ph type="pic" sz="quarter" idx="14"/>
          </p:nvPr>
        </p:nvSpPr>
        <p:spPr>
          <a:xfrm>
            <a:off x="6097926" y="0"/>
            <a:ext cx="6097444" cy="6858000"/>
          </a:xfrm>
          <a:prstGeom prst="rect">
            <a:avLst/>
          </a:prstGeom>
          <a:solidFill>
            <a:srgbClr val="F2F2F2"/>
          </a:solidFill>
        </p:spPr>
        <p:txBody>
          <a:bodyPr anchor="ctr">
            <a:noAutofit/>
          </a:bodyPr>
          <a:lstStyle>
            <a:lvl1pPr algn="ctr">
              <a:defRPr/>
            </a:lvl1pPr>
          </a:lstStyle>
          <a:p>
            <a:endParaRPr lang="en-GB"/>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5192511" cy="410599"/>
          </a:xfrm>
          <a:prstGeom prst="rect">
            <a:avLst/>
          </a:prstGeom>
        </p:spPr>
        <p:txBody>
          <a:bodyPr>
            <a:noAutofit/>
          </a:bodyPr>
          <a:lstStyle>
            <a:lvl1pPr marL="7701">
              <a:spcBef>
                <a:spcPts val="69"/>
              </a:spcBef>
              <a:defRPr lang="en-GB" sz="2400"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133600"/>
            <a:ext cx="5192511" cy="671890"/>
          </a:xfrm>
          <a:prstGeom prst="rect">
            <a:avLst/>
          </a:prstGeom>
        </p:spPr>
        <p:txBody>
          <a:bodyPr>
            <a:noAutofit/>
          </a:bodyPr>
          <a:lstStyle>
            <a:lvl1pPr>
              <a:lnSpc>
                <a:spcPct val="126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1305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8652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2208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103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 with Corner Accent">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rgbClr val="004066"/>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26000"/>
              </a:lnSpc>
              <a:defRPr lang="en-GB" sz="1486" dirty="0">
                <a:solidFill>
                  <a:srgbClr val="004068"/>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tx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B0663357-8B0C-2537-A6CD-5DAA34CD9595}"/>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68469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6122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30966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231576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21797" y="395717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2</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9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Blue with Corner Accent">
    <p:bg>
      <p:bgPr>
        <a:solidFill>
          <a:schemeClr val="tx2"/>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242588" y="1571779"/>
            <a:ext cx="9892012" cy="410599"/>
          </a:xfrm>
          <a:prstGeom prst="rect">
            <a:avLst/>
          </a:prstGeom>
        </p:spPr>
        <p:txBody>
          <a:bodyPr>
            <a:noAutofit/>
          </a:bodyPr>
          <a:lstStyle>
            <a:lvl1pPr marL="7701" algn="l">
              <a:spcBef>
                <a:spcPts val="69"/>
              </a:spcBef>
              <a:defRPr lang="en-GB" sz="3366" b="1" i="0"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42588" y="2323322"/>
            <a:ext cx="9892012" cy="3544077"/>
          </a:xfrm>
          <a:prstGeom prst="rect">
            <a:avLst/>
          </a:prstGeom>
        </p:spPr>
        <p:txBody>
          <a:bodyPr>
            <a:noAutofit/>
          </a:bodyPr>
          <a:lstStyle>
            <a:lvl1pPr algn="l">
              <a:lnSpc>
                <a:spcPct val="100000"/>
              </a:lnSpc>
              <a:defRPr lang="en-GB" sz="1486" dirty="0">
                <a:solidFill>
                  <a:schemeClr val="bg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3" name="Group 2">
            <a:extLst>
              <a:ext uri="{FF2B5EF4-FFF2-40B4-BE49-F238E27FC236}">
                <a16:creationId xmlns:a16="http://schemas.microsoft.com/office/drawing/2014/main" id="{420B0498-4C70-8941-8899-6D3CDFA888CE}"/>
              </a:ext>
            </a:extLst>
          </p:cNvPr>
          <p:cNvGrpSpPr/>
          <p:nvPr userDrawn="1"/>
        </p:nvGrpSpPr>
        <p:grpSpPr>
          <a:xfrm>
            <a:off x="11174881" y="6540002"/>
            <a:ext cx="772773" cy="194777"/>
            <a:chOff x="1508133" y="1037131"/>
            <a:chExt cx="13913100" cy="3507037"/>
          </a:xfrm>
          <a:solidFill>
            <a:schemeClr val="bg1"/>
          </a:solidFill>
        </p:grpSpPr>
        <p:sp>
          <p:nvSpPr>
            <p:cNvPr id="4" name="Freeform: Shape 3">
              <a:extLst>
                <a:ext uri="{FF2B5EF4-FFF2-40B4-BE49-F238E27FC236}">
                  <a16:creationId xmlns:a16="http://schemas.microsoft.com/office/drawing/2014/main" id="{5CE90E13-4032-2F01-8417-D60C6636640A}"/>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EF04ADDA-8B46-96B2-2B70-0C266917241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A0C78B1C-0397-16AA-2BA0-A950E8254F32}"/>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28A97CF-2B5E-58CB-CB05-7D62CACA820A}"/>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A3CE05D2-5867-DE64-1E43-5C93662D5980}"/>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43D408D-0A1D-6974-26DC-14CE67ED953C}"/>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11" name="Graphic 13">
              <a:extLst>
                <a:ext uri="{FF2B5EF4-FFF2-40B4-BE49-F238E27FC236}">
                  <a16:creationId xmlns:a16="http://schemas.microsoft.com/office/drawing/2014/main" id="{E2B0FD68-9A90-C04D-74A4-FB0133E0D939}"/>
                </a:ext>
              </a:extLst>
            </p:cNvPr>
            <p:cNvGrpSpPr/>
            <p:nvPr/>
          </p:nvGrpSpPr>
          <p:grpSpPr>
            <a:xfrm>
              <a:off x="9525641" y="3686022"/>
              <a:ext cx="1525445" cy="858146"/>
              <a:chOff x="12772390" y="2478251"/>
              <a:chExt cx="322040" cy="181165"/>
            </a:xfrm>
            <a:grpFill/>
          </p:grpSpPr>
          <p:sp>
            <p:nvSpPr>
              <p:cNvPr id="14" name="Freeform: Shape 13">
                <a:extLst>
                  <a:ext uri="{FF2B5EF4-FFF2-40B4-BE49-F238E27FC236}">
                    <a16:creationId xmlns:a16="http://schemas.microsoft.com/office/drawing/2014/main" id="{656B41B6-F888-C1C2-7F1B-A267101BBC8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178A952-A065-CF31-0A0F-B59A1F89569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12" name="Freeform: Shape 11">
              <a:extLst>
                <a:ext uri="{FF2B5EF4-FFF2-40B4-BE49-F238E27FC236}">
                  <a16:creationId xmlns:a16="http://schemas.microsoft.com/office/drawing/2014/main" id="{6455A611-90E7-12F4-D8D1-52156BAE3110}"/>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Freeform: Shape 12">
              <a:extLst>
                <a:ext uri="{FF2B5EF4-FFF2-40B4-BE49-F238E27FC236}">
                  <a16:creationId xmlns:a16="http://schemas.microsoft.com/office/drawing/2014/main" id="{21F1E2AC-E6B6-33EA-E892-CD15C341D5F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pic>
        <p:nvPicPr>
          <p:cNvPr id="16" name="Graphic 15">
            <a:extLst>
              <a:ext uri="{FF2B5EF4-FFF2-40B4-BE49-F238E27FC236}">
                <a16:creationId xmlns:a16="http://schemas.microsoft.com/office/drawing/2014/main" id="{17E4504B-488A-74AB-F3B3-96A1C87F2E52}"/>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flipV="1">
            <a:off x="8763003" y="0"/>
            <a:ext cx="3428999" cy="3428999"/>
          </a:xfrm>
          <a:prstGeom prst="rect">
            <a:avLst/>
          </a:prstGeom>
        </p:spPr>
      </p:pic>
    </p:spTree>
    <p:extLst>
      <p:ext uri="{BB962C8B-B14F-4D97-AF65-F5344CB8AC3E}">
        <p14:creationId xmlns:p14="http://schemas.microsoft.com/office/powerpoint/2010/main" val="54446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lf Peach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6"/>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654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Light Green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131668"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B0C58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172020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ink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chemeClr val="accent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56938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 Yellow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2631" y="385"/>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F8EA64"/>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defRPr lang="en-GB" sz="1100" b="0" i="0" spc="-12" baseline="0" dirty="0">
                <a:solidFill>
                  <a:srgbClr val="003C5F"/>
                </a:solidFill>
                <a:latin typeface="+mj-lt"/>
                <a:ea typeface="+mj-ea"/>
                <a:cs typeface="Poppins" panose="00000500000000000000" pitchFamily="2" charset="0"/>
              </a:defRPr>
            </a:lvl1pPr>
          </a:lstStyle>
          <a:p>
            <a:pPr lvl="0">
              <a:lnSpc>
                <a:spcPts val="1500"/>
              </a:lnSpc>
            </a:pPr>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tx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1622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 Teal Content">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11355" y="1485548"/>
            <a:ext cx="5192511" cy="638000"/>
          </a:xfrm>
          <a:prstGeom prst="rect">
            <a:avLst/>
          </a:prstGeom>
        </p:spPr>
        <p:txBody>
          <a:bodyPr wrap="square" lIns="0" tIns="0" rIns="0" bIns="0">
            <a:noAutofit/>
          </a:bodyPr>
          <a:lstStyle>
            <a:lvl1pPr>
              <a:defRPr lang="en-GB" sz="2400" spc="-12" dirty="0">
                <a:solidFill>
                  <a:schemeClr val="tx2"/>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sp>
        <p:nvSpPr>
          <p:cNvPr id="2" name="object 2"/>
          <p:cNvSpPr/>
          <p:nvPr userDrawn="1"/>
        </p:nvSpPr>
        <p:spPr>
          <a:xfrm>
            <a:off x="6094793" y="217"/>
            <a:ext cx="6095519" cy="6857615"/>
          </a:xfrm>
          <a:custGeom>
            <a:avLst/>
            <a:gdLst/>
            <a:ahLst/>
            <a:cxnLst/>
            <a:rect l="l" t="t" r="r" b="b"/>
            <a:pathLst>
              <a:path w="10052050" h="11308715">
                <a:moveTo>
                  <a:pt x="10051631" y="0"/>
                </a:moveTo>
                <a:lnTo>
                  <a:pt x="0" y="0"/>
                </a:lnTo>
                <a:lnTo>
                  <a:pt x="0" y="11308200"/>
                </a:lnTo>
                <a:lnTo>
                  <a:pt x="10051631" y="11308200"/>
                </a:lnTo>
                <a:lnTo>
                  <a:pt x="10051631" y="0"/>
                </a:lnTo>
                <a:close/>
              </a:path>
            </a:pathLst>
          </a:custGeom>
          <a:solidFill>
            <a:srgbClr val="006D77"/>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6597359" y="1634293"/>
            <a:ext cx="4852354" cy="4204903"/>
          </a:xfrm>
          <a:prstGeom prst="rect">
            <a:avLst/>
          </a:prstGeom>
        </p:spPr>
        <p:txBody>
          <a:bodyPr>
            <a:noAutofit/>
          </a:bodyPr>
          <a:lstStyle>
            <a:lvl1pPr>
              <a:lnSpc>
                <a:spcPts val="1500"/>
              </a:lnSpc>
              <a:defRPr lang="en-US" sz="1100" b="0" i="0" spc="-12" baseline="0" dirty="0" smtClean="0">
                <a:solidFill>
                  <a:schemeClr val="bg1"/>
                </a:solidFill>
                <a:latin typeface="+mj-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4" name="Group 23">
            <a:extLst>
              <a:ext uri="{FF2B5EF4-FFF2-40B4-BE49-F238E27FC236}">
                <a16:creationId xmlns:a16="http://schemas.microsoft.com/office/drawing/2014/main" id="{3A55DEE2-791A-CE6E-AA00-E536EA39C2DE}"/>
              </a:ext>
            </a:extLst>
          </p:cNvPr>
          <p:cNvGrpSpPr/>
          <p:nvPr userDrawn="1"/>
        </p:nvGrpSpPr>
        <p:grpSpPr>
          <a:xfrm>
            <a:off x="11174881" y="6540002"/>
            <a:ext cx="772773" cy="194777"/>
            <a:chOff x="1508133" y="1037131"/>
            <a:chExt cx="13913100" cy="3507037"/>
          </a:xfrm>
          <a:solidFill>
            <a:schemeClr val="bg1"/>
          </a:solidFill>
        </p:grpSpPr>
        <p:sp>
          <p:nvSpPr>
            <p:cNvPr id="25" name="Freeform: Shape 24">
              <a:extLst>
                <a:ext uri="{FF2B5EF4-FFF2-40B4-BE49-F238E27FC236}">
                  <a16:creationId xmlns:a16="http://schemas.microsoft.com/office/drawing/2014/main" id="{9603174A-83C2-3D49-6AD3-42286E02DE89}"/>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05C3FC6A-230D-279A-9720-EACCDC297BFE}"/>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626905-86CA-083A-342E-C7FA461217EA}"/>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A3F1BEA5-5F4E-F2AF-73BF-FCD3DF95341F}"/>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B1B75C7A-B26F-27F1-2548-AB39D0801B34}"/>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CAB9BA47-5A97-67E3-E4CD-EA2556061F44}"/>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1" name="Graphic 13">
              <a:extLst>
                <a:ext uri="{FF2B5EF4-FFF2-40B4-BE49-F238E27FC236}">
                  <a16:creationId xmlns:a16="http://schemas.microsoft.com/office/drawing/2014/main" id="{5821FBC9-167D-2779-0F40-94ECF1C78331}"/>
                </a:ext>
              </a:extLst>
            </p:cNvPr>
            <p:cNvGrpSpPr/>
            <p:nvPr/>
          </p:nvGrpSpPr>
          <p:grpSpPr>
            <a:xfrm>
              <a:off x="9525641" y="3686022"/>
              <a:ext cx="1525445" cy="858146"/>
              <a:chOff x="12772390" y="2478251"/>
              <a:chExt cx="322040" cy="181165"/>
            </a:xfrm>
            <a:grpFill/>
          </p:grpSpPr>
          <p:sp>
            <p:nvSpPr>
              <p:cNvPr id="34" name="Freeform: Shape 33">
                <a:extLst>
                  <a:ext uri="{FF2B5EF4-FFF2-40B4-BE49-F238E27FC236}">
                    <a16:creationId xmlns:a16="http://schemas.microsoft.com/office/drawing/2014/main" id="{130DD458-5DB5-0C53-DE4A-1FA042A5AAB6}"/>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A0D948F0-4011-2D59-0D37-FBE72BE1D22A}"/>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2" name="Freeform: Shape 31">
              <a:extLst>
                <a:ext uri="{FF2B5EF4-FFF2-40B4-BE49-F238E27FC236}">
                  <a16:creationId xmlns:a16="http://schemas.microsoft.com/office/drawing/2014/main" id="{09097939-D8DE-1F7D-F3CF-CC741BD3618E}"/>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3" name="Freeform: Shape 32">
              <a:extLst>
                <a:ext uri="{FF2B5EF4-FFF2-40B4-BE49-F238E27FC236}">
                  <a16:creationId xmlns:a16="http://schemas.microsoft.com/office/drawing/2014/main" id="{ABA02CD8-C01A-7F2E-193C-459174559F77}"/>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4529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with Pink">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4"/>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64435" y="17526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5264602"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23405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Light Green">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rgbClr val="B0C589"/>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1828800"/>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0" y="2846807"/>
            <a:ext cx="4134993"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5277620" y="467430"/>
            <a:ext cx="6670034" cy="5922678"/>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378394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x Charts with Peach">
    <p:bg>
      <p:bgPr>
        <a:solidFill>
          <a:schemeClr val="bg1"/>
        </a:solid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38F8126-9099-9D96-0E76-742DA8124D15}"/>
              </a:ext>
            </a:extLst>
          </p:cNvPr>
          <p:cNvSpPr/>
          <p:nvPr userDrawn="1"/>
        </p:nvSpPr>
        <p:spPr>
          <a:xfrm>
            <a:off x="7638941" y="0"/>
            <a:ext cx="4553003" cy="6857615"/>
          </a:xfrm>
          <a:custGeom>
            <a:avLst/>
            <a:gdLst/>
            <a:ahLst/>
            <a:cxnLst/>
            <a:rect l="l" t="t" r="r" b="b"/>
            <a:pathLst>
              <a:path w="7508240" h="11308715">
                <a:moveTo>
                  <a:pt x="7507614" y="0"/>
                </a:moveTo>
                <a:lnTo>
                  <a:pt x="0" y="0"/>
                </a:lnTo>
                <a:lnTo>
                  <a:pt x="0" y="11308189"/>
                </a:lnTo>
                <a:lnTo>
                  <a:pt x="7507614" y="11308189"/>
                </a:lnTo>
                <a:lnTo>
                  <a:pt x="7507614" y="0"/>
                </a:lnTo>
                <a:close/>
              </a:path>
            </a:pathLst>
          </a:custGeom>
          <a:solidFill>
            <a:schemeClr val="accent6"/>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1" y="194866"/>
            <a:ext cx="4134993" cy="410599"/>
          </a:xfrm>
          <a:prstGeom prst="rect">
            <a:avLst/>
          </a:prstGeom>
        </p:spPr>
        <p:txBody>
          <a:bodyPr/>
          <a:lstStyle>
            <a:lvl1pPr>
              <a:defRPr kumimoji="0" lang="en-GB" sz="32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81001" y="1234343"/>
            <a:ext cx="2514600" cy="3221254"/>
          </a:xfrm>
          <a:prstGeom prst="rect">
            <a:avLst/>
          </a:prstGeom>
        </p:spPr>
        <p:txBody>
          <a:bodyPr>
            <a:noAutofit/>
          </a:bodyPr>
          <a:lstStyle>
            <a:lvl1pPr algn="l">
              <a:lnSpc>
                <a:spcPts val="1500"/>
              </a:lnSpc>
              <a:defRPr lang="en-US" sz="11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 name="Chart Placeholder 3">
            <a:extLst>
              <a:ext uri="{FF2B5EF4-FFF2-40B4-BE49-F238E27FC236}">
                <a16:creationId xmlns:a16="http://schemas.microsoft.com/office/drawing/2014/main" id="{B86FCB60-4890-33A8-B139-2F536E1654FC}"/>
              </a:ext>
            </a:extLst>
          </p:cNvPr>
          <p:cNvSpPr>
            <a:spLocks noGrp="1"/>
          </p:cNvSpPr>
          <p:nvPr>
            <p:ph type="chart" sz="quarter" idx="14"/>
          </p:nvPr>
        </p:nvSpPr>
        <p:spPr>
          <a:xfrm>
            <a:off x="3245408" y="1223988"/>
            <a:ext cx="4259988" cy="4409374"/>
          </a:xfrm>
          <a:prstGeom prst="rect">
            <a:avLst/>
          </a:prstGeom>
          <a:solidFill>
            <a:schemeClr val="bg1">
              <a:lumMod val="75000"/>
            </a:schemeClr>
          </a:solidFill>
        </p:spPr>
        <p:txBody>
          <a:bodyPr/>
          <a:lstStyle/>
          <a:p>
            <a:endParaRPr lang="en-GB"/>
          </a:p>
        </p:txBody>
      </p:sp>
      <p:sp>
        <p:nvSpPr>
          <p:cNvPr id="6" name="Chart Placeholder 3">
            <a:extLst>
              <a:ext uri="{FF2B5EF4-FFF2-40B4-BE49-F238E27FC236}">
                <a16:creationId xmlns:a16="http://schemas.microsoft.com/office/drawing/2014/main" id="{33D7627A-8C94-E077-295E-D5EEEA7C15DD}"/>
              </a:ext>
            </a:extLst>
          </p:cNvPr>
          <p:cNvSpPr>
            <a:spLocks noGrp="1"/>
          </p:cNvSpPr>
          <p:nvPr>
            <p:ph type="chart" sz="quarter" idx="15"/>
          </p:nvPr>
        </p:nvSpPr>
        <p:spPr>
          <a:xfrm>
            <a:off x="7730843" y="1223988"/>
            <a:ext cx="4259988" cy="4409374"/>
          </a:xfrm>
          <a:prstGeom prst="rect">
            <a:avLst/>
          </a:prstGeom>
          <a:solidFill>
            <a:schemeClr val="bg1">
              <a:lumMod val="75000"/>
            </a:schemeClr>
          </a:solidFill>
        </p:spPr>
        <p:txBody>
          <a:bodyPr/>
          <a:lstStyle/>
          <a:p>
            <a:endParaRPr lang="en-GB"/>
          </a:p>
        </p:txBody>
      </p:sp>
    </p:spTree>
    <p:extLst>
      <p:ext uri="{BB962C8B-B14F-4D97-AF65-F5344CB8AC3E}">
        <p14:creationId xmlns:p14="http://schemas.microsoft.com/office/powerpoint/2010/main" val="168586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x Panel ">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61885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606094" y="3976301"/>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3</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27461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Panel ">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966C567-214B-EE6D-1EA0-28E3D2A8D6B9}"/>
              </a:ext>
            </a:extLst>
          </p:cNvPr>
          <p:cNvSpPr/>
          <p:nvPr userDrawn="1"/>
        </p:nvSpPr>
        <p:spPr>
          <a:xfrm>
            <a:off x="10568671"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grpSp>
        <p:nvGrpSpPr>
          <p:cNvPr id="8" name="object 2">
            <a:extLst>
              <a:ext uri="{FF2B5EF4-FFF2-40B4-BE49-F238E27FC236}">
                <a16:creationId xmlns:a16="http://schemas.microsoft.com/office/drawing/2014/main" id="{333F30A5-7174-2DF1-B73B-17B44B6E94CF}"/>
              </a:ext>
            </a:extLst>
          </p:cNvPr>
          <p:cNvGrpSpPr/>
          <p:nvPr userDrawn="1"/>
        </p:nvGrpSpPr>
        <p:grpSpPr>
          <a:xfrm>
            <a:off x="10568668" y="0"/>
            <a:ext cx="1623048" cy="6857615"/>
            <a:chOff x="17427815" y="0"/>
            <a:chExt cx="2676527" cy="11308715"/>
          </a:xfrm>
        </p:grpSpPr>
        <p:sp>
          <p:nvSpPr>
            <p:cNvPr id="9" name="object 3">
              <a:extLst>
                <a:ext uri="{FF2B5EF4-FFF2-40B4-BE49-F238E27FC236}">
                  <a16:creationId xmlns:a16="http://schemas.microsoft.com/office/drawing/2014/main" id="{3ABEFA7F-6D84-CC23-D577-EED68951E4A2}"/>
                </a:ext>
              </a:extLst>
            </p:cNvPr>
            <p:cNvSpPr/>
            <p:nvPr/>
          </p:nvSpPr>
          <p:spPr>
            <a:xfrm>
              <a:off x="17427815" y="0"/>
              <a:ext cx="2676525" cy="113087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6E78"/>
            </a:solidFill>
          </p:spPr>
          <p:txBody>
            <a:bodyPr wrap="square" lIns="0" tIns="0" rIns="0" bIns="0" rtlCol="0"/>
            <a:lstStyle/>
            <a:p>
              <a:endParaRPr/>
            </a:p>
          </p:txBody>
        </p:sp>
        <p:sp>
          <p:nvSpPr>
            <p:cNvPr id="11" name="object 4">
              <a:extLst>
                <a:ext uri="{FF2B5EF4-FFF2-40B4-BE49-F238E27FC236}">
                  <a16:creationId xmlns:a16="http://schemas.microsoft.com/office/drawing/2014/main" id="{A7088E8B-4B27-2EED-8E24-2BE18D72CAC1}"/>
                </a:ext>
              </a:extLst>
            </p:cNvPr>
            <p:cNvSpPr/>
            <p:nvPr/>
          </p:nvSpPr>
          <p:spPr>
            <a:xfrm>
              <a:off x="17427817" y="5"/>
              <a:ext cx="2676525" cy="3919220"/>
            </a:xfrm>
            <a:custGeom>
              <a:avLst/>
              <a:gdLst/>
              <a:ahLst/>
              <a:cxnLst/>
              <a:rect l="l" t="t" r="r" b="b"/>
              <a:pathLst>
                <a:path w="2676525" h="3919220">
                  <a:moveTo>
                    <a:pt x="189890" y="2625140"/>
                  </a:moveTo>
                  <a:lnTo>
                    <a:pt x="0" y="2625140"/>
                  </a:lnTo>
                  <a:lnTo>
                    <a:pt x="0" y="2704604"/>
                  </a:lnTo>
                  <a:lnTo>
                    <a:pt x="189890" y="2704604"/>
                  </a:lnTo>
                  <a:lnTo>
                    <a:pt x="189890" y="2625140"/>
                  </a:lnTo>
                  <a:close/>
                </a:path>
                <a:path w="2676525" h="3919220">
                  <a:moveTo>
                    <a:pt x="189890" y="1750085"/>
                  </a:moveTo>
                  <a:lnTo>
                    <a:pt x="0" y="1750085"/>
                  </a:lnTo>
                  <a:lnTo>
                    <a:pt x="0" y="1829574"/>
                  </a:lnTo>
                  <a:lnTo>
                    <a:pt x="189890" y="1829574"/>
                  </a:lnTo>
                  <a:lnTo>
                    <a:pt x="189890" y="1750085"/>
                  </a:lnTo>
                  <a:close/>
                </a:path>
                <a:path w="2676525" h="3919220">
                  <a:moveTo>
                    <a:pt x="189890" y="875055"/>
                  </a:moveTo>
                  <a:lnTo>
                    <a:pt x="0" y="875055"/>
                  </a:lnTo>
                  <a:lnTo>
                    <a:pt x="0" y="954532"/>
                  </a:lnTo>
                  <a:lnTo>
                    <a:pt x="189890" y="954532"/>
                  </a:lnTo>
                  <a:lnTo>
                    <a:pt x="189890" y="875055"/>
                  </a:lnTo>
                  <a:close/>
                </a:path>
                <a:path w="2676525" h="3919220">
                  <a:moveTo>
                    <a:pt x="189903" y="0"/>
                  </a:moveTo>
                  <a:lnTo>
                    <a:pt x="0" y="0"/>
                  </a:lnTo>
                  <a:lnTo>
                    <a:pt x="0" y="79489"/>
                  </a:lnTo>
                  <a:lnTo>
                    <a:pt x="189903" y="79489"/>
                  </a:lnTo>
                  <a:lnTo>
                    <a:pt x="189903" y="0"/>
                  </a:lnTo>
                  <a:close/>
                </a:path>
                <a:path w="2676525" h="3919220">
                  <a:moveTo>
                    <a:pt x="378790" y="2964345"/>
                  </a:moveTo>
                  <a:lnTo>
                    <a:pt x="1041" y="2964345"/>
                  </a:lnTo>
                  <a:lnTo>
                    <a:pt x="1041" y="3043771"/>
                  </a:lnTo>
                  <a:lnTo>
                    <a:pt x="378790" y="3043771"/>
                  </a:lnTo>
                  <a:lnTo>
                    <a:pt x="378790" y="2964345"/>
                  </a:lnTo>
                  <a:close/>
                </a:path>
                <a:path w="2676525" h="3919220">
                  <a:moveTo>
                    <a:pt x="378790" y="2089302"/>
                  </a:moveTo>
                  <a:lnTo>
                    <a:pt x="1041" y="2089302"/>
                  </a:lnTo>
                  <a:lnTo>
                    <a:pt x="1041" y="2168728"/>
                  </a:lnTo>
                  <a:lnTo>
                    <a:pt x="378790" y="2168728"/>
                  </a:lnTo>
                  <a:lnTo>
                    <a:pt x="378790" y="2089302"/>
                  </a:lnTo>
                  <a:close/>
                </a:path>
                <a:path w="2676525" h="3919220">
                  <a:moveTo>
                    <a:pt x="378790" y="1214259"/>
                  </a:moveTo>
                  <a:lnTo>
                    <a:pt x="1041" y="1214259"/>
                  </a:lnTo>
                  <a:lnTo>
                    <a:pt x="1041" y="1293685"/>
                  </a:lnTo>
                  <a:lnTo>
                    <a:pt x="378790" y="1293685"/>
                  </a:lnTo>
                  <a:lnTo>
                    <a:pt x="378790" y="1214259"/>
                  </a:lnTo>
                  <a:close/>
                </a:path>
                <a:path w="2676525" h="3919220">
                  <a:moveTo>
                    <a:pt x="378790" y="339217"/>
                  </a:moveTo>
                  <a:lnTo>
                    <a:pt x="1041" y="339217"/>
                  </a:lnTo>
                  <a:lnTo>
                    <a:pt x="1041" y="418642"/>
                  </a:lnTo>
                  <a:lnTo>
                    <a:pt x="378790" y="418642"/>
                  </a:lnTo>
                  <a:lnTo>
                    <a:pt x="378790" y="339217"/>
                  </a:lnTo>
                  <a:close/>
                </a:path>
                <a:path w="2676525" h="3919220">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3919220">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3919220">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391922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3919220">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3919220">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3919220">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3919220">
                  <a:moveTo>
                    <a:pt x="1062558" y="0"/>
                  </a:moveTo>
                  <a:lnTo>
                    <a:pt x="684847" y="0"/>
                  </a:lnTo>
                  <a:lnTo>
                    <a:pt x="684847" y="80010"/>
                  </a:lnTo>
                  <a:lnTo>
                    <a:pt x="684847" y="419100"/>
                  </a:lnTo>
                  <a:lnTo>
                    <a:pt x="756513" y="419100"/>
                  </a:lnTo>
                  <a:lnTo>
                    <a:pt x="756513" y="80010"/>
                  </a:lnTo>
                  <a:lnTo>
                    <a:pt x="1062558" y="80010"/>
                  </a:lnTo>
                  <a:lnTo>
                    <a:pt x="1062558" y="0"/>
                  </a:lnTo>
                  <a:close/>
                </a:path>
                <a:path w="2676525" h="3919220">
                  <a:moveTo>
                    <a:pt x="1251445" y="2964345"/>
                  </a:moveTo>
                  <a:lnTo>
                    <a:pt x="873709" y="2964345"/>
                  </a:lnTo>
                  <a:lnTo>
                    <a:pt x="873709" y="3043771"/>
                  </a:lnTo>
                  <a:lnTo>
                    <a:pt x="1251445" y="3043771"/>
                  </a:lnTo>
                  <a:lnTo>
                    <a:pt x="1251445" y="2964345"/>
                  </a:lnTo>
                  <a:close/>
                </a:path>
                <a:path w="2676525" h="3919220">
                  <a:moveTo>
                    <a:pt x="1251445" y="2089302"/>
                  </a:moveTo>
                  <a:lnTo>
                    <a:pt x="873709" y="2089302"/>
                  </a:lnTo>
                  <a:lnTo>
                    <a:pt x="873709" y="2168728"/>
                  </a:lnTo>
                  <a:lnTo>
                    <a:pt x="1251445" y="2168728"/>
                  </a:lnTo>
                  <a:lnTo>
                    <a:pt x="1251445" y="2089302"/>
                  </a:lnTo>
                  <a:close/>
                </a:path>
                <a:path w="2676525" h="3919220">
                  <a:moveTo>
                    <a:pt x="1251445" y="1214259"/>
                  </a:moveTo>
                  <a:lnTo>
                    <a:pt x="873709" y="1214259"/>
                  </a:lnTo>
                  <a:lnTo>
                    <a:pt x="873709" y="1293685"/>
                  </a:lnTo>
                  <a:lnTo>
                    <a:pt x="1251445" y="1293685"/>
                  </a:lnTo>
                  <a:lnTo>
                    <a:pt x="1251445" y="1214259"/>
                  </a:lnTo>
                  <a:close/>
                </a:path>
                <a:path w="2676525" h="3919220">
                  <a:moveTo>
                    <a:pt x="1251445" y="339217"/>
                  </a:moveTo>
                  <a:lnTo>
                    <a:pt x="873709" y="339217"/>
                  </a:lnTo>
                  <a:lnTo>
                    <a:pt x="873709" y="418642"/>
                  </a:lnTo>
                  <a:lnTo>
                    <a:pt x="1251445" y="418642"/>
                  </a:lnTo>
                  <a:lnTo>
                    <a:pt x="1251445" y="339217"/>
                  </a:lnTo>
                  <a:close/>
                </a:path>
                <a:path w="2676525" h="3919220">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3919220">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3919220">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391922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3919220">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3919220">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3919220">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3919220">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3919220">
                  <a:moveTo>
                    <a:pt x="2124113" y="2964345"/>
                  </a:moveTo>
                  <a:lnTo>
                    <a:pt x="1746364" y="2964345"/>
                  </a:lnTo>
                  <a:lnTo>
                    <a:pt x="1746364" y="3043771"/>
                  </a:lnTo>
                  <a:lnTo>
                    <a:pt x="2124113" y="3043771"/>
                  </a:lnTo>
                  <a:lnTo>
                    <a:pt x="2124113" y="2964345"/>
                  </a:lnTo>
                  <a:close/>
                </a:path>
                <a:path w="2676525" h="3919220">
                  <a:moveTo>
                    <a:pt x="2124113" y="2089302"/>
                  </a:moveTo>
                  <a:lnTo>
                    <a:pt x="1746364" y="2089302"/>
                  </a:lnTo>
                  <a:lnTo>
                    <a:pt x="1746364" y="2168728"/>
                  </a:lnTo>
                  <a:lnTo>
                    <a:pt x="2124113" y="2168728"/>
                  </a:lnTo>
                  <a:lnTo>
                    <a:pt x="2124113" y="2089302"/>
                  </a:lnTo>
                  <a:close/>
                </a:path>
                <a:path w="2676525" h="3919220">
                  <a:moveTo>
                    <a:pt x="2124113" y="1214259"/>
                  </a:moveTo>
                  <a:lnTo>
                    <a:pt x="1746364" y="1214259"/>
                  </a:lnTo>
                  <a:lnTo>
                    <a:pt x="1746364" y="1293685"/>
                  </a:lnTo>
                  <a:lnTo>
                    <a:pt x="2124113" y="1293685"/>
                  </a:lnTo>
                  <a:lnTo>
                    <a:pt x="2124113" y="1214259"/>
                  </a:lnTo>
                  <a:close/>
                </a:path>
                <a:path w="2676525" h="3919220">
                  <a:moveTo>
                    <a:pt x="2124113" y="339217"/>
                  </a:moveTo>
                  <a:lnTo>
                    <a:pt x="1746364" y="339217"/>
                  </a:lnTo>
                  <a:lnTo>
                    <a:pt x="1746364" y="418642"/>
                  </a:lnTo>
                  <a:lnTo>
                    <a:pt x="2124113" y="418642"/>
                  </a:lnTo>
                  <a:lnTo>
                    <a:pt x="2124113" y="339217"/>
                  </a:lnTo>
                  <a:close/>
                </a:path>
                <a:path w="2676525" h="3919220">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3919220">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3919220">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3919220">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3919220">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3919220">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3919220">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3919220">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3919220">
                  <a:moveTo>
                    <a:pt x="2676271" y="0"/>
                  </a:moveTo>
                  <a:lnTo>
                    <a:pt x="2430170" y="0"/>
                  </a:lnTo>
                  <a:lnTo>
                    <a:pt x="2430170" y="80010"/>
                  </a:lnTo>
                  <a:lnTo>
                    <a:pt x="2430170" y="419100"/>
                  </a:lnTo>
                  <a:lnTo>
                    <a:pt x="2501836" y="419100"/>
                  </a:lnTo>
                  <a:lnTo>
                    <a:pt x="2501836" y="80010"/>
                  </a:lnTo>
                  <a:lnTo>
                    <a:pt x="2676271" y="80010"/>
                  </a:lnTo>
                  <a:lnTo>
                    <a:pt x="2676271" y="0"/>
                  </a:lnTo>
                  <a:close/>
                </a:path>
                <a:path w="2676525" h="3919220">
                  <a:moveTo>
                    <a:pt x="2676283" y="3839375"/>
                  </a:moveTo>
                  <a:lnTo>
                    <a:pt x="2619032" y="3839375"/>
                  </a:lnTo>
                  <a:lnTo>
                    <a:pt x="2619032" y="3918813"/>
                  </a:lnTo>
                  <a:lnTo>
                    <a:pt x="2676283" y="3918813"/>
                  </a:lnTo>
                  <a:lnTo>
                    <a:pt x="2676283" y="3839375"/>
                  </a:lnTo>
                  <a:close/>
                </a:path>
                <a:path w="2676525" h="3919220">
                  <a:moveTo>
                    <a:pt x="2676283" y="2964345"/>
                  </a:moveTo>
                  <a:lnTo>
                    <a:pt x="2619032" y="2964345"/>
                  </a:lnTo>
                  <a:lnTo>
                    <a:pt x="2619032" y="3043771"/>
                  </a:lnTo>
                  <a:lnTo>
                    <a:pt x="2676283" y="3043771"/>
                  </a:lnTo>
                  <a:lnTo>
                    <a:pt x="2676283" y="2964345"/>
                  </a:lnTo>
                  <a:close/>
                </a:path>
                <a:path w="2676525" h="3919220">
                  <a:moveTo>
                    <a:pt x="2676283" y="2089302"/>
                  </a:moveTo>
                  <a:lnTo>
                    <a:pt x="2619032" y="2089302"/>
                  </a:lnTo>
                  <a:lnTo>
                    <a:pt x="2619032" y="2168728"/>
                  </a:lnTo>
                  <a:lnTo>
                    <a:pt x="2676283" y="2168728"/>
                  </a:lnTo>
                  <a:lnTo>
                    <a:pt x="2676283" y="2089302"/>
                  </a:lnTo>
                  <a:close/>
                </a:path>
                <a:path w="2676525" h="3919220">
                  <a:moveTo>
                    <a:pt x="2676283" y="1214259"/>
                  </a:moveTo>
                  <a:lnTo>
                    <a:pt x="2619032" y="1214259"/>
                  </a:lnTo>
                  <a:lnTo>
                    <a:pt x="2619032" y="1293685"/>
                  </a:lnTo>
                  <a:lnTo>
                    <a:pt x="2676283" y="1293685"/>
                  </a:lnTo>
                  <a:lnTo>
                    <a:pt x="2676283" y="1214259"/>
                  </a:lnTo>
                  <a:close/>
                </a:path>
                <a:path w="2676525" h="3919220">
                  <a:moveTo>
                    <a:pt x="2676283" y="339217"/>
                  </a:moveTo>
                  <a:lnTo>
                    <a:pt x="2619032" y="339217"/>
                  </a:lnTo>
                  <a:lnTo>
                    <a:pt x="2619032" y="418642"/>
                  </a:lnTo>
                  <a:lnTo>
                    <a:pt x="2676283" y="418642"/>
                  </a:lnTo>
                  <a:lnTo>
                    <a:pt x="2676283" y="339217"/>
                  </a:lnTo>
                  <a:close/>
                </a:path>
              </a:pathLst>
            </a:custGeom>
            <a:solidFill>
              <a:srgbClr val="338B93"/>
            </a:solidFill>
          </p:spPr>
          <p:txBody>
            <a:bodyPr wrap="square" lIns="0" tIns="0" rIns="0" bIns="0" rtlCol="0"/>
            <a:lstStyle/>
            <a:p>
              <a:endParaRPr/>
            </a:p>
          </p:txBody>
        </p:sp>
        <p:sp>
          <p:nvSpPr>
            <p:cNvPr id="12" name="object 5">
              <a:extLst>
                <a:ext uri="{FF2B5EF4-FFF2-40B4-BE49-F238E27FC236}">
                  <a16:creationId xmlns:a16="http://schemas.microsoft.com/office/drawing/2014/main" id="{06D248B9-88AC-AB96-F388-FDBA6BB61B7C}"/>
                </a:ext>
              </a:extLst>
            </p:cNvPr>
            <p:cNvSpPr/>
            <p:nvPr/>
          </p:nvSpPr>
          <p:spPr>
            <a:xfrm>
              <a:off x="17427817" y="3500125"/>
              <a:ext cx="2676525" cy="4258310"/>
            </a:xfrm>
            <a:custGeom>
              <a:avLst/>
              <a:gdLst/>
              <a:ahLst/>
              <a:cxnLst/>
              <a:rect l="l" t="t" r="r" b="b"/>
              <a:pathLst>
                <a:path w="2676525" h="4258309">
                  <a:moveTo>
                    <a:pt x="189890" y="2625179"/>
                  </a:moveTo>
                  <a:lnTo>
                    <a:pt x="0" y="2625179"/>
                  </a:lnTo>
                  <a:lnTo>
                    <a:pt x="0" y="2704668"/>
                  </a:lnTo>
                  <a:lnTo>
                    <a:pt x="189890" y="2704668"/>
                  </a:lnTo>
                  <a:lnTo>
                    <a:pt x="189890" y="2625179"/>
                  </a:lnTo>
                  <a:close/>
                </a:path>
                <a:path w="2676525" h="4258309">
                  <a:moveTo>
                    <a:pt x="189890" y="1750123"/>
                  </a:moveTo>
                  <a:lnTo>
                    <a:pt x="0" y="1750123"/>
                  </a:lnTo>
                  <a:lnTo>
                    <a:pt x="0" y="1829625"/>
                  </a:lnTo>
                  <a:lnTo>
                    <a:pt x="189890" y="1829625"/>
                  </a:lnTo>
                  <a:lnTo>
                    <a:pt x="189890" y="1750123"/>
                  </a:lnTo>
                  <a:close/>
                </a:path>
                <a:path w="2676525" h="4258309">
                  <a:moveTo>
                    <a:pt x="189890" y="875093"/>
                  </a:moveTo>
                  <a:lnTo>
                    <a:pt x="0" y="875093"/>
                  </a:lnTo>
                  <a:lnTo>
                    <a:pt x="0" y="954582"/>
                  </a:lnTo>
                  <a:lnTo>
                    <a:pt x="189890" y="954582"/>
                  </a:lnTo>
                  <a:lnTo>
                    <a:pt x="189890" y="875093"/>
                  </a:lnTo>
                  <a:close/>
                </a:path>
                <a:path w="2676525" h="4258309">
                  <a:moveTo>
                    <a:pt x="189890" y="50"/>
                  </a:moveTo>
                  <a:lnTo>
                    <a:pt x="0" y="50"/>
                  </a:lnTo>
                  <a:lnTo>
                    <a:pt x="0" y="79540"/>
                  </a:lnTo>
                  <a:lnTo>
                    <a:pt x="189890" y="79540"/>
                  </a:lnTo>
                  <a:lnTo>
                    <a:pt x="189890" y="50"/>
                  </a:lnTo>
                  <a:close/>
                </a:path>
                <a:path w="2676525" h="4258309">
                  <a:moveTo>
                    <a:pt x="378790" y="2964383"/>
                  </a:moveTo>
                  <a:lnTo>
                    <a:pt x="1041" y="2964383"/>
                  </a:lnTo>
                  <a:lnTo>
                    <a:pt x="1041" y="3043821"/>
                  </a:lnTo>
                  <a:lnTo>
                    <a:pt x="378790" y="3043821"/>
                  </a:lnTo>
                  <a:lnTo>
                    <a:pt x="378790" y="2964383"/>
                  </a:lnTo>
                  <a:close/>
                </a:path>
                <a:path w="2676525" h="4258309">
                  <a:moveTo>
                    <a:pt x="378790" y="2089340"/>
                  </a:moveTo>
                  <a:lnTo>
                    <a:pt x="1041" y="2089340"/>
                  </a:lnTo>
                  <a:lnTo>
                    <a:pt x="1041" y="2168779"/>
                  </a:lnTo>
                  <a:lnTo>
                    <a:pt x="378790" y="2168779"/>
                  </a:lnTo>
                  <a:lnTo>
                    <a:pt x="378790" y="2089340"/>
                  </a:lnTo>
                  <a:close/>
                </a:path>
                <a:path w="2676525" h="4258309">
                  <a:moveTo>
                    <a:pt x="378790" y="1214297"/>
                  </a:moveTo>
                  <a:lnTo>
                    <a:pt x="1041" y="1214297"/>
                  </a:lnTo>
                  <a:lnTo>
                    <a:pt x="1041" y="1293736"/>
                  </a:lnTo>
                  <a:lnTo>
                    <a:pt x="378790" y="1293736"/>
                  </a:lnTo>
                  <a:lnTo>
                    <a:pt x="378790" y="1214297"/>
                  </a:lnTo>
                  <a:close/>
                </a:path>
                <a:path w="2676525" h="4258309">
                  <a:moveTo>
                    <a:pt x="378790" y="339255"/>
                  </a:moveTo>
                  <a:lnTo>
                    <a:pt x="1041" y="339255"/>
                  </a:lnTo>
                  <a:lnTo>
                    <a:pt x="1041" y="418693"/>
                  </a:lnTo>
                  <a:lnTo>
                    <a:pt x="378790" y="418693"/>
                  </a:lnTo>
                  <a:lnTo>
                    <a:pt x="378790" y="33925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383"/>
                  </a:moveTo>
                  <a:lnTo>
                    <a:pt x="873709" y="2964383"/>
                  </a:lnTo>
                  <a:lnTo>
                    <a:pt x="873709" y="3043821"/>
                  </a:lnTo>
                  <a:lnTo>
                    <a:pt x="1251445" y="3043821"/>
                  </a:lnTo>
                  <a:lnTo>
                    <a:pt x="1251445" y="2964383"/>
                  </a:lnTo>
                  <a:close/>
                </a:path>
                <a:path w="2676525" h="4258309">
                  <a:moveTo>
                    <a:pt x="1251445" y="2089340"/>
                  </a:moveTo>
                  <a:lnTo>
                    <a:pt x="873709" y="2089340"/>
                  </a:lnTo>
                  <a:lnTo>
                    <a:pt x="873709" y="2168779"/>
                  </a:lnTo>
                  <a:lnTo>
                    <a:pt x="1251445" y="2168779"/>
                  </a:lnTo>
                  <a:lnTo>
                    <a:pt x="1251445" y="2089340"/>
                  </a:lnTo>
                  <a:close/>
                </a:path>
                <a:path w="2676525" h="4258309">
                  <a:moveTo>
                    <a:pt x="1251445" y="1214297"/>
                  </a:moveTo>
                  <a:lnTo>
                    <a:pt x="873709" y="1214297"/>
                  </a:lnTo>
                  <a:lnTo>
                    <a:pt x="873709" y="1293736"/>
                  </a:lnTo>
                  <a:lnTo>
                    <a:pt x="1251445" y="1293736"/>
                  </a:lnTo>
                  <a:lnTo>
                    <a:pt x="1251445" y="1214297"/>
                  </a:lnTo>
                  <a:close/>
                </a:path>
                <a:path w="2676525" h="4258309">
                  <a:moveTo>
                    <a:pt x="1251445" y="339255"/>
                  </a:moveTo>
                  <a:lnTo>
                    <a:pt x="873709" y="339255"/>
                  </a:lnTo>
                  <a:lnTo>
                    <a:pt x="873709" y="418693"/>
                  </a:lnTo>
                  <a:lnTo>
                    <a:pt x="1251445" y="418693"/>
                  </a:lnTo>
                  <a:lnTo>
                    <a:pt x="1251445" y="33925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383"/>
                  </a:moveTo>
                  <a:lnTo>
                    <a:pt x="1746364" y="2964383"/>
                  </a:lnTo>
                  <a:lnTo>
                    <a:pt x="1746364" y="3043821"/>
                  </a:lnTo>
                  <a:lnTo>
                    <a:pt x="2124113" y="3043821"/>
                  </a:lnTo>
                  <a:lnTo>
                    <a:pt x="2124113" y="2964383"/>
                  </a:lnTo>
                  <a:close/>
                </a:path>
                <a:path w="2676525" h="4258309">
                  <a:moveTo>
                    <a:pt x="2124113" y="2089340"/>
                  </a:moveTo>
                  <a:lnTo>
                    <a:pt x="1746364" y="2089340"/>
                  </a:lnTo>
                  <a:lnTo>
                    <a:pt x="1746364" y="2168779"/>
                  </a:lnTo>
                  <a:lnTo>
                    <a:pt x="2124113" y="2168779"/>
                  </a:lnTo>
                  <a:lnTo>
                    <a:pt x="2124113" y="2089340"/>
                  </a:lnTo>
                  <a:close/>
                </a:path>
                <a:path w="2676525" h="4258309">
                  <a:moveTo>
                    <a:pt x="2124113" y="1214297"/>
                  </a:moveTo>
                  <a:lnTo>
                    <a:pt x="1746364" y="1214297"/>
                  </a:lnTo>
                  <a:lnTo>
                    <a:pt x="1746364" y="1293736"/>
                  </a:lnTo>
                  <a:lnTo>
                    <a:pt x="2124113" y="1293736"/>
                  </a:lnTo>
                  <a:lnTo>
                    <a:pt x="2124113" y="1214297"/>
                  </a:lnTo>
                  <a:close/>
                </a:path>
                <a:path w="2676525" h="4258309">
                  <a:moveTo>
                    <a:pt x="2124113" y="339255"/>
                  </a:moveTo>
                  <a:lnTo>
                    <a:pt x="1746364" y="339255"/>
                  </a:lnTo>
                  <a:lnTo>
                    <a:pt x="1746364" y="418693"/>
                  </a:lnTo>
                  <a:lnTo>
                    <a:pt x="2124113" y="418693"/>
                  </a:lnTo>
                  <a:lnTo>
                    <a:pt x="2124113" y="33925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1935238" y="678180"/>
                  </a:lnTo>
                  <a:lnTo>
                    <a:pt x="1935238" y="758190"/>
                  </a:lnTo>
                  <a:lnTo>
                    <a:pt x="2312987" y="75819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26"/>
                  </a:moveTo>
                  <a:lnTo>
                    <a:pt x="2619032" y="3839426"/>
                  </a:lnTo>
                  <a:lnTo>
                    <a:pt x="2619032" y="3918864"/>
                  </a:lnTo>
                  <a:lnTo>
                    <a:pt x="2676283" y="3918864"/>
                  </a:lnTo>
                  <a:lnTo>
                    <a:pt x="2676283" y="3839426"/>
                  </a:lnTo>
                  <a:close/>
                </a:path>
                <a:path w="2676525" h="4258309">
                  <a:moveTo>
                    <a:pt x="2676283" y="2964383"/>
                  </a:moveTo>
                  <a:lnTo>
                    <a:pt x="2619032" y="2964383"/>
                  </a:lnTo>
                  <a:lnTo>
                    <a:pt x="2619032" y="3043821"/>
                  </a:lnTo>
                  <a:lnTo>
                    <a:pt x="2676283" y="3043821"/>
                  </a:lnTo>
                  <a:lnTo>
                    <a:pt x="2676283" y="2964383"/>
                  </a:lnTo>
                  <a:close/>
                </a:path>
                <a:path w="2676525" h="4258309">
                  <a:moveTo>
                    <a:pt x="2676283" y="2089340"/>
                  </a:moveTo>
                  <a:lnTo>
                    <a:pt x="2619032" y="2089340"/>
                  </a:lnTo>
                  <a:lnTo>
                    <a:pt x="2619032" y="2168779"/>
                  </a:lnTo>
                  <a:lnTo>
                    <a:pt x="2676283" y="2168779"/>
                  </a:lnTo>
                  <a:lnTo>
                    <a:pt x="2676283" y="2089340"/>
                  </a:lnTo>
                  <a:close/>
                </a:path>
                <a:path w="2676525" h="4258309">
                  <a:moveTo>
                    <a:pt x="2676283" y="1214297"/>
                  </a:moveTo>
                  <a:lnTo>
                    <a:pt x="2619032" y="1214297"/>
                  </a:lnTo>
                  <a:lnTo>
                    <a:pt x="2619032" y="1293736"/>
                  </a:lnTo>
                  <a:lnTo>
                    <a:pt x="2676283" y="1293736"/>
                  </a:lnTo>
                  <a:lnTo>
                    <a:pt x="2676283" y="1214297"/>
                  </a:lnTo>
                  <a:close/>
                </a:path>
                <a:path w="2676525" h="4258309">
                  <a:moveTo>
                    <a:pt x="2676283" y="339255"/>
                  </a:moveTo>
                  <a:lnTo>
                    <a:pt x="2619032" y="339255"/>
                  </a:lnTo>
                  <a:lnTo>
                    <a:pt x="2619032" y="418693"/>
                  </a:lnTo>
                  <a:lnTo>
                    <a:pt x="2676283" y="418693"/>
                  </a:lnTo>
                  <a:lnTo>
                    <a:pt x="2676283" y="339255"/>
                  </a:lnTo>
                  <a:close/>
                </a:path>
              </a:pathLst>
            </a:custGeom>
            <a:solidFill>
              <a:srgbClr val="338B93"/>
            </a:solidFill>
          </p:spPr>
          <p:txBody>
            <a:bodyPr wrap="square" lIns="0" tIns="0" rIns="0" bIns="0" rtlCol="0"/>
            <a:lstStyle/>
            <a:p>
              <a:endParaRPr/>
            </a:p>
          </p:txBody>
        </p:sp>
        <p:sp>
          <p:nvSpPr>
            <p:cNvPr id="13" name="object 6">
              <a:extLst>
                <a:ext uri="{FF2B5EF4-FFF2-40B4-BE49-F238E27FC236}">
                  <a16:creationId xmlns:a16="http://schemas.microsoft.com/office/drawing/2014/main" id="{759AE78C-26B5-D2B4-D872-075C62304B72}"/>
                </a:ext>
              </a:extLst>
            </p:cNvPr>
            <p:cNvSpPr/>
            <p:nvPr/>
          </p:nvSpPr>
          <p:spPr>
            <a:xfrm>
              <a:off x="17427817" y="7000246"/>
              <a:ext cx="2676525" cy="4258310"/>
            </a:xfrm>
            <a:custGeom>
              <a:avLst/>
              <a:gdLst/>
              <a:ahLst/>
              <a:cxnLst/>
              <a:rect l="l" t="t" r="r" b="b"/>
              <a:pathLst>
                <a:path w="2676525" h="4258309">
                  <a:moveTo>
                    <a:pt x="189890" y="2625229"/>
                  </a:moveTo>
                  <a:lnTo>
                    <a:pt x="0" y="2625229"/>
                  </a:lnTo>
                  <a:lnTo>
                    <a:pt x="0" y="2704719"/>
                  </a:lnTo>
                  <a:lnTo>
                    <a:pt x="189890" y="2704719"/>
                  </a:lnTo>
                  <a:lnTo>
                    <a:pt x="189890" y="2625229"/>
                  </a:lnTo>
                  <a:close/>
                </a:path>
                <a:path w="2676525" h="4258309">
                  <a:moveTo>
                    <a:pt x="189890" y="1750174"/>
                  </a:moveTo>
                  <a:lnTo>
                    <a:pt x="0" y="1750174"/>
                  </a:lnTo>
                  <a:lnTo>
                    <a:pt x="0" y="1829663"/>
                  </a:lnTo>
                  <a:lnTo>
                    <a:pt x="189890" y="1829663"/>
                  </a:lnTo>
                  <a:lnTo>
                    <a:pt x="189890" y="1750174"/>
                  </a:lnTo>
                  <a:close/>
                </a:path>
                <a:path w="2676525" h="4258309">
                  <a:moveTo>
                    <a:pt x="189890" y="875144"/>
                  </a:moveTo>
                  <a:lnTo>
                    <a:pt x="0" y="875144"/>
                  </a:lnTo>
                  <a:lnTo>
                    <a:pt x="0" y="954633"/>
                  </a:lnTo>
                  <a:lnTo>
                    <a:pt x="189890" y="954633"/>
                  </a:lnTo>
                  <a:lnTo>
                    <a:pt x="189890" y="875144"/>
                  </a:lnTo>
                  <a:close/>
                </a:path>
                <a:path w="2676525" h="4258309">
                  <a:moveTo>
                    <a:pt x="189890" y="88"/>
                  </a:moveTo>
                  <a:lnTo>
                    <a:pt x="0" y="88"/>
                  </a:lnTo>
                  <a:lnTo>
                    <a:pt x="0" y="79590"/>
                  </a:lnTo>
                  <a:lnTo>
                    <a:pt x="189890" y="79590"/>
                  </a:lnTo>
                  <a:lnTo>
                    <a:pt x="189890" y="88"/>
                  </a:lnTo>
                  <a:close/>
                </a:path>
                <a:path w="2676525" h="4258309">
                  <a:moveTo>
                    <a:pt x="378790" y="2964446"/>
                  </a:moveTo>
                  <a:lnTo>
                    <a:pt x="1041" y="2964446"/>
                  </a:lnTo>
                  <a:lnTo>
                    <a:pt x="1041" y="3043872"/>
                  </a:lnTo>
                  <a:lnTo>
                    <a:pt x="378790" y="3043872"/>
                  </a:lnTo>
                  <a:lnTo>
                    <a:pt x="378790" y="2964446"/>
                  </a:lnTo>
                  <a:close/>
                </a:path>
                <a:path w="2676525" h="4258309">
                  <a:moveTo>
                    <a:pt x="378790" y="2089391"/>
                  </a:moveTo>
                  <a:lnTo>
                    <a:pt x="1041" y="2089391"/>
                  </a:lnTo>
                  <a:lnTo>
                    <a:pt x="1041" y="2168817"/>
                  </a:lnTo>
                  <a:lnTo>
                    <a:pt x="378790" y="2168817"/>
                  </a:lnTo>
                  <a:lnTo>
                    <a:pt x="378790" y="2089391"/>
                  </a:lnTo>
                  <a:close/>
                </a:path>
                <a:path w="2676525" h="4258309">
                  <a:moveTo>
                    <a:pt x="378790" y="1214361"/>
                  </a:moveTo>
                  <a:lnTo>
                    <a:pt x="1041" y="1214361"/>
                  </a:lnTo>
                  <a:lnTo>
                    <a:pt x="1041" y="1293787"/>
                  </a:lnTo>
                  <a:lnTo>
                    <a:pt x="378790" y="1293787"/>
                  </a:lnTo>
                  <a:lnTo>
                    <a:pt x="378790" y="1214361"/>
                  </a:lnTo>
                  <a:close/>
                </a:path>
                <a:path w="2676525" h="4258309">
                  <a:moveTo>
                    <a:pt x="378790" y="339305"/>
                  </a:moveTo>
                  <a:lnTo>
                    <a:pt x="1041" y="339305"/>
                  </a:lnTo>
                  <a:lnTo>
                    <a:pt x="1041" y="418744"/>
                  </a:lnTo>
                  <a:lnTo>
                    <a:pt x="378790" y="418744"/>
                  </a:lnTo>
                  <a:lnTo>
                    <a:pt x="378790" y="339305"/>
                  </a:lnTo>
                  <a:close/>
                </a:path>
                <a:path w="2676525" h="4258309">
                  <a:moveTo>
                    <a:pt x="567651" y="2964180"/>
                  </a:moveTo>
                  <a:lnTo>
                    <a:pt x="495935" y="2964180"/>
                  </a:lnTo>
                  <a:lnTo>
                    <a:pt x="495935" y="3303270"/>
                  </a:lnTo>
                  <a:lnTo>
                    <a:pt x="189903" y="3303270"/>
                  </a:lnTo>
                  <a:lnTo>
                    <a:pt x="189903" y="3383280"/>
                  </a:lnTo>
                  <a:lnTo>
                    <a:pt x="567651" y="3383280"/>
                  </a:lnTo>
                  <a:lnTo>
                    <a:pt x="567651" y="3303270"/>
                  </a:lnTo>
                  <a:lnTo>
                    <a:pt x="567651" y="2964180"/>
                  </a:lnTo>
                  <a:close/>
                </a:path>
                <a:path w="2676525" h="4258309">
                  <a:moveTo>
                    <a:pt x="567651" y="2089150"/>
                  </a:moveTo>
                  <a:lnTo>
                    <a:pt x="495935" y="2089150"/>
                  </a:lnTo>
                  <a:lnTo>
                    <a:pt x="495935" y="2428240"/>
                  </a:lnTo>
                  <a:lnTo>
                    <a:pt x="189903" y="2428240"/>
                  </a:lnTo>
                  <a:lnTo>
                    <a:pt x="189903" y="2508250"/>
                  </a:lnTo>
                  <a:lnTo>
                    <a:pt x="567651" y="2508250"/>
                  </a:lnTo>
                  <a:lnTo>
                    <a:pt x="567651" y="2428240"/>
                  </a:lnTo>
                  <a:lnTo>
                    <a:pt x="567651" y="2089150"/>
                  </a:lnTo>
                  <a:close/>
                </a:path>
                <a:path w="2676525" h="4258309">
                  <a:moveTo>
                    <a:pt x="567651" y="1214120"/>
                  </a:moveTo>
                  <a:lnTo>
                    <a:pt x="495935" y="1214120"/>
                  </a:lnTo>
                  <a:lnTo>
                    <a:pt x="495935" y="1553210"/>
                  </a:lnTo>
                  <a:lnTo>
                    <a:pt x="189903" y="1553210"/>
                  </a:lnTo>
                  <a:lnTo>
                    <a:pt x="189903" y="1633220"/>
                  </a:lnTo>
                  <a:lnTo>
                    <a:pt x="567651" y="1633220"/>
                  </a:lnTo>
                  <a:lnTo>
                    <a:pt x="567651" y="1553210"/>
                  </a:lnTo>
                  <a:lnTo>
                    <a:pt x="567651" y="1214120"/>
                  </a:lnTo>
                  <a:close/>
                </a:path>
                <a:path w="2676525" h="4258309">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676525" h="4258309">
                  <a:moveTo>
                    <a:pt x="1062558" y="2625090"/>
                  </a:moveTo>
                  <a:lnTo>
                    <a:pt x="684847" y="2625090"/>
                  </a:lnTo>
                  <a:lnTo>
                    <a:pt x="684847" y="2705100"/>
                  </a:lnTo>
                  <a:lnTo>
                    <a:pt x="684847" y="3044190"/>
                  </a:lnTo>
                  <a:lnTo>
                    <a:pt x="756513" y="3044190"/>
                  </a:lnTo>
                  <a:lnTo>
                    <a:pt x="756513" y="2705100"/>
                  </a:lnTo>
                  <a:lnTo>
                    <a:pt x="1062558" y="2705100"/>
                  </a:lnTo>
                  <a:lnTo>
                    <a:pt x="1062558" y="2625090"/>
                  </a:lnTo>
                  <a:close/>
                </a:path>
                <a:path w="2676525" h="4258309">
                  <a:moveTo>
                    <a:pt x="1062558" y="1750060"/>
                  </a:moveTo>
                  <a:lnTo>
                    <a:pt x="684847" y="1750060"/>
                  </a:lnTo>
                  <a:lnTo>
                    <a:pt x="684847" y="1830070"/>
                  </a:lnTo>
                  <a:lnTo>
                    <a:pt x="684847" y="2169160"/>
                  </a:lnTo>
                  <a:lnTo>
                    <a:pt x="756513" y="2169160"/>
                  </a:lnTo>
                  <a:lnTo>
                    <a:pt x="756513" y="1830070"/>
                  </a:lnTo>
                  <a:lnTo>
                    <a:pt x="1062558" y="1830070"/>
                  </a:lnTo>
                  <a:lnTo>
                    <a:pt x="1062558" y="1750060"/>
                  </a:lnTo>
                  <a:close/>
                </a:path>
                <a:path w="2676525" h="4258309">
                  <a:moveTo>
                    <a:pt x="1062558" y="875030"/>
                  </a:moveTo>
                  <a:lnTo>
                    <a:pt x="684847" y="875030"/>
                  </a:lnTo>
                  <a:lnTo>
                    <a:pt x="684847" y="955040"/>
                  </a:lnTo>
                  <a:lnTo>
                    <a:pt x="684847" y="1294130"/>
                  </a:lnTo>
                  <a:lnTo>
                    <a:pt x="756513" y="1294130"/>
                  </a:lnTo>
                  <a:lnTo>
                    <a:pt x="756513" y="955040"/>
                  </a:lnTo>
                  <a:lnTo>
                    <a:pt x="1062558" y="955040"/>
                  </a:lnTo>
                  <a:lnTo>
                    <a:pt x="1062558" y="875030"/>
                  </a:lnTo>
                  <a:close/>
                </a:path>
                <a:path w="2676525" h="4258309">
                  <a:moveTo>
                    <a:pt x="1062558" y="0"/>
                  </a:moveTo>
                  <a:lnTo>
                    <a:pt x="684847" y="0"/>
                  </a:lnTo>
                  <a:lnTo>
                    <a:pt x="684847" y="80010"/>
                  </a:lnTo>
                  <a:lnTo>
                    <a:pt x="684847" y="419100"/>
                  </a:lnTo>
                  <a:lnTo>
                    <a:pt x="756513" y="419100"/>
                  </a:lnTo>
                  <a:lnTo>
                    <a:pt x="756513" y="80010"/>
                  </a:lnTo>
                  <a:lnTo>
                    <a:pt x="1062558" y="80010"/>
                  </a:lnTo>
                  <a:lnTo>
                    <a:pt x="1062558" y="0"/>
                  </a:lnTo>
                  <a:close/>
                </a:path>
                <a:path w="2676525" h="4258309">
                  <a:moveTo>
                    <a:pt x="1251445" y="2964446"/>
                  </a:moveTo>
                  <a:lnTo>
                    <a:pt x="873709" y="2964446"/>
                  </a:lnTo>
                  <a:lnTo>
                    <a:pt x="873709" y="3043872"/>
                  </a:lnTo>
                  <a:lnTo>
                    <a:pt x="1251445" y="3043872"/>
                  </a:lnTo>
                  <a:lnTo>
                    <a:pt x="1251445" y="2964446"/>
                  </a:lnTo>
                  <a:close/>
                </a:path>
                <a:path w="2676525" h="4258309">
                  <a:moveTo>
                    <a:pt x="1251445" y="2089391"/>
                  </a:moveTo>
                  <a:lnTo>
                    <a:pt x="873709" y="2089391"/>
                  </a:lnTo>
                  <a:lnTo>
                    <a:pt x="873709" y="2168817"/>
                  </a:lnTo>
                  <a:lnTo>
                    <a:pt x="1251445" y="2168817"/>
                  </a:lnTo>
                  <a:lnTo>
                    <a:pt x="1251445" y="2089391"/>
                  </a:lnTo>
                  <a:close/>
                </a:path>
                <a:path w="2676525" h="4258309">
                  <a:moveTo>
                    <a:pt x="1251445" y="1214361"/>
                  </a:moveTo>
                  <a:lnTo>
                    <a:pt x="873709" y="1214361"/>
                  </a:lnTo>
                  <a:lnTo>
                    <a:pt x="873709" y="1293787"/>
                  </a:lnTo>
                  <a:lnTo>
                    <a:pt x="1251445" y="1293787"/>
                  </a:lnTo>
                  <a:lnTo>
                    <a:pt x="1251445" y="1214361"/>
                  </a:lnTo>
                  <a:close/>
                </a:path>
                <a:path w="2676525" h="4258309">
                  <a:moveTo>
                    <a:pt x="1251445" y="339305"/>
                  </a:moveTo>
                  <a:lnTo>
                    <a:pt x="873709" y="339305"/>
                  </a:lnTo>
                  <a:lnTo>
                    <a:pt x="873709" y="418744"/>
                  </a:lnTo>
                  <a:lnTo>
                    <a:pt x="1251445" y="418744"/>
                  </a:lnTo>
                  <a:lnTo>
                    <a:pt x="1251445" y="339305"/>
                  </a:lnTo>
                  <a:close/>
                </a:path>
                <a:path w="2676525" h="4258309">
                  <a:moveTo>
                    <a:pt x="1440319" y="2964180"/>
                  </a:moveTo>
                  <a:lnTo>
                    <a:pt x="1368602" y="2964180"/>
                  </a:lnTo>
                  <a:lnTo>
                    <a:pt x="1368602" y="3303270"/>
                  </a:lnTo>
                  <a:lnTo>
                    <a:pt x="1062570" y="3303270"/>
                  </a:lnTo>
                  <a:lnTo>
                    <a:pt x="1062570" y="3383280"/>
                  </a:lnTo>
                  <a:lnTo>
                    <a:pt x="1440319" y="3383280"/>
                  </a:lnTo>
                  <a:lnTo>
                    <a:pt x="1440319" y="3303270"/>
                  </a:lnTo>
                  <a:lnTo>
                    <a:pt x="1440319" y="2964180"/>
                  </a:lnTo>
                  <a:close/>
                </a:path>
                <a:path w="2676525" h="4258309">
                  <a:moveTo>
                    <a:pt x="1440319" y="2089150"/>
                  </a:moveTo>
                  <a:lnTo>
                    <a:pt x="1368602" y="2089150"/>
                  </a:lnTo>
                  <a:lnTo>
                    <a:pt x="1368602" y="2428240"/>
                  </a:lnTo>
                  <a:lnTo>
                    <a:pt x="1062570" y="2428240"/>
                  </a:lnTo>
                  <a:lnTo>
                    <a:pt x="1062570" y="2508250"/>
                  </a:lnTo>
                  <a:lnTo>
                    <a:pt x="1440319" y="2508250"/>
                  </a:lnTo>
                  <a:lnTo>
                    <a:pt x="1440319" y="2428240"/>
                  </a:lnTo>
                  <a:lnTo>
                    <a:pt x="1440319" y="2089150"/>
                  </a:lnTo>
                  <a:close/>
                </a:path>
                <a:path w="2676525" h="4258309">
                  <a:moveTo>
                    <a:pt x="1440319" y="1214120"/>
                  </a:moveTo>
                  <a:lnTo>
                    <a:pt x="1368602" y="1214120"/>
                  </a:lnTo>
                  <a:lnTo>
                    <a:pt x="1368602" y="1553210"/>
                  </a:lnTo>
                  <a:lnTo>
                    <a:pt x="1062570" y="1553210"/>
                  </a:lnTo>
                  <a:lnTo>
                    <a:pt x="1062570" y="1633220"/>
                  </a:lnTo>
                  <a:lnTo>
                    <a:pt x="1440319" y="1633220"/>
                  </a:lnTo>
                  <a:lnTo>
                    <a:pt x="1440319" y="1553210"/>
                  </a:lnTo>
                  <a:lnTo>
                    <a:pt x="1440319" y="1214120"/>
                  </a:lnTo>
                  <a:close/>
                </a:path>
                <a:path w="2676525" h="4258309">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676525" h="4258309">
                  <a:moveTo>
                    <a:pt x="1935226" y="3500120"/>
                  </a:moveTo>
                  <a:lnTo>
                    <a:pt x="1557502" y="3500120"/>
                  </a:lnTo>
                  <a:lnTo>
                    <a:pt x="1557502" y="3580130"/>
                  </a:lnTo>
                  <a:lnTo>
                    <a:pt x="1557502" y="3919220"/>
                  </a:lnTo>
                  <a:lnTo>
                    <a:pt x="1629181" y="3919220"/>
                  </a:lnTo>
                  <a:lnTo>
                    <a:pt x="1629181" y="3580130"/>
                  </a:lnTo>
                  <a:lnTo>
                    <a:pt x="1935226" y="3580130"/>
                  </a:lnTo>
                  <a:lnTo>
                    <a:pt x="1935226" y="3500120"/>
                  </a:lnTo>
                  <a:close/>
                </a:path>
                <a:path w="2676525" h="4258309">
                  <a:moveTo>
                    <a:pt x="1935226" y="2625090"/>
                  </a:moveTo>
                  <a:lnTo>
                    <a:pt x="1557502" y="2625090"/>
                  </a:lnTo>
                  <a:lnTo>
                    <a:pt x="1557502" y="2705100"/>
                  </a:lnTo>
                  <a:lnTo>
                    <a:pt x="1557502" y="3044190"/>
                  </a:lnTo>
                  <a:lnTo>
                    <a:pt x="1629181" y="3044190"/>
                  </a:lnTo>
                  <a:lnTo>
                    <a:pt x="1629181" y="2705100"/>
                  </a:lnTo>
                  <a:lnTo>
                    <a:pt x="1935226" y="2705100"/>
                  </a:lnTo>
                  <a:lnTo>
                    <a:pt x="1935226" y="2625090"/>
                  </a:lnTo>
                  <a:close/>
                </a:path>
                <a:path w="2676525" h="4258309">
                  <a:moveTo>
                    <a:pt x="1935226" y="1750060"/>
                  </a:moveTo>
                  <a:lnTo>
                    <a:pt x="1557502" y="1750060"/>
                  </a:lnTo>
                  <a:lnTo>
                    <a:pt x="1557502" y="1830070"/>
                  </a:lnTo>
                  <a:lnTo>
                    <a:pt x="1557502" y="2169160"/>
                  </a:lnTo>
                  <a:lnTo>
                    <a:pt x="1629181" y="2169160"/>
                  </a:lnTo>
                  <a:lnTo>
                    <a:pt x="1629181" y="1830070"/>
                  </a:lnTo>
                  <a:lnTo>
                    <a:pt x="1935226" y="1830070"/>
                  </a:lnTo>
                  <a:lnTo>
                    <a:pt x="1935226" y="1750060"/>
                  </a:lnTo>
                  <a:close/>
                </a:path>
                <a:path w="2676525" h="4258309">
                  <a:moveTo>
                    <a:pt x="1935226" y="875030"/>
                  </a:moveTo>
                  <a:lnTo>
                    <a:pt x="1557502" y="875030"/>
                  </a:lnTo>
                  <a:lnTo>
                    <a:pt x="1557502" y="955040"/>
                  </a:lnTo>
                  <a:lnTo>
                    <a:pt x="1557502" y="1294130"/>
                  </a:lnTo>
                  <a:lnTo>
                    <a:pt x="1629181" y="1294130"/>
                  </a:lnTo>
                  <a:lnTo>
                    <a:pt x="1629181" y="955040"/>
                  </a:lnTo>
                  <a:lnTo>
                    <a:pt x="1935226" y="955040"/>
                  </a:lnTo>
                  <a:lnTo>
                    <a:pt x="1935226" y="875030"/>
                  </a:lnTo>
                  <a:close/>
                </a:path>
                <a:path w="2676525" h="4258309">
                  <a:moveTo>
                    <a:pt x="1935226" y="0"/>
                  </a:moveTo>
                  <a:lnTo>
                    <a:pt x="1557502" y="0"/>
                  </a:lnTo>
                  <a:lnTo>
                    <a:pt x="1557502" y="80010"/>
                  </a:lnTo>
                  <a:lnTo>
                    <a:pt x="1557502" y="419100"/>
                  </a:lnTo>
                  <a:lnTo>
                    <a:pt x="1629181" y="419100"/>
                  </a:lnTo>
                  <a:lnTo>
                    <a:pt x="1629181" y="80010"/>
                  </a:lnTo>
                  <a:lnTo>
                    <a:pt x="1935226" y="80010"/>
                  </a:lnTo>
                  <a:lnTo>
                    <a:pt x="1935226" y="0"/>
                  </a:lnTo>
                  <a:close/>
                </a:path>
                <a:path w="2676525" h="4258309">
                  <a:moveTo>
                    <a:pt x="2124113" y="2964446"/>
                  </a:moveTo>
                  <a:lnTo>
                    <a:pt x="1746364" y="2964446"/>
                  </a:lnTo>
                  <a:lnTo>
                    <a:pt x="1746364" y="3043872"/>
                  </a:lnTo>
                  <a:lnTo>
                    <a:pt x="2124113" y="3043872"/>
                  </a:lnTo>
                  <a:lnTo>
                    <a:pt x="2124113" y="2964446"/>
                  </a:lnTo>
                  <a:close/>
                </a:path>
                <a:path w="2676525" h="4258309">
                  <a:moveTo>
                    <a:pt x="2124113" y="2089391"/>
                  </a:moveTo>
                  <a:lnTo>
                    <a:pt x="1746364" y="2089391"/>
                  </a:lnTo>
                  <a:lnTo>
                    <a:pt x="1746364" y="2168817"/>
                  </a:lnTo>
                  <a:lnTo>
                    <a:pt x="2124113" y="2168817"/>
                  </a:lnTo>
                  <a:lnTo>
                    <a:pt x="2124113" y="2089391"/>
                  </a:lnTo>
                  <a:close/>
                </a:path>
                <a:path w="2676525" h="4258309">
                  <a:moveTo>
                    <a:pt x="2124113" y="1214361"/>
                  </a:moveTo>
                  <a:lnTo>
                    <a:pt x="1746364" y="1214361"/>
                  </a:lnTo>
                  <a:lnTo>
                    <a:pt x="1746364" y="1293787"/>
                  </a:lnTo>
                  <a:lnTo>
                    <a:pt x="2124113" y="1293787"/>
                  </a:lnTo>
                  <a:lnTo>
                    <a:pt x="2124113" y="1214361"/>
                  </a:lnTo>
                  <a:close/>
                </a:path>
                <a:path w="2676525" h="4258309">
                  <a:moveTo>
                    <a:pt x="2124113" y="339305"/>
                  </a:moveTo>
                  <a:lnTo>
                    <a:pt x="1746364" y="339305"/>
                  </a:lnTo>
                  <a:lnTo>
                    <a:pt x="1746364" y="418744"/>
                  </a:lnTo>
                  <a:lnTo>
                    <a:pt x="2124113" y="418744"/>
                  </a:lnTo>
                  <a:lnTo>
                    <a:pt x="2124113" y="339305"/>
                  </a:lnTo>
                  <a:close/>
                </a:path>
                <a:path w="2676525" h="4258309">
                  <a:moveTo>
                    <a:pt x="2312987" y="3839210"/>
                  </a:moveTo>
                  <a:lnTo>
                    <a:pt x="2241270" y="3839210"/>
                  </a:lnTo>
                  <a:lnTo>
                    <a:pt x="2241270" y="4178300"/>
                  </a:lnTo>
                  <a:lnTo>
                    <a:pt x="1935238" y="4178300"/>
                  </a:lnTo>
                  <a:lnTo>
                    <a:pt x="1935238" y="4258310"/>
                  </a:lnTo>
                  <a:lnTo>
                    <a:pt x="2312987" y="4258310"/>
                  </a:lnTo>
                  <a:lnTo>
                    <a:pt x="2312987" y="4178300"/>
                  </a:lnTo>
                  <a:lnTo>
                    <a:pt x="2312987" y="3839210"/>
                  </a:lnTo>
                  <a:close/>
                </a:path>
                <a:path w="2676525" h="4258309">
                  <a:moveTo>
                    <a:pt x="2312987" y="2964180"/>
                  </a:moveTo>
                  <a:lnTo>
                    <a:pt x="2241270" y="2964180"/>
                  </a:lnTo>
                  <a:lnTo>
                    <a:pt x="2241270" y="3303270"/>
                  </a:lnTo>
                  <a:lnTo>
                    <a:pt x="1935238" y="3303270"/>
                  </a:lnTo>
                  <a:lnTo>
                    <a:pt x="1935238" y="3383280"/>
                  </a:lnTo>
                  <a:lnTo>
                    <a:pt x="2312987" y="3383280"/>
                  </a:lnTo>
                  <a:lnTo>
                    <a:pt x="2312987" y="3303270"/>
                  </a:lnTo>
                  <a:lnTo>
                    <a:pt x="2312987" y="2964180"/>
                  </a:lnTo>
                  <a:close/>
                </a:path>
                <a:path w="2676525" h="4258309">
                  <a:moveTo>
                    <a:pt x="2312987" y="2089150"/>
                  </a:moveTo>
                  <a:lnTo>
                    <a:pt x="2241270" y="2089150"/>
                  </a:lnTo>
                  <a:lnTo>
                    <a:pt x="2241270" y="2428240"/>
                  </a:lnTo>
                  <a:lnTo>
                    <a:pt x="1935238" y="2428240"/>
                  </a:lnTo>
                  <a:lnTo>
                    <a:pt x="1935238" y="2508250"/>
                  </a:lnTo>
                  <a:lnTo>
                    <a:pt x="2312987" y="2508250"/>
                  </a:lnTo>
                  <a:lnTo>
                    <a:pt x="2312987" y="2428240"/>
                  </a:lnTo>
                  <a:lnTo>
                    <a:pt x="2312987" y="2089150"/>
                  </a:lnTo>
                  <a:close/>
                </a:path>
                <a:path w="2676525" h="4258309">
                  <a:moveTo>
                    <a:pt x="2312987" y="1214120"/>
                  </a:moveTo>
                  <a:lnTo>
                    <a:pt x="2241270" y="1214120"/>
                  </a:lnTo>
                  <a:lnTo>
                    <a:pt x="2241270" y="1553210"/>
                  </a:lnTo>
                  <a:lnTo>
                    <a:pt x="1935238" y="1553210"/>
                  </a:lnTo>
                  <a:lnTo>
                    <a:pt x="1935238" y="1633220"/>
                  </a:lnTo>
                  <a:lnTo>
                    <a:pt x="2312987" y="1633220"/>
                  </a:lnTo>
                  <a:lnTo>
                    <a:pt x="2312987" y="1553210"/>
                  </a:lnTo>
                  <a:lnTo>
                    <a:pt x="2312987" y="1214120"/>
                  </a:lnTo>
                  <a:close/>
                </a:path>
                <a:path w="2676525" h="4258309">
                  <a:moveTo>
                    <a:pt x="2312987" y="339090"/>
                  </a:moveTo>
                  <a:lnTo>
                    <a:pt x="2241270" y="339090"/>
                  </a:lnTo>
                  <a:lnTo>
                    <a:pt x="2241270" y="678180"/>
                  </a:lnTo>
                  <a:lnTo>
                    <a:pt x="2312987" y="678180"/>
                  </a:lnTo>
                  <a:lnTo>
                    <a:pt x="2312987" y="339090"/>
                  </a:lnTo>
                  <a:close/>
                </a:path>
                <a:path w="2676525" h="4258309">
                  <a:moveTo>
                    <a:pt x="2676271" y="3500120"/>
                  </a:moveTo>
                  <a:lnTo>
                    <a:pt x="2430170" y="3500120"/>
                  </a:lnTo>
                  <a:lnTo>
                    <a:pt x="2430170" y="3580130"/>
                  </a:lnTo>
                  <a:lnTo>
                    <a:pt x="2430170" y="3919220"/>
                  </a:lnTo>
                  <a:lnTo>
                    <a:pt x="2501836" y="3919220"/>
                  </a:lnTo>
                  <a:lnTo>
                    <a:pt x="2501836" y="3580130"/>
                  </a:lnTo>
                  <a:lnTo>
                    <a:pt x="2676271" y="3580130"/>
                  </a:lnTo>
                  <a:lnTo>
                    <a:pt x="2676271" y="3500120"/>
                  </a:lnTo>
                  <a:close/>
                </a:path>
                <a:path w="2676525" h="4258309">
                  <a:moveTo>
                    <a:pt x="2676271" y="2625090"/>
                  </a:moveTo>
                  <a:lnTo>
                    <a:pt x="2430170" y="2625090"/>
                  </a:lnTo>
                  <a:lnTo>
                    <a:pt x="2430170" y="2705100"/>
                  </a:lnTo>
                  <a:lnTo>
                    <a:pt x="2430170" y="3044190"/>
                  </a:lnTo>
                  <a:lnTo>
                    <a:pt x="2501836" y="3044190"/>
                  </a:lnTo>
                  <a:lnTo>
                    <a:pt x="2501836" y="2705100"/>
                  </a:lnTo>
                  <a:lnTo>
                    <a:pt x="2676271" y="2705100"/>
                  </a:lnTo>
                  <a:lnTo>
                    <a:pt x="2676271" y="2625090"/>
                  </a:lnTo>
                  <a:close/>
                </a:path>
                <a:path w="2676525" h="4258309">
                  <a:moveTo>
                    <a:pt x="2676271" y="1750060"/>
                  </a:moveTo>
                  <a:lnTo>
                    <a:pt x="2430170" y="1750060"/>
                  </a:lnTo>
                  <a:lnTo>
                    <a:pt x="2430170" y="1830070"/>
                  </a:lnTo>
                  <a:lnTo>
                    <a:pt x="2430170" y="2169160"/>
                  </a:lnTo>
                  <a:lnTo>
                    <a:pt x="2501836" y="2169160"/>
                  </a:lnTo>
                  <a:lnTo>
                    <a:pt x="2501836" y="1830070"/>
                  </a:lnTo>
                  <a:lnTo>
                    <a:pt x="2676271" y="1830070"/>
                  </a:lnTo>
                  <a:lnTo>
                    <a:pt x="2676271" y="1750060"/>
                  </a:lnTo>
                  <a:close/>
                </a:path>
                <a:path w="2676525" h="4258309">
                  <a:moveTo>
                    <a:pt x="2676271" y="875030"/>
                  </a:moveTo>
                  <a:lnTo>
                    <a:pt x="2430170" y="875030"/>
                  </a:lnTo>
                  <a:lnTo>
                    <a:pt x="2430170" y="955040"/>
                  </a:lnTo>
                  <a:lnTo>
                    <a:pt x="2430170" y="1294130"/>
                  </a:lnTo>
                  <a:lnTo>
                    <a:pt x="2501836" y="1294130"/>
                  </a:lnTo>
                  <a:lnTo>
                    <a:pt x="2501836" y="955040"/>
                  </a:lnTo>
                  <a:lnTo>
                    <a:pt x="2676271" y="955040"/>
                  </a:lnTo>
                  <a:lnTo>
                    <a:pt x="2676271" y="875030"/>
                  </a:lnTo>
                  <a:close/>
                </a:path>
                <a:path w="2676525" h="4258309">
                  <a:moveTo>
                    <a:pt x="2676283" y="3839476"/>
                  </a:moveTo>
                  <a:lnTo>
                    <a:pt x="2619032" y="3839476"/>
                  </a:lnTo>
                  <a:lnTo>
                    <a:pt x="2619032" y="3918902"/>
                  </a:lnTo>
                  <a:lnTo>
                    <a:pt x="2676283" y="3918902"/>
                  </a:lnTo>
                  <a:lnTo>
                    <a:pt x="2676283" y="3839476"/>
                  </a:lnTo>
                  <a:close/>
                </a:path>
                <a:path w="2676525" h="4258309">
                  <a:moveTo>
                    <a:pt x="2676283" y="2964446"/>
                  </a:moveTo>
                  <a:lnTo>
                    <a:pt x="2619032" y="2964446"/>
                  </a:lnTo>
                  <a:lnTo>
                    <a:pt x="2619032" y="3043872"/>
                  </a:lnTo>
                  <a:lnTo>
                    <a:pt x="2676283" y="3043872"/>
                  </a:lnTo>
                  <a:lnTo>
                    <a:pt x="2676283" y="2964446"/>
                  </a:lnTo>
                  <a:close/>
                </a:path>
                <a:path w="2676525" h="4258309">
                  <a:moveTo>
                    <a:pt x="2676283" y="2089391"/>
                  </a:moveTo>
                  <a:lnTo>
                    <a:pt x="2619032" y="2089391"/>
                  </a:lnTo>
                  <a:lnTo>
                    <a:pt x="2619032" y="2168817"/>
                  </a:lnTo>
                  <a:lnTo>
                    <a:pt x="2676283" y="2168817"/>
                  </a:lnTo>
                  <a:lnTo>
                    <a:pt x="2676283" y="2089391"/>
                  </a:lnTo>
                  <a:close/>
                </a:path>
                <a:path w="2676525" h="4258309">
                  <a:moveTo>
                    <a:pt x="2676283" y="1214361"/>
                  </a:moveTo>
                  <a:lnTo>
                    <a:pt x="2619032" y="1214361"/>
                  </a:lnTo>
                  <a:lnTo>
                    <a:pt x="2619032" y="1293787"/>
                  </a:lnTo>
                  <a:lnTo>
                    <a:pt x="2676283" y="1293787"/>
                  </a:lnTo>
                  <a:lnTo>
                    <a:pt x="2676283" y="1214361"/>
                  </a:lnTo>
                  <a:close/>
                </a:path>
              </a:pathLst>
            </a:custGeom>
            <a:solidFill>
              <a:srgbClr val="338B93"/>
            </a:solidFill>
          </p:spPr>
          <p:txBody>
            <a:bodyPr wrap="square" lIns="0" tIns="0" rIns="0" bIns="0" rtlCol="0"/>
            <a:lstStyle/>
            <a:p>
              <a:endParaRPr/>
            </a:p>
          </p:txBody>
        </p:sp>
        <p:sp>
          <p:nvSpPr>
            <p:cNvPr id="14" name="object 7">
              <a:extLst>
                <a:ext uri="{FF2B5EF4-FFF2-40B4-BE49-F238E27FC236}">
                  <a16:creationId xmlns:a16="http://schemas.microsoft.com/office/drawing/2014/main" id="{41AFE31A-7EA5-386E-9DA8-2A483E9CC9FB}"/>
                </a:ext>
              </a:extLst>
            </p:cNvPr>
            <p:cNvSpPr/>
            <p:nvPr/>
          </p:nvSpPr>
          <p:spPr>
            <a:xfrm>
              <a:off x="17427817" y="10500366"/>
              <a:ext cx="2124710" cy="758190"/>
            </a:xfrm>
            <a:custGeom>
              <a:avLst/>
              <a:gdLst/>
              <a:ahLst/>
              <a:cxnLst/>
              <a:rect l="l" t="t" r="r" b="b"/>
              <a:pathLst>
                <a:path w="2124709" h="758190">
                  <a:moveTo>
                    <a:pt x="189890" y="152"/>
                  </a:moveTo>
                  <a:lnTo>
                    <a:pt x="0" y="152"/>
                  </a:lnTo>
                  <a:lnTo>
                    <a:pt x="0" y="79629"/>
                  </a:lnTo>
                  <a:lnTo>
                    <a:pt x="189890" y="79629"/>
                  </a:lnTo>
                  <a:lnTo>
                    <a:pt x="189890" y="152"/>
                  </a:lnTo>
                  <a:close/>
                </a:path>
                <a:path w="2124709" h="758190">
                  <a:moveTo>
                    <a:pt x="378790" y="339356"/>
                  </a:moveTo>
                  <a:lnTo>
                    <a:pt x="1041" y="339356"/>
                  </a:lnTo>
                  <a:lnTo>
                    <a:pt x="1041" y="418782"/>
                  </a:lnTo>
                  <a:lnTo>
                    <a:pt x="378790" y="418782"/>
                  </a:lnTo>
                  <a:lnTo>
                    <a:pt x="378790" y="339356"/>
                  </a:lnTo>
                  <a:close/>
                </a:path>
                <a:path w="2124709" h="758190">
                  <a:moveTo>
                    <a:pt x="567651" y="339090"/>
                  </a:moveTo>
                  <a:lnTo>
                    <a:pt x="495935" y="339090"/>
                  </a:lnTo>
                  <a:lnTo>
                    <a:pt x="495935" y="678180"/>
                  </a:lnTo>
                  <a:lnTo>
                    <a:pt x="189903" y="678180"/>
                  </a:lnTo>
                  <a:lnTo>
                    <a:pt x="189903" y="758190"/>
                  </a:lnTo>
                  <a:lnTo>
                    <a:pt x="567651" y="758190"/>
                  </a:lnTo>
                  <a:lnTo>
                    <a:pt x="567651" y="678180"/>
                  </a:lnTo>
                  <a:lnTo>
                    <a:pt x="567651" y="339090"/>
                  </a:lnTo>
                  <a:close/>
                </a:path>
                <a:path w="2124709" h="758190">
                  <a:moveTo>
                    <a:pt x="1062558" y="0"/>
                  </a:moveTo>
                  <a:lnTo>
                    <a:pt x="684847" y="0"/>
                  </a:lnTo>
                  <a:lnTo>
                    <a:pt x="684847" y="80010"/>
                  </a:lnTo>
                  <a:lnTo>
                    <a:pt x="684847" y="419100"/>
                  </a:lnTo>
                  <a:lnTo>
                    <a:pt x="756513" y="419100"/>
                  </a:lnTo>
                  <a:lnTo>
                    <a:pt x="756513" y="80010"/>
                  </a:lnTo>
                  <a:lnTo>
                    <a:pt x="1062558" y="80010"/>
                  </a:lnTo>
                  <a:lnTo>
                    <a:pt x="1062558" y="0"/>
                  </a:lnTo>
                  <a:close/>
                </a:path>
                <a:path w="2124709" h="758190">
                  <a:moveTo>
                    <a:pt x="1251445" y="339356"/>
                  </a:moveTo>
                  <a:lnTo>
                    <a:pt x="873709" y="339356"/>
                  </a:lnTo>
                  <a:lnTo>
                    <a:pt x="873709" y="418782"/>
                  </a:lnTo>
                  <a:lnTo>
                    <a:pt x="1251445" y="418782"/>
                  </a:lnTo>
                  <a:lnTo>
                    <a:pt x="1251445" y="339356"/>
                  </a:lnTo>
                  <a:close/>
                </a:path>
                <a:path w="2124709" h="758190">
                  <a:moveTo>
                    <a:pt x="1440319" y="339090"/>
                  </a:moveTo>
                  <a:lnTo>
                    <a:pt x="1368602" y="339090"/>
                  </a:lnTo>
                  <a:lnTo>
                    <a:pt x="1368602" y="678180"/>
                  </a:lnTo>
                  <a:lnTo>
                    <a:pt x="1062570" y="678180"/>
                  </a:lnTo>
                  <a:lnTo>
                    <a:pt x="1062570" y="758190"/>
                  </a:lnTo>
                  <a:lnTo>
                    <a:pt x="1440319" y="758190"/>
                  </a:lnTo>
                  <a:lnTo>
                    <a:pt x="1440319" y="678180"/>
                  </a:lnTo>
                  <a:lnTo>
                    <a:pt x="1440319" y="339090"/>
                  </a:lnTo>
                  <a:close/>
                </a:path>
                <a:path w="2124709" h="758190">
                  <a:moveTo>
                    <a:pt x="1935226" y="0"/>
                  </a:moveTo>
                  <a:lnTo>
                    <a:pt x="1557502" y="0"/>
                  </a:lnTo>
                  <a:lnTo>
                    <a:pt x="1557502" y="80010"/>
                  </a:lnTo>
                  <a:lnTo>
                    <a:pt x="1935226" y="80010"/>
                  </a:lnTo>
                  <a:lnTo>
                    <a:pt x="1935226" y="0"/>
                  </a:lnTo>
                  <a:close/>
                </a:path>
                <a:path w="2124709" h="758190">
                  <a:moveTo>
                    <a:pt x="2124113" y="339356"/>
                  </a:moveTo>
                  <a:lnTo>
                    <a:pt x="1746364" y="339356"/>
                  </a:lnTo>
                  <a:lnTo>
                    <a:pt x="1746364" y="418782"/>
                  </a:lnTo>
                  <a:lnTo>
                    <a:pt x="2124113" y="418782"/>
                  </a:lnTo>
                  <a:lnTo>
                    <a:pt x="2124113" y="339356"/>
                  </a:lnTo>
                  <a:close/>
                </a:path>
              </a:pathLst>
            </a:custGeom>
            <a:solidFill>
              <a:srgbClr val="338B93"/>
            </a:solidFill>
          </p:spPr>
          <p:txBody>
            <a:bodyPr wrap="square" lIns="0" tIns="0" rIns="0" bIns="0" rtlCol="0"/>
            <a:lstStyle/>
            <a:p>
              <a:endParaRPr/>
            </a:p>
          </p:txBody>
        </p:sp>
      </p:gr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64008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6" name="object 8">
            <a:extLst>
              <a:ext uri="{FF2B5EF4-FFF2-40B4-BE49-F238E27FC236}">
                <a16:creationId xmlns:a16="http://schemas.microsoft.com/office/drawing/2014/main" id="{7756DC2F-CF99-DAEE-7D8E-04C1AD2BB4B9}"/>
              </a:ext>
            </a:extLst>
          </p:cNvPr>
          <p:cNvSpPr/>
          <p:nvPr userDrawn="1"/>
        </p:nvSpPr>
        <p:spPr>
          <a:xfrm>
            <a:off x="9174358"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7" name="object 10">
            <a:extLst>
              <a:ext uri="{FF2B5EF4-FFF2-40B4-BE49-F238E27FC236}">
                <a16:creationId xmlns:a16="http://schemas.microsoft.com/office/drawing/2014/main" id="{637D63AD-63EB-2CA5-29D9-9D432C63DE5B}"/>
              </a:ext>
            </a:extLst>
          </p:cNvPr>
          <p:cNvSpPr/>
          <p:nvPr userDrawn="1"/>
        </p:nvSpPr>
        <p:spPr>
          <a:xfrm>
            <a:off x="229011"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8" name="object 11">
            <a:extLst>
              <a:ext uri="{FF2B5EF4-FFF2-40B4-BE49-F238E27FC236}">
                <a16:creationId xmlns:a16="http://schemas.microsoft.com/office/drawing/2014/main" id="{B5282FD8-475C-F6A4-853A-2242CD5AB042}"/>
              </a:ext>
            </a:extLst>
          </p:cNvPr>
          <p:cNvSpPr/>
          <p:nvPr userDrawn="1"/>
        </p:nvSpPr>
        <p:spPr>
          <a:xfrm>
            <a:off x="3210793" y="1624233"/>
            <a:ext cx="2788638" cy="4381265"/>
          </a:xfrm>
          <a:custGeom>
            <a:avLst/>
            <a:gdLst/>
            <a:ahLst/>
            <a:cxnLst/>
            <a:rect l="l" t="t" r="r" b="b"/>
            <a:pathLst>
              <a:path w="4598670"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9" name="object 12">
            <a:extLst>
              <a:ext uri="{FF2B5EF4-FFF2-40B4-BE49-F238E27FC236}">
                <a16:creationId xmlns:a16="http://schemas.microsoft.com/office/drawing/2014/main" id="{712BE8F1-DFFF-CF75-CC9D-94916084554E}"/>
              </a:ext>
            </a:extLst>
          </p:cNvPr>
          <p:cNvSpPr/>
          <p:nvPr userDrawn="1"/>
        </p:nvSpPr>
        <p:spPr>
          <a:xfrm>
            <a:off x="6192575" y="1624233"/>
            <a:ext cx="2788638" cy="4381265"/>
          </a:xfrm>
          <a:custGeom>
            <a:avLst/>
            <a:gdLst/>
            <a:ahLst/>
            <a:cxnLst/>
            <a:rect l="l" t="t" r="r" b="b"/>
            <a:pathLst>
              <a:path w="4598669" h="7225030">
                <a:moveTo>
                  <a:pt x="4336883"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4336883" y="7224910"/>
                </a:lnTo>
                <a:lnTo>
                  <a:pt x="4383937" y="7220693"/>
                </a:lnTo>
                <a:lnTo>
                  <a:pt x="4428223" y="7208533"/>
                </a:lnTo>
                <a:lnTo>
                  <a:pt x="4469004" y="7189171"/>
                </a:lnTo>
                <a:lnTo>
                  <a:pt x="4505539" y="7163344"/>
                </a:lnTo>
                <a:lnTo>
                  <a:pt x="4537089" y="7131794"/>
                </a:lnTo>
                <a:lnTo>
                  <a:pt x="4562915" y="7095259"/>
                </a:lnTo>
                <a:lnTo>
                  <a:pt x="4582278" y="7054479"/>
                </a:lnTo>
                <a:lnTo>
                  <a:pt x="4594438" y="7010192"/>
                </a:lnTo>
                <a:lnTo>
                  <a:pt x="4598655" y="6963138"/>
                </a:lnTo>
                <a:lnTo>
                  <a:pt x="4598655" y="261772"/>
                </a:lnTo>
                <a:lnTo>
                  <a:pt x="4594438" y="214718"/>
                </a:lnTo>
                <a:lnTo>
                  <a:pt x="4582278" y="170431"/>
                </a:lnTo>
                <a:lnTo>
                  <a:pt x="4562915" y="129651"/>
                </a:lnTo>
                <a:lnTo>
                  <a:pt x="4537089" y="93116"/>
                </a:lnTo>
                <a:lnTo>
                  <a:pt x="4505539" y="61565"/>
                </a:lnTo>
                <a:lnTo>
                  <a:pt x="4469004" y="35739"/>
                </a:lnTo>
                <a:lnTo>
                  <a:pt x="4428223" y="16377"/>
                </a:lnTo>
                <a:lnTo>
                  <a:pt x="4383937" y="4217"/>
                </a:lnTo>
                <a:lnTo>
                  <a:pt x="4336883" y="0"/>
                </a:lnTo>
                <a:close/>
              </a:path>
            </a:pathLst>
          </a:custGeom>
          <a:solidFill>
            <a:srgbClr val="99C6C9"/>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346714"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3315087"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1" name="Text Placeholder 9">
            <a:extLst>
              <a:ext uri="{FF2B5EF4-FFF2-40B4-BE49-F238E27FC236}">
                <a16:creationId xmlns:a16="http://schemas.microsoft.com/office/drawing/2014/main" id="{0FB49E80-573B-AFDD-F883-A939837F1C48}"/>
              </a:ext>
            </a:extLst>
          </p:cNvPr>
          <p:cNvSpPr>
            <a:spLocks noGrp="1"/>
          </p:cNvSpPr>
          <p:nvPr>
            <p:ph type="body" sz="quarter" idx="15"/>
          </p:nvPr>
        </p:nvSpPr>
        <p:spPr>
          <a:xfrm>
            <a:off x="6283460"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2" name="Text Placeholder 9">
            <a:extLst>
              <a:ext uri="{FF2B5EF4-FFF2-40B4-BE49-F238E27FC236}">
                <a16:creationId xmlns:a16="http://schemas.microsoft.com/office/drawing/2014/main" id="{E5C84C33-347F-F269-9D42-1E6AC840222E}"/>
              </a:ext>
            </a:extLst>
          </p:cNvPr>
          <p:cNvSpPr>
            <a:spLocks noGrp="1"/>
          </p:cNvSpPr>
          <p:nvPr>
            <p:ph type="body" sz="quarter" idx="16"/>
          </p:nvPr>
        </p:nvSpPr>
        <p:spPr>
          <a:xfrm>
            <a:off x="9251833" y="2452026"/>
            <a:ext cx="2580049" cy="3339174"/>
          </a:xfrm>
          <a:prstGeom prst="rect">
            <a:avLst/>
          </a:prstGeom>
        </p:spPr>
        <p:txBody>
          <a:bodyPr>
            <a:noAutofit/>
          </a:bodyPr>
          <a:lstStyle>
            <a:lvl1pPr algn="l">
              <a:lnSpc>
                <a:spcPct val="1000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34671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331508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1" name="Text Placeholder 9">
            <a:extLst>
              <a:ext uri="{FF2B5EF4-FFF2-40B4-BE49-F238E27FC236}">
                <a16:creationId xmlns:a16="http://schemas.microsoft.com/office/drawing/2014/main" id="{78BB6B2A-A509-9392-8D4D-8088FC5AA21B}"/>
              </a:ext>
            </a:extLst>
          </p:cNvPr>
          <p:cNvSpPr>
            <a:spLocks noGrp="1"/>
          </p:cNvSpPr>
          <p:nvPr>
            <p:ph type="body" sz="quarter" idx="19"/>
          </p:nvPr>
        </p:nvSpPr>
        <p:spPr>
          <a:xfrm>
            <a:off x="628345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2" name="Text Placeholder 9">
            <a:extLst>
              <a:ext uri="{FF2B5EF4-FFF2-40B4-BE49-F238E27FC236}">
                <a16:creationId xmlns:a16="http://schemas.microsoft.com/office/drawing/2014/main" id="{D55433C0-162C-A8F9-19FA-2FD0C4F84AB1}"/>
              </a:ext>
            </a:extLst>
          </p:cNvPr>
          <p:cNvSpPr>
            <a:spLocks noGrp="1"/>
          </p:cNvSpPr>
          <p:nvPr>
            <p:ph type="body" sz="quarter" idx="20"/>
          </p:nvPr>
        </p:nvSpPr>
        <p:spPr>
          <a:xfrm>
            <a:off x="9251824" y="2076489"/>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77983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and Peach Panels">
    <p:bg>
      <p:bgPr>
        <a:solidFill>
          <a:schemeClr val="bg1"/>
        </a:solidFill>
        <a:effectLst/>
      </p:bgPr>
    </p:bg>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16F7885D-0472-CC27-44A4-14BE014FC8A8}"/>
              </a:ext>
            </a:extLst>
          </p:cNvPr>
          <p:cNvSpPr/>
          <p:nvPr userDrawn="1"/>
        </p:nvSpPr>
        <p:spPr>
          <a:xfrm>
            <a:off x="10568670" y="0"/>
            <a:ext cx="1623047" cy="6857615"/>
          </a:xfrm>
          <a:custGeom>
            <a:avLst/>
            <a:gdLst/>
            <a:ahLst/>
            <a:cxnLst/>
            <a:rect l="l" t="t" r="r" b="b"/>
            <a:pathLst>
              <a:path w="2676525" h="11308715">
                <a:moveTo>
                  <a:pt x="2676285" y="0"/>
                </a:moveTo>
                <a:lnTo>
                  <a:pt x="0" y="0"/>
                </a:lnTo>
                <a:lnTo>
                  <a:pt x="0" y="11308556"/>
                </a:lnTo>
                <a:lnTo>
                  <a:pt x="2676285" y="11308556"/>
                </a:lnTo>
                <a:lnTo>
                  <a:pt x="2676285" y="0"/>
                </a:lnTo>
                <a:close/>
              </a:path>
            </a:pathLst>
          </a:custGeom>
          <a:solidFill>
            <a:srgbClr val="003D60"/>
          </a:solidFill>
        </p:spPr>
        <p:txBody>
          <a:bodyPr wrap="square" lIns="0" tIns="0" rIns="0" bIns="0" rtlCol="0"/>
          <a:lstStyle/>
          <a:p>
            <a:endParaRPr/>
          </a:p>
        </p:txBody>
      </p:sp>
      <p:sp>
        <p:nvSpPr>
          <p:cNvPr id="15" name="object 4">
            <a:extLst>
              <a:ext uri="{FF2B5EF4-FFF2-40B4-BE49-F238E27FC236}">
                <a16:creationId xmlns:a16="http://schemas.microsoft.com/office/drawing/2014/main" id="{5CAAFC2B-B021-DB81-C8AB-029AD0F4C4DA}"/>
              </a:ext>
            </a:extLst>
          </p:cNvPr>
          <p:cNvSpPr/>
          <p:nvPr userDrawn="1"/>
        </p:nvSpPr>
        <p:spPr>
          <a:xfrm>
            <a:off x="10568664" y="15221"/>
            <a:ext cx="1623047" cy="2376619"/>
          </a:xfrm>
          <a:custGeom>
            <a:avLst/>
            <a:gdLst/>
            <a:ahLst/>
            <a:cxnLst/>
            <a:rect l="l" t="t" r="r" b="b"/>
            <a:pathLst>
              <a:path w="2676525" h="3919220">
                <a:moveTo>
                  <a:pt x="127088" y="2625140"/>
                </a:moveTo>
                <a:lnTo>
                  <a:pt x="0" y="2625140"/>
                </a:lnTo>
                <a:lnTo>
                  <a:pt x="0" y="2704617"/>
                </a:lnTo>
                <a:lnTo>
                  <a:pt x="127088" y="2704617"/>
                </a:lnTo>
                <a:lnTo>
                  <a:pt x="127088" y="2625140"/>
                </a:lnTo>
                <a:close/>
              </a:path>
              <a:path w="2676525" h="3919220">
                <a:moveTo>
                  <a:pt x="127088" y="1750085"/>
                </a:moveTo>
                <a:lnTo>
                  <a:pt x="0" y="1750085"/>
                </a:lnTo>
                <a:lnTo>
                  <a:pt x="0" y="1829574"/>
                </a:lnTo>
                <a:lnTo>
                  <a:pt x="127088" y="1829574"/>
                </a:lnTo>
                <a:lnTo>
                  <a:pt x="127088" y="1750085"/>
                </a:lnTo>
                <a:close/>
              </a:path>
              <a:path w="2676525" h="3919220">
                <a:moveTo>
                  <a:pt x="127088" y="875042"/>
                </a:moveTo>
                <a:lnTo>
                  <a:pt x="0" y="875042"/>
                </a:lnTo>
                <a:lnTo>
                  <a:pt x="0" y="954532"/>
                </a:lnTo>
                <a:lnTo>
                  <a:pt x="127088" y="954532"/>
                </a:lnTo>
                <a:lnTo>
                  <a:pt x="127088" y="875042"/>
                </a:lnTo>
                <a:close/>
              </a:path>
              <a:path w="2676525" h="3919220">
                <a:moveTo>
                  <a:pt x="127088" y="0"/>
                </a:moveTo>
                <a:lnTo>
                  <a:pt x="0" y="0"/>
                </a:lnTo>
                <a:lnTo>
                  <a:pt x="0" y="79489"/>
                </a:lnTo>
                <a:lnTo>
                  <a:pt x="127088" y="79489"/>
                </a:lnTo>
                <a:lnTo>
                  <a:pt x="127088" y="0"/>
                </a:lnTo>
                <a:close/>
              </a:path>
              <a:path w="2676525" h="3919220">
                <a:moveTo>
                  <a:pt x="315963" y="2964345"/>
                </a:moveTo>
                <a:lnTo>
                  <a:pt x="0" y="2964345"/>
                </a:lnTo>
                <a:lnTo>
                  <a:pt x="0" y="3043771"/>
                </a:lnTo>
                <a:lnTo>
                  <a:pt x="315963" y="3043771"/>
                </a:lnTo>
                <a:lnTo>
                  <a:pt x="315963" y="2964345"/>
                </a:lnTo>
                <a:close/>
              </a:path>
              <a:path w="2676525" h="3919220">
                <a:moveTo>
                  <a:pt x="315963" y="2089302"/>
                </a:moveTo>
                <a:lnTo>
                  <a:pt x="0" y="2089302"/>
                </a:lnTo>
                <a:lnTo>
                  <a:pt x="0" y="2168741"/>
                </a:lnTo>
                <a:lnTo>
                  <a:pt x="315963" y="2168741"/>
                </a:lnTo>
                <a:lnTo>
                  <a:pt x="315963" y="2089302"/>
                </a:lnTo>
                <a:close/>
              </a:path>
              <a:path w="2676525" h="3919220">
                <a:moveTo>
                  <a:pt x="315963" y="1214259"/>
                </a:moveTo>
                <a:lnTo>
                  <a:pt x="0" y="1214259"/>
                </a:lnTo>
                <a:lnTo>
                  <a:pt x="0" y="1293685"/>
                </a:lnTo>
                <a:lnTo>
                  <a:pt x="315963" y="1293685"/>
                </a:lnTo>
                <a:lnTo>
                  <a:pt x="315963" y="1214259"/>
                </a:lnTo>
                <a:close/>
              </a:path>
              <a:path w="2676525" h="3919220">
                <a:moveTo>
                  <a:pt x="315963" y="339217"/>
                </a:moveTo>
                <a:lnTo>
                  <a:pt x="0" y="339217"/>
                </a:lnTo>
                <a:lnTo>
                  <a:pt x="0" y="418642"/>
                </a:lnTo>
                <a:lnTo>
                  <a:pt x="315963" y="418642"/>
                </a:lnTo>
                <a:lnTo>
                  <a:pt x="315963" y="339217"/>
                </a:lnTo>
                <a:close/>
              </a:path>
              <a:path w="2676525" h="3919220">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3919220">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3919220">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391922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3919220">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3919220">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3919220">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3919220">
                <a:moveTo>
                  <a:pt x="999744" y="0"/>
                </a:moveTo>
                <a:lnTo>
                  <a:pt x="622033" y="0"/>
                </a:lnTo>
                <a:lnTo>
                  <a:pt x="622033" y="80010"/>
                </a:lnTo>
                <a:lnTo>
                  <a:pt x="622033" y="419100"/>
                </a:lnTo>
                <a:lnTo>
                  <a:pt x="693699" y="419100"/>
                </a:lnTo>
                <a:lnTo>
                  <a:pt x="693699" y="80010"/>
                </a:lnTo>
                <a:lnTo>
                  <a:pt x="999744" y="80010"/>
                </a:lnTo>
                <a:lnTo>
                  <a:pt x="999744" y="0"/>
                </a:lnTo>
                <a:close/>
              </a:path>
              <a:path w="2676525" h="3919220">
                <a:moveTo>
                  <a:pt x="1188643" y="2964345"/>
                </a:moveTo>
                <a:lnTo>
                  <a:pt x="810895" y="2964345"/>
                </a:lnTo>
                <a:lnTo>
                  <a:pt x="810895" y="3043771"/>
                </a:lnTo>
                <a:lnTo>
                  <a:pt x="1188643" y="3043771"/>
                </a:lnTo>
                <a:lnTo>
                  <a:pt x="1188643" y="2964345"/>
                </a:lnTo>
                <a:close/>
              </a:path>
              <a:path w="2676525" h="3919220">
                <a:moveTo>
                  <a:pt x="1188643" y="2089302"/>
                </a:moveTo>
                <a:lnTo>
                  <a:pt x="810895" y="2089302"/>
                </a:lnTo>
                <a:lnTo>
                  <a:pt x="810895" y="2168741"/>
                </a:lnTo>
                <a:lnTo>
                  <a:pt x="1188643" y="2168741"/>
                </a:lnTo>
                <a:lnTo>
                  <a:pt x="1188643" y="2089302"/>
                </a:lnTo>
                <a:close/>
              </a:path>
              <a:path w="2676525" h="3919220">
                <a:moveTo>
                  <a:pt x="1188643" y="1214259"/>
                </a:moveTo>
                <a:lnTo>
                  <a:pt x="810895" y="1214259"/>
                </a:lnTo>
                <a:lnTo>
                  <a:pt x="810895" y="1293685"/>
                </a:lnTo>
                <a:lnTo>
                  <a:pt x="1188643" y="1293685"/>
                </a:lnTo>
                <a:lnTo>
                  <a:pt x="1188643" y="1214259"/>
                </a:lnTo>
                <a:close/>
              </a:path>
              <a:path w="2676525" h="3919220">
                <a:moveTo>
                  <a:pt x="1188643" y="339217"/>
                </a:moveTo>
                <a:lnTo>
                  <a:pt x="810895" y="339217"/>
                </a:lnTo>
                <a:lnTo>
                  <a:pt x="810895" y="418642"/>
                </a:lnTo>
                <a:lnTo>
                  <a:pt x="1188643" y="418642"/>
                </a:lnTo>
                <a:lnTo>
                  <a:pt x="1188643" y="339217"/>
                </a:lnTo>
                <a:close/>
              </a:path>
              <a:path w="2676525" h="3919220">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3919220">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3919220">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391922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3919220">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3919220">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3919220">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3919220">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3919220">
                <a:moveTo>
                  <a:pt x="2061311" y="2964345"/>
                </a:moveTo>
                <a:lnTo>
                  <a:pt x="1683562" y="2964345"/>
                </a:lnTo>
                <a:lnTo>
                  <a:pt x="1683562" y="3043771"/>
                </a:lnTo>
                <a:lnTo>
                  <a:pt x="2061311" y="3043771"/>
                </a:lnTo>
                <a:lnTo>
                  <a:pt x="2061311" y="2964345"/>
                </a:lnTo>
                <a:close/>
              </a:path>
              <a:path w="2676525" h="3919220">
                <a:moveTo>
                  <a:pt x="2061311" y="2089302"/>
                </a:moveTo>
                <a:lnTo>
                  <a:pt x="1683562" y="2089302"/>
                </a:lnTo>
                <a:lnTo>
                  <a:pt x="1683562" y="2168741"/>
                </a:lnTo>
                <a:lnTo>
                  <a:pt x="2061311" y="2168741"/>
                </a:lnTo>
                <a:lnTo>
                  <a:pt x="2061311" y="2089302"/>
                </a:lnTo>
                <a:close/>
              </a:path>
              <a:path w="2676525" h="3919220">
                <a:moveTo>
                  <a:pt x="2061311" y="1214259"/>
                </a:moveTo>
                <a:lnTo>
                  <a:pt x="1683562" y="1214259"/>
                </a:lnTo>
                <a:lnTo>
                  <a:pt x="1683562" y="1293685"/>
                </a:lnTo>
                <a:lnTo>
                  <a:pt x="2061311" y="1293685"/>
                </a:lnTo>
                <a:lnTo>
                  <a:pt x="2061311" y="1214259"/>
                </a:lnTo>
                <a:close/>
              </a:path>
              <a:path w="2676525" h="3919220">
                <a:moveTo>
                  <a:pt x="2061311" y="339217"/>
                </a:moveTo>
                <a:lnTo>
                  <a:pt x="1683562" y="339217"/>
                </a:lnTo>
                <a:lnTo>
                  <a:pt x="1683562" y="418642"/>
                </a:lnTo>
                <a:lnTo>
                  <a:pt x="2061311" y="418642"/>
                </a:lnTo>
                <a:lnTo>
                  <a:pt x="2061311" y="339217"/>
                </a:lnTo>
                <a:close/>
              </a:path>
              <a:path w="2676525" h="3919220">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3919220">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3919220">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3919220">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3919220">
                <a:moveTo>
                  <a:pt x="2676283" y="3839387"/>
                </a:moveTo>
                <a:lnTo>
                  <a:pt x="2556218" y="3839387"/>
                </a:lnTo>
                <a:lnTo>
                  <a:pt x="2556218" y="3918826"/>
                </a:lnTo>
                <a:lnTo>
                  <a:pt x="2676283" y="3918826"/>
                </a:lnTo>
                <a:lnTo>
                  <a:pt x="2676283" y="3839387"/>
                </a:lnTo>
                <a:close/>
              </a:path>
              <a:path w="2676525" h="3919220">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3919220">
                <a:moveTo>
                  <a:pt x="2676283" y="2964345"/>
                </a:moveTo>
                <a:lnTo>
                  <a:pt x="2556218" y="2964345"/>
                </a:lnTo>
                <a:lnTo>
                  <a:pt x="2556218" y="3043771"/>
                </a:lnTo>
                <a:lnTo>
                  <a:pt x="2676283" y="3043771"/>
                </a:lnTo>
                <a:lnTo>
                  <a:pt x="2676283" y="2964345"/>
                </a:lnTo>
                <a:close/>
              </a:path>
              <a:path w="2676525" h="3919220">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3919220">
                <a:moveTo>
                  <a:pt x="2676283" y="2089302"/>
                </a:moveTo>
                <a:lnTo>
                  <a:pt x="2556218" y="2089302"/>
                </a:lnTo>
                <a:lnTo>
                  <a:pt x="2556218" y="2168741"/>
                </a:lnTo>
                <a:lnTo>
                  <a:pt x="2676283" y="2168741"/>
                </a:lnTo>
                <a:lnTo>
                  <a:pt x="2676283" y="2089302"/>
                </a:lnTo>
                <a:close/>
              </a:path>
              <a:path w="2676525" h="3919220">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3919220">
                <a:moveTo>
                  <a:pt x="2676283" y="1214259"/>
                </a:moveTo>
                <a:lnTo>
                  <a:pt x="2556218" y="1214259"/>
                </a:lnTo>
                <a:lnTo>
                  <a:pt x="2556218" y="1293685"/>
                </a:lnTo>
                <a:lnTo>
                  <a:pt x="2676283" y="1293685"/>
                </a:lnTo>
                <a:lnTo>
                  <a:pt x="2676283" y="1214259"/>
                </a:lnTo>
                <a:close/>
              </a:path>
              <a:path w="2676525" h="3919220">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3919220">
                <a:moveTo>
                  <a:pt x="2676283" y="339217"/>
                </a:moveTo>
                <a:lnTo>
                  <a:pt x="2556218" y="339217"/>
                </a:lnTo>
                <a:lnTo>
                  <a:pt x="2556218" y="418642"/>
                </a:lnTo>
                <a:lnTo>
                  <a:pt x="2676283" y="418642"/>
                </a:lnTo>
                <a:lnTo>
                  <a:pt x="2676283" y="339217"/>
                </a:lnTo>
                <a:close/>
              </a:path>
              <a:path w="2676525" h="3919220">
                <a:moveTo>
                  <a:pt x="2676283" y="0"/>
                </a:moveTo>
                <a:lnTo>
                  <a:pt x="2367356" y="0"/>
                </a:lnTo>
                <a:lnTo>
                  <a:pt x="2367356" y="80010"/>
                </a:lnTo>
                <a:lnTo>
                  <a:pt x="2367356" y="419100"/>
                </a:lnTo>
                <a:lnTo>
                  <a:pt x="2439022" y="419100"/>
                </a:lnTo>
                <a:lnTo>
                  <a:pt x="2439022" y="80010"/>
                </a:lnTo>
                <a:lnTo>
                  <a:pt x="2676283" y="80010"/>
                </a:lnTo>
                <a:lnTo>
                  <a:pt x="2676283" y="0"/>
                </a:lnTo>
                <a:close/>
              </a:path>
            </a:pathLst>
          </a:custGeom>
          <a:solidFill>
            <a:srgbClr val="336480"/>
          </a:solidFill>
        </p:spPr>
        <p:txBody>
          <a:bodyPr wrap="square" lIns="0" tIns="0" rIns="0" bIns="0" rtlCol="0"/>
          <a:lstStyle/>
          <a:p>
            <a:endParaRPr/>
          </a:p>
        </p:txBody>
      </p:sp>
      <p:sp>
        <p:nvSpPr>
          <p:cNvPr id="39" name="object 6">
            <a:extLst>
              <a:ext uri="{FF2B5EF4-FFF2-40B4-BE49-F238E27FC236}">
                <a16:creationId xmlns:a16="http://schemas.microsoft.com/office/drawing/2014/main" id="{D40ECEDF-D5E3-4C42-A0BC-4E9947ED78E2}"/>
              </a:ext>
            </a:extLst>
          </p:cNvPr>
          <p:cNvSpPr/>
          <p:nvPr userDrawn="1"/>
        </p:nvSpPr>
        <p:spPr>
          <a:xfrm>
            <a:off x="10568664" y="4260173"/>
            <a:ext cx="1623047" cy="2582243"/>
          </a:xfrm>
          <a:custGeom>
            <a:avLst/>
            <a:gdLst/>
            <a:ahLst/>
            <a:cxnLst/>
            <a:rect l="l" t="t" r="r" b="b"/>
            <a:pathLst>
              <a:path w="2676525" h="4258309">
                <a:moveTo>
                  <a:pt x="127088" y="2625229"/>
                </a:moveTo>
                <a:lnTo>
                  <a:pt x="0" y="2625229"/>
                </a:lnTo>
                <a:lnTo>
                  <a:pt x="0" y="2704706"/>
                </a:lnTo>
                <a:lnTo>
                  <a:pt x="127088" y="2704706"/>
                </a:lnTo>
                <a:lnTo>
                  <a:pt x="127088" y="2625229"/>
                </a:lnTo>
                <a:close/>
              </a:path>
              <a:path w="2676525" h="4258309">
                <a:moveTo>
                  <a:pt x="127088" y="1750187"/>
                </a:moveTo>
                <a:lnTo>
                  <a:pt x="0" y="1750187"/>
                </a:lnTo>
                <a:lnTo>
                  <a:pt x="0" y="1829676"/>
                </a:lnTo>
                <a:lnTo>
                  <a:pt x="127088" y="1829676"/>
                </a:lnTo>
                <a:lnTo>
                  <a:pt x="127088" y="1750187"/>
                </a:lnTo>
                <a:close/>
              </a:path>
              <a:path w="2676525" h="4258309">
                <a:moveTo>
                  <a:pt x="127088" y="875144"/>
                </a:moveTo>
                <a:lnTo>
                  <a:pt x="0" y="875144"/>
                </a:lnTo>
                <a:lnTo>
                  <a:pt x="0" y="954633"/>
                </a:lnTo>
                <a:lnTo>
                  <a:pt x="127088" y="954633"/>
                </a:lnTo>
                <a:lnTo>
                  <a:pt x="127088" y="875144"/>
                </a:lnTo>
                <a:close/>
              </a:path>
              <a:path w="2676525" h="4258309">
                <a:moveTo>
                  <a:pt x="127088" y="88"/>
                </a:moveTo>
                <a:lnTo>
                  <a:pt x="0" y="88"/>
                </a:lnTo>
                <a:lnTo>
                  <a:pt x="0" y="79590"/>
                </a:lnTo>
                <a:lnTo>
                  <a:pt x="127088" y="79590"/>
                </a:lnTo>
                <a:lnTo>
                  <a:pt x="127088" y="88"/>
                </a:lnTo>
                <a:close/>
              </a:path>
              <a:path w="2676525" h="4258309">
                <a:moveTo>
                  <a:pt x="315963" y="2964446"/>
                </a:moveTo>
                <a:lnTo>
                  <a:pt x="0" y="2964446"/>
                </a:lnTo>
                <a:lnTo>
                  <a:pt x="0" y="3043872"/>
                </a:lnTo>
                <a:lnTo>
                  <a:pt x="315963" y="3043872"/>
                </a:lnTo>
                <a:lnTo>
                  <a:pt x="315963" y="2964446"/>
                </a:lnTo>
                <a:close/>
              </a:path>
              <a:path w="2676525" h="4258309">
                <a:moveTo>
                  <a:pt x="315963" y="2089404"/>
                </a:moveTo>
                <a:lnTo>
                  <a:pt x="0" y="2089404"/>
                </a:lnTo>
                <a:lnTo>
                  <a:pt x="0" y="2168829"/>
                </a:lnTo>
                <a:lnTo>
                  <a:pt x="315963" y="2168829"/>
                </a:lnTo>
                <a:lnTo>
                  <a:pt x="315963" y="2089404"/>
                </a:lnTo>
                <a:close/>
              </a:path>
              <a:path w="2676525" h="4258309">
                <a:moveTo>
                  <a:pt x="315963" y="1214361"/>
                </a:moveTo>
                <a:lnTo>
                  <a:pt x="0" y="1214361"/>
                </a:lnTo>
                <a:lnTo>
                  <a:pt x="0" y="1293787"/>
                </a:lnTo>
                <a:lnTo>
                  <a:pt x="315963" y="1293787"/>
                </a:lnTo>
                <a:lnTo>
                  <a:pt x="315963" y="1214361"/>
                </a:lnTo>
                <a:close/>
              </a:path>
              <a:path w="2676525" h="4258309">
                <a:moveTo>
                  <a:pt x="315963" y="339305"/>
                </a:moveTo>
                <a:lnTo>
                  <a:pt x="0" y="339305"/>
                </a:lnTo>
                <a:lnTo>
                  <a:pt x="0" y="418744"/>
                </a:lnTo>
                <a:lnTo>
                  <a:pt x="315963" y="418744"/>
                </a:lnTo>
                <a:lnTo>
                  <a:pt x="315963" y="339305"/>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446"/>
                </a:moveTo>
                <a:lnTo>
                  <a:pt x="810895" y="2964446"/>
                </a:lnTo>
                <a:lnTo>
                  <a:pt x="810895" y="3043872"/>
                </a:lnTo>
                <a:lnTo>
                  <a:pt x="1188643" y="3043872"/>
                </a:lnTo>
                <a:lnTo>
                  <a:pt x="1188643" y="2964446"/>
                </a:lnTo>
                <a:close/>
              </a:path>
              <a:path w="2676525" h="4258309">
                <a:moveTo>
                  <a:pt x="1188643" y="2089404"/>
                </a:moveTo>
                <a:lnTo>
                  <a:pt x="810895" y="2089404"/>
                </a:lnTo>
                <a:lnTo>
                  <a:pt x="810895" y="2168829"/>
                </a:lnTo>
                <a:lnTo>
                  <a:pt x="1188643" y="2168829"/>
                </a:lnTo>
                <a:lnTo>
                  <a:pt x="1188643" y="2089404"/>
                </a:lnTo>
                <a:close/>
              </a:path>
              <a:path w="2676525" h="4258309">
                <a:moveTo>
                  <a:pt x="1188643" y="1214361"/>
                </a:moveTo>
                <a:lnTo>
                  <a:pt x="810895" y="1214361"/>
                </a:lnTo>
                <a:lnTo>
                  <a:pt x="810895" y="1293787"/>
                </a:lnTo>
                <a:lnTo>
                  <a:pt x="1188643" y="1293787"/>
                </a:lnTo>
                <a:lnTo>
                  <a:pt x="1188643" y="1214361"/>
                </a:lnTo>
                <a:close/>
              </a:path>
              <a:path w="2676525" h="4258309">
                <a:moveTo>
                  <a:pt x="1188643" y="339305"/>
                </a:moveTo>
                <a:lnTo>
                  <a:pt x="810895" y="339305"/>
                </a:lnTo>
                <a:lnTo>
                  <a:pt x="810895" y="418744"/>
                </a:lnTo>
                <a:lnTo>
                  <a:pt x="1188643" y="418744"/>
                </a:lnTo>
                <a:lnTo>
                  <a:pt x="1188643" y="339305"/>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3500120"/>
                </a:moveTo>
                <a:lnTo>
                  <a:pt x="1494701" y="3500120"/>
                </a:lnTo>
                <a:lnTo>
                  <a:pt x="1494701" y="3580130"/>
                </a:lnTo>
                <a:lnTo>
                  <a:pt x="1494701" y="3919220"/>
                </a:lnTo>
                <a:lnTo>
                  <a:pt x="1566354" y="3919220"/>
                </a:lnTo>
                <a:lnTo>
                  <a:pt x="1566354" y="3580130"/>
                </a:lnTo>
                <a:lnTo>
                  <a:pt x="1872399" y="3580130"/>
                </a:lnTo>
                <a:lnTo>
                  <a:pt x="1872399" y="350012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446"/>
                </a:moveTo>
                <a:lnTo>
                  <a:pt x="1683562" y="2964446"/>
                </a:lnTo>
                <a:lnTo>
                  <a:pt x="1683562" y="3043872"/>
                </a:lnTo>
                <a:lnTo>
                  <a:pt x="2061311" y="3043872"/>
                </a:lnTo>
                <a:lnTo>
                  <a:pt x="2061311" y="2964446"/>
                </a:lnTo>
                <a:close/>
              </a:path>
              <a:path w="2676525" h="4258309">
                <a:moveTo>
                  <a:pt x="2061311" y="2089404"/>
                </a:moveTo>
                <a:lnTo>
                  <a:pt x="1683562" y="2089404"/>
                </a:lnTo>
                <a:lnTo>
                  <a:pt x="1683562" y="2168829"/>
                </a:lnTo>
                <a:lnTo>
                  <a:pt x="2061311" y="2168829"/>
                </a:lnTo>
                <a:lnTo>
                  <a:pt x="2061311" y="2089404"/>
                </a:lnTo>
                <a:close/>
              </a:path>
              <a:path w="2676525" h="4258309">
                <a:moveTo>
                  <a:pt x="2061311" y="1214361"/>
                </a:moveTo>
                <a:lnTo>
                  <a:pt x="1683562" y="1214361"/>
                </a:lnTo>
                <a:lnTo>
                  <a:pt x="1683562" y="1293787"/>
                </a:lnTo>
                <a:lnTo>
                  <a:pt x="2061311" y="1293787"/>
                </a:lnTo>
                <a:lnTo>
                  <a:pt x="2061311" y="1214361"/>
                </a:lnTo>
                <a:close/>
              </a:path>
              <a:path w="2676525" h="4258309">
                <a:moveTo>
                  <a:pt x="2061311" y="339305"/>
                </a:moveTo>
                <a:lnTo>
                  <a:pt x="1683562" y="339305"/>
                </a:lnTo>
                <a:lnTo>
                  <a:pt x="1683562" y="418744"/>
                </a:lnTo>
                <a:lnTo>
                  <a:pt x="2061311" y="418744"/>
                </a:lnTo>
                <a:lnTo>
                  <a:pt x="2061311" y="339305"/>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2250173" y="678180"/>
                </a:lnTo>
                <a:lnTo>
                  <a:pt x="2250173" y="339090"/>
                </a:lnTo>
                <a:close/>
              </a:path>
              <a:path w="2676525" h="4258309">
                <a:moveTo>
                  <a:pt x="2676283" y="3839476"/>
                </a:moveTo>
                <a:lnTo>
                  <a:pt x="2556218" y="3839476"/>
                </a:lnTo>
                <a:lnTo>
                  <a:pt x="2556218" y="3918915"/>
                </a:lnTo>
                <a:lnTo>
                  <a:pt x="2676283" y="3918915"/>
                </a:lnTo>
                <a:lnTo>
                  <a:pt x="2676283" y="383947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446"/>
                </a:moveTo>
                <a:lnTo>
                  <a:pt x="2556218" y="2964446"/>
                </a:lnTo>
                <a:lnTo>
                  <a:pt x="2556218" y="3043872"/>
                </a:lnTo>
                <a:lnTo>
                  <a:pt x="2676283" y="3043872"/>
                </a:lnTo>
                <a:lnTo>
                  <a:pt x="2676283" y="2964446"/>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404"/>
                </a:moveTo>
                <a:lnTo>
                  <a:pt x="2556218" y="2089404"/>
                </a:lnTo>
                <a:lnTo>
                  <a:pt x="2556218" y="2168829"/>
                </a:lnTo>
                <a:lnTo>
                  <a:pt x="2676283" y="2168829"/>
                </a:lnTo>
                <a:lnTo>
                  <a:pt x="2676283" y="2089404"/>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361"/>
                </a:moveTo>
                <a:lnTo>
                  <a:pt x="2556218" y="1214361"/>
                </a:lnTo>
                <a:lnTo>
                  <a:pt x="2556218" y="1293787"/>
                </a:lnTo>
                <a:lnTo>
                  <a:pt x="2676283" y="1293787"/>
                </a:lnTo>
                <a:lnTo>
                  <a:pt x="2676283" y="1214361"/>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Lst>
          </a:custGeom>
          <a:solidFill>
            <a:srgbClr val="336480"/>
          </a:solidFill>
        </p:spPr>
        <p:txBody>
          <a:bodyPr wrap="square" lIns="0" tIns="0" rIns="0" bIns="0" rtlCol="0"/>
          <a:lstStyle/>
          <a:p>
            <a:endParaRPr/>
          </a:p>
        </p:txBody>
      </p:sp>
      <p:sp>
        <p:nvSpPr>
          <p:cNvPr id="43" name="object 7">
            <a:extLst>
              <a:ext uri="{FF2B5EF4-FFF2-40B4-BE49-F238E27FC236}">
                <a16:creationId xmlns:a16="http://schemas.microsoft.com/office/drawing/2014/main" id="{D07BDA07-EEE0-622A-C7CA-614EF3C4B746}"/>
              </a:ext>
            </a:extLst>
          </p:cNvPr>
          <p:cNvSpPr/>
          <p:nvPr userDrawn="1"/>
        </p:nvSpPr>
        <p:spPr>
          <a:xfrm>
            <a:off x="10568664" y="6382649"/>
            <a:ext cx="1250305" cy="459767"/>
          </a:xfrm>
          <a:custGeom>
            <a:avLst/>
            <a:gdLst/>
            <a:ahLst/>
            <a:cxnLst/>
            <a:rect l="l" t="t" r="r" b="b"/>
            <a:pathLst>
              <a:path w="2061844" h="758190">
                <a:moveTo>
                  <a:pt x="127088" y="152"/>
                </a:moveTo>
                <a:lnTo>
                  <a:pt x="0" y="152"/>
                </a:lnTo>
                <a:lnTo>
                  <a:pt x="0" y="79629"/>
                </a:lnTo>
                <a:lnTo>
                  <a:pt x="127088" y="79629"/>
                </a:lnTo>
                <a:lnTo>
                  <a:pt x="127088" y="152"/>
                </a:lnTo>
                <a:close/>
              </a:path>
              <a:path w="2061844" h="758190">
                <a:moveTo>
                  <a:pt x="315963" y="339356"/>
                </a:moveTo>
                <a:lnTo>
                  <a:pt x="0" y="339356"/>
                </a:lnTo>
                <a:lnTo>
                  <a:pt x="0" y="418795"/>
                </a:lnTo>
                <a:lnTo>
                  <a:pt x="315963" y="418795"/>
                </a:lnTo>
                <a:lnTo>
                  <a:pt x="315963" y="339356"/>
                </a:lnTo>
                <a:close/>
              </a:path>
              <a:path w="2061844" h="758190">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061844" h="758190">
                <a:moveTo>
                  <a:pt x="999744" y="0"/>
                </a:moveTo>
                <a:lnTo>
                  <a:pt x="622033" y="0"/>
                </a:lnTo>
                <a:lnTo>
                  <a:pt x="622033" y="80010"/>
                </a:lnTo>
                <a:lnTo>
                  <a:pt x="622033" y="419100"/>
                </a:lnTo>
                <a:lnTo>
                  <a:pt x="693699" y="419100"/>
                </a:lnTo>
                <a:lnTo>
                  <a:pt x="693699" y="80010"/>
                </a:lnTo>
                <a:lnTo>
                  <a:pt x="999744" y="80010"/>
                </a:lnTo>
                <a:lnTo>
                  <a:pt x="999744" y="0"/>
                </a:lnTo>
                <a:close/>
              </a:path>
              <a:path w="2061844" h="758190">
                <a:moveTo>
                  <a:pt x="1188643" y="339356"/>
                </a:moveTo>
                <a:lnTo>
                  <a:pt x="810895" y="339356"/>
                </a:lnTo>
                <a:lnTo>
                  <a:pt x="810895" y="418795"/>
                </a:lnTo>
                <a:lnTo>
                  <a:pt x="1188643" y="418795"/>
                </a:lnTo>
                <a:lnTo>
                  <a:pt x="1188643" y="339356"/>
                </a:lnTo>
                <a:close/>
              </a:path>
              <a:path w="2061844" h="758190">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061844" h="758190">
                <a:moveTo>
                  <a:pt x="1872399" y="0"/>
                </a:moveTo>
                <a:lnTo>
                  <a:pt x="1494701" y="0"/>
                </a:lnTo>
                <a:lnTo>
                  <a:pt x="1494701" y="80010"/>
                </a:lnTo>
                <a:lnTo>
                  <a:pt x="1872399" y="80010"/>
                </a:lnTo>
                <a:lnTo>
                  <a:pt x="1872399" y="0"/>
                </a:lnTo>
                <a:close/>
              </a:path>
              <a:path w="2061844" h="758190">
                <a:moveTo>
                  <a:pt x="2061311" y="339356"/>
                </a:moveTo>
                <a:lnTo>
                  <a:pt x="1683562" y="339356"/>
                </a:lnTo>
                <a:lnTo>
                  <a:pt x="1683562" y="418795"/>
                </a:lnTo>
                <a:lnTo>
                  <a:pt x="2061311" y="418795"/>
                </a:lnTo>
                <a:lnTo>
                  <a:pt x="2061311" y="339356"/>
                </a:lnTo>
                <a:close/>
              </a:path>
            </a:pathLst>
          </a:custGeom>
          <a:solidFill>
            <a:srgbClr val="336480"/>
          </a:solidFill>
        </p:spPr>
        <p:txBody>
          <a:bodyPr wrap="square" lIns="0" tIns="0" rIns="0" bIns="0" rtlCol="0"/>
          <a:lstStyle/>
          <a:p>
            <a:endParaRPr/>
          </a:p>
        </p:txBody>
      </p:sp>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6" name="object 5">
            <a:extLst>
              <a:ext uri="{FF2B5EF4-FFF2-40B4-BE49-F238E27FC236}">
                <a16:creationId xmlns:a16="http://schemas.microsoft.com/office/drawing/2014/main" id="{6B437654-AFAA-71FF-85FB-91159F5DC8DB}"/>
              </a:ext>
            </a:extLst>
          </p:cNvPr>
          <p:cNvSpPr/>
          <p:nvPr userDrawn="1"/>
        </p:nvSpPr>
        <p:spPr>
          <a:xfrm>
            <a:off x="10568664" y="2137697"/>
            <a:ext cx="1623047" cy="2582243"/>
          </a:xfrm>
          <a:custGeom>
            <a:avLst/>
            <a:gdLst/>
            <a:ahLst/>
            <a:cxnLst/>
            <a:rect l="l" t="t" r="r" b="b"/>
            <a:pathLst>
              <a:path w="2676525" h="4258309">
                <a:moveTo>
                  <a:pt x="127088" y="2625179"/>
                </a:moveTo>
                <a:lnTo>
                  <a:pt x="0" y="2625179"/>
                </a:lnTo>
                <a:lnTo>
                  <a:pt x="0" y="2704668"/>
                </a:lnTo>
                <a:lnTo>
                  <a:pt x="127088" y="2704668"/>
                </a:lnTo>
                <a:lnTo>
                  <a:pt x="127088" y="2625179"/>
                </a:lnTo>
                <a:close/>
              </a:path>
              <a:path w="2676525" h="4258309">
                <a:moveTo>
                  <a:pt x="127088" y="1750136"/>
                </a:moveTo>
                <a:lnTo>
                  <a:pt x="0" y="1750136"/>
                </a:lnTo>
                <a:lnTo>
                  <a:pt x="0" y="1829625"/>
                </a:lnTo>
                <a:lnTo>
                  <a:pt x="127088" y="1829625"/>
                </a:lnTo>
                <a:lnTo>
                  <a:pt x="127088" y="1750136"/>
                </a:lnTo>
                <a:close/>
              </a:path>
              <a:path w="2676525" h="4258309">
                <a:moveTo>
                  <a:pt x="127088" y="875093"/>
                </a:moveTo>
                <a:lnTo>
                  <a:pt x="0" y="875093"/>
                </a:lnTo>
                <a:lnTo>
                  <a:pt x="0" y="954582"/>
                </a:lnTo>
                <a:lnTo>
                  <a:pt x="127088" y="954582"/>
                </a:lnTo>
                <a:lnTo>
                  <a:pt x="127088" y="875093"/>
                </a:lnTo>
                <a:close/>
              </a:path>
              <a:path w="2676525" h="4258309">
                <a:moveTo>
                  <a:pt x="127088" y="50"/>
                </a:moveTo>
                <a:lnTo>
                  <a:pt x="0" y="50"/>
                </a:lnTo>
                <a:lnTo>
                  <a:pt x="0" y="79540"/>
                </a:lnTo>
                <a:lnTo>
                  <a:pt x="127088" y="79540"/>
                </a:lnTo>
                <a:lnTo>
                  <a:pt x="127088" y="50"/>
                </a:lnTo>
                <a:close/>
              </a:path>
              <a:path w="2676525" h="4258309">
                <a:moveTo>
                  <a:pt x="315963" y="2964383"/>
                </a:moveTo>
                <a:lnTo>
                  <a:pt x="0" y="2964383"/>
                </a:lnTo>
                <a:lnTo>
                  <a:pt x="0" y="3043821"/>
                </a:lnTo>
                <a:lnTo>
                  <a:pt x="315963" y="3043821"/>
                </a:lnTo>
                <a:lnTo>
                  <a:pt x="315963" y="2964383"/>
                </a:lnTo>
                <a:close/>
              </a:path>
              <a:path w="2676525" h="4258309">
                <a:moveTo>
                  <a:pt x="315963" y="2089353"/>
                </a:moveTo>
                <a:lnTo>
                  <a:pt x="0" y="2089353"/>
                </a:lnTo>
                <a:lnTo>
                  <a:pt x="0" y="2168791"/>
                </a:lnTo>
                <a:lnTo>
                  <a:pt x="315963" y="2168791"/>
                </a:lnTo>
                <a:lnTo>
                  <a:pt x="315963" y="2089353"/>
                </a:lnTo>
                <a:close/>
              </a:path>
              <a:path w="2676525" h="4258309">
                <a:moveTo>
                  <a:pt x="315963" y="1214297"/>
                </a:moveTo>
                <a:lnTo>
                  <a:pt x="0" y="1214297"/>
                </a:lnTo>
                <a:lnTo>
                  <a:pt x="0" y="1293736"/>
                </a:lnTo>
                <a:lnTo>
                  <a:pt x="315963" y="1293736"/>
                </a:lnTo>
                <a:lnTo>
                  <a:pt x="315963" y="1214297"/>
                </a:lnTo>
                <a:close/>
              </a:path>
              <a:path w="2676525" h="4258309">
                <a:moveTo>
                  <a:pt x="315963" y="339267"/>
                </a:moveTo>
                <a:lnTo>
                  <a:pt x="0" y="339267"/>
                </a:lnTo>
                <a:lnTo>
                  <a:pt x="0" y="418706"/>
                </a:lnTo>
                <a:lnTo>
                  <a:pt x="315963" y="418706"/>
                </a:lnTo>
                <a:lnTo>
                  <a:pt x="315963" y="339267"/>
                </a:lnTo>
                <a:close/>
              </a:path>
              <a:path w="2676525" h="4258309">
                <a:moveTo>
                  <a:pt x="504837" y="2964180"/>
                </a:moveTo>
                <a:lnTo>
                  <a:pt x="433120" y="2964180"/>
                </a:lnTo>
                <a:lnTo>
                  <a:pt x="433120" y="3303270"/>
                </a:lnTo>
                <a:lnTo>
                  <a:pt x="127101" y="3303270"/>
                </a:lnTo>
                <a:lnTo>
                  <a:pt x="127101" y="3383280"/>
                </a:lnTo>
                <a:lnTo>
                  <a:pt x="504837" y="3383280"/>
                </a:lnTo>
                <a:lnTo>
                  <a:pt x="504837" y="3303270"/>
                </a:lnTo>
                <a:lnTo>
                  <a:pt x="504837" y="2964180"/>
                </a:lnTo>
                <a:close/>
              </a:path>
              <a:path w="2676525" h="4258309">
                <a:moveTo>
                  <a:pt x="504837" y="2089150"/>
                </a:moveTo>
                <a:lnTo>
                  <a:pt x="433120" y="2089150"/>
                </a:lnTo>
                <a:lnTo>
                  <a:pt x="433120" y="2428240"/>
                </a:lnTo>
                <a:lnTo>
                  <a:pt x="127101" y="2428240"/>
                </a:lnTo>
                <a:lnTo>
                  <a:pt x="127101" y="2508250"/>
                </a:lnTo>
                <a:lnTo>
                  <a:pt x="504837" y="2508250"/>
                </a:lnTo>
                <a:lnTo>
                  <a:pt x="504837" y="2428240"/>
                </a:lnTo>
                <a:lnTo>
                  <a:pt x="504837" y="2089150"/>
                </a:lnTo>
                <a:close/>
              </a:path>
              <a:path w="2676525" h="4258309">
                <a:moveTo>
                  <a:pt x="504837" y="1214120"/>
                </a:moveTo>
                <a:lnTo>
                  <a:pt x="433120" y="1214120"/>
                </a:lnTo>
                <a:lnTo>
                  <a:pt x="433120" y="1553210"/>
                </a:lnTo>
                <a:lnTo>
                  <a:pt x="127101" y="1553210"/>
                </a:lnTo>
                <a:lnTo>
                  <a:pt x="127101" y="1633220"/>
                </a:lnTo>
                <a:lnTo>
                  <a:pt x="504837" y="1633220"/>
                </a:lnTo>
                <a:lnTo>
                  <a:pt x="504837" y="1553210"/>
                </a:lnTo>
                <a:lnTo>
                  <a:pt x="504837" y="1214120"/>
                </a:lnTo>
                <a:close/>
              </a:path>
              <a:path w="2676525" h="4258309">
                <a:moveTo>
                  <a:pt x="504837" y="339090"/>
                </a:moveTo>
                <a:lnTo>
                  <a:pt x="433120" y="339090"/>
                </a:lnTo>
                <a:lnTo>
                  <a:pt x="433120" y="678180"/>
                </a:lnTo>
                <a:lnTo>
                  <a:pt x="127101" y="678180"/>
                </a:lnTo>
                <a:lnTo>
                  <a:pt x="127101" y="758190"/>
                </a:lnTo>
                <a:lnTo>
                  <a:pt x="504837" y="758190"/>
                </a:lnTo>
                <a:lnTo>
                  <a:pt x="504837" y="678180"/>
                </a:lnTo>
                <a:lnTo>
                  <a:pt x="504837" y="339090"/>
                </a:lnTo>
                <a:close/>
              </a:path>
              <a:path w="2676525" h="4258309">
                <a:moveTo>
                  <a:pt x="999744" y="2625090"/>
                </a:moveTo>
                <a:lnTo>
                  <a:pt x="622033" y="2625090"/>
                </a:lnTo>
                <a:lnTo>
                  <a:pt x="622033" y="2705100"/>
                </a:lnTo>
                <a:lnTo>
                  <a:pt x="622033" y="3044190"/>
                </a:lnTo>
                <a:lnTo>
                  <a:pt x="693699" y="3044190"/>
                </a:lnTo>
                <a:lnTo>
                  <a:pt x="693699" y="2705100"/>
                </a:lnTo>
                <a:lnTo>
                  <a:pt x="999744" y="2705100"/>
                </a:lnTo>
                <a:lnTo>
                  <a:pt x="999744" y="2625090"/>
                </a:lnTo>
                <a:close/>
              </a:path>
              <a:path w="2676525" h="4258309">
                <a:moveTo>
                  <a:pt x="999744" y="1750060"/>
                </a:moveTo>
                <a:lnTo>
                  <a:pt x="622033" y="1750060"/>
                </a:lnTo>
                <a:lnTo>
                  <a:pt x="622033" y="1830070"/>
                </a:lnTo>
                <a:lnTo>
                  <a:pt x="622033" y="2169160"/>
                </a:lnTo>
                <a:lnTo>
                  <a:pt x="693699" y="2169160"/>
                </a:lnTo>
                <a:lnTo>
                  <a:pt x="693699" y="1830070"/>
                </a:lnTo>
                <a:lnTo>
                  <a:pt x="999744" y="1830070"/>
                </a:lnTo>
                <a:lnTo>
                  <a:pt x="999744" y="1750060"/>
                </a:lnTo>
                <a:close/>
              </a:path>
              <a:path w="2676525" h="4258309">
                <a:moveTo>
                  <a:pt x="999744" y="875030"/>
                </a:moveTo>
                <a:lnTo>
                  <a:pt x="622033" y="875030"/>
                </a:lnTo>
                <a:lnTo>
                  <a:pt x="622033" y="955040"/>
                </a:lnTo>
                <a:lnTo>
                  <a:pt x="622033" y="1294130"/>
                </a:lnTo>
                <a:lnTo>
                  <a:pt x="693699" y="1294130"/>
                </a:lnTo>
                <a:lnTo>
                  <a:pt x="693699" y="955040"/>
                </a:lnTo>
                <a:lnTo>
                  <a:pt x="999744" y="955040"/>
                </a:lnTo>
                <a:lnTo>
                  <a:pt x="999744" y="875030"/>
                </a:lnTo>
                <a:close/>
              </a:path>
              <a:path w="2676525" h="4258309">
                <a:moveTo>
                  <a:pt x="999744" y="0"/>
                </a:moveTo>
                <a:lnTo>
                  <a:pt x="622033" y="0"/>
                </a:lnTo>
                <a:lnTo>
                  <a:pt x="622033" y="80010"/>
                </a:lnTo>
                <a:lnTo>
                  <a:pt x="622033" y="419100"/>
                </a:lnTo>
                <a:lnTo>
                  <a:pt x="693699" y="419100"/>
                </a:lnTo>
                <a:lnTo>
                  <a:pt x="693699" y="80010"/>
                </a:lnTo>
                <a:lnTo>
                  <a:pt x="999744" y="80010"/>
                </a:lnTo>
                <a:lnTo>
                  <a:pt x="999744" y="0"/>
                </a:lnTo>
                <a:close/>
              </a:path>
              <a:path w="2676525" h="4258309">
                <a:moveTo>
                  <a:pt x="1188643" y="2964383"/>
                </a:moveTo>
                <a:lnTo>
                  <a:pt x="810895" y="2964383"/>
                </a:lnTo>
                <a:lnTo>
                  <a:pt x="810895" y="3043821"/>
                </a:lnTo>
                <a:lnTo>
                  <a:pt x="1188643" y="3043821"/>
                </a:lnTo>
                <a:lnTo>
                  <a:pt x="1188643" y="2964383"/>
                </a:lnTo>
                <a:close/>
              </a:path>
              <a:path w="2676525" h="4258309">
                <a:moveTo>
                  <a:pt x="1188643" y="2089353"/>
                </a:moveTo>
                <a:lnTo>
                  <a:pt x="810895" y="2089353"/>
                </a:lnTo>
                <a:lnTo>
                  <a:pt x="810895" y="2168791"/>
                </a:lnTo>
                <a:lnTo>
                  <a:pt x="1188643" y="2168791"/>
                </a:lnTo>
                <a:lnTo>
                  <a:pt x="1188643" y="2089353"/>
                </a:lnTo>
                <a:close/>
              </a:path>
              <a:path w="2676525" h="4258309">
                <a:moveTo>
                  <a:pt x="1188643" y="1214297"/>
                </a:moveTo>
                <a:lnTo>
                  <a:pt x="810895" y="1214297"/>
                </a:lnTo>
                <a:lnTo>
                  <a:pt x="810895" y="1293736"/>
                </a:lnTo>
                <a:lnTo>
                  <a:pt x="1188643" y="1293736"/>
                </a:lnTo>
                <a:lnTo>
                  <a:pt x="1188643" y="1214297"/>
                </a:lnTo>
                <a:close/>
              </a:path>
              <a:path w="2676525" h="4258309">
                <a:moveTo>
                  <a:pt x="1188643" y="339267"/>
                </a:moveTo>
                <a:lnTo>
                  <a:pt x="810895" y="339267"/>
                </a:lnTo>
                <a:lnTo>
                  <a:pt x="810895" y="418706"/>
                </a:lnTo>
                <a:lnTo>
                  <a:pt x="1188643" y="418706"/>
                </a:lnTo>
                <a:lnTo>
                  <a:pt x="1188643" y="339267"/>
                </a:lnTo>
                <a:close/>
              </a:path>
              <a:path w="2676525" h="4258309">
                <a:moveTo>
                  <a:pt x="1377505" y="2964180"/>
                </a:moveTo>
                <a:lnTo>
                  <a:pt x="1305775" y="2964180"/>
                </a:lnTo>
                <a:lnTo>
                  <a:pt x="1305775" y="3303270"/>
                </a:lnTo>
                <a:lnTo>
                  <a:pt x="999756" y="3303270"/>
                </a:lnTo>
                <a:lnTo>
                  <a:pt x="999756" y="3383280"/>
                </a:lnTo>
                <a:lnTo>
                  <a:pt x="1377505" y="3383280"/>
                </a:lnTo>
                <a:lnTo>
                  <a:pt x="1377505" y="3303270"/>
                </a:lnTo>
                <a:lnTo>
                  <a:pt x="1377505" y="2964180"/>
                </a:lnTo>
                <a:close/>
              </a:path>
              <a:path w="2676525" h="4258309">
                <a:moveTo>
                  <a:pt x="1377505" y="2089150"/>
                </a:moveTo>
                <a:lnTo>
                  <a:pt x="1305775" y="2089150"/>
                </a:lnTo>
                <a:lnTo>
                  <a:pt x="1305775" y="2428240"/>
                </a:lnTo>
                <a:lnTo>
                  <a:pt x="999756" y="2428240"/>
                </a:lnTo>
                <a:lnTo>
                  <a:pt x="999756" y="2508250"/>
                </a:lnTo>
                <a:lnTo>
                  <a:pt x="1377505" y="2508250"/>
                </a:lnTo>
                <a:lnTo>
                  <a:pt x="1377505" y="2428240"/>
                </a:lnTo>
                <a:lnTo>
                  <a:pt x="1377505" y="2089150"/>
                </a:lnTo>
                <a:close/>
              </a:path>
              <a:path w="2676525" h="4258309">
                <a:moveTo>
                  <a:pt x="1377505" y="1214120"/>
                </a:moveTo>
                <a:lnTo>
                  <a:pt x="1305775" y="1214120"/>
                </a:lnTo>
                <a:lnTo>
                  <a:pt x="1305775" y="1553210"/>
                </a:lnTo>
                <a:lnTo>
                  <a:pt x="999756" y="1553210"/>
                </a:lnTo>
                <a:lnTo>
                  <a:pt x="999756" y="1633220"/>
                </a:lnTo>
                <a:lnTo>
                  <a:pt x="1377505" y="1633220"/>
                </a:lnTo>
                <a:lnTo>
                  <a:pt x="1377505" y="1553210"/>
                </a:lnTo>
                <a:lnTo>
                  <a:pt x="1377505" y="1214120"/>
                </a:lnTo>
                <a:close/>
              </a:path>
              <a:path w="2676525" h="4258309">
                <a:moveTo>
                  <a:pt x="1377505" y="339090"/>
                </a:moveTo>
                <a:lnTo>
                  <a:pt x="1305775" y="339090"/>
                </a:lnTo>
                <a:lnTo>
                  <a:pt x="1305775" y="678180"/>
                </a:lnTo>
                <a:lnTo>
                  <a:pt x="999756" y="678180"/>
                </a:lnTo>
                <a:lnTo>
                  <a:pt x="999756" y="758190"/>
                </a:lnTo>
                <a:lnTo>
                  <a:pt x="1377505" y="758190"/>
                </a:lnTo>
                <a:lnTo>
                  <a:pt x="1377505" y="678180"/>
                </a:lnTo>
                <a:lnTo>
                  <a:pt x="1377505" y="339090"/>
                </a:lnTo>
                <a:close/>
              </a:path>
              <a:path w="2676525" h="4258309">
                <a:moveTo>
                  <a:pt x="1872399" y="2625090"/>
                </a:moveTo>
                <a:lnTo>
                  <a:pt x="1494701" y="2625090"/>
                </a:lnTo>
                <a:lnTo>
                  <a:pt x="1494701" y="2705100"/>
                </a:lnTo>
                <a:lnTo>
                  <a:pt x="1494701" y="3044190"/>
                </a:lnTo>
                <a:lnTo>
                  <a:pt x="1566354" y="3044190"/>
                </a:lnTo>
                <a:lnTo>
                  <a:pt x="1566354" y="2705100"/>
                </a:lnTo>
                <a:lnTo>
                  <a:pt x="1872399" y="2705100"/>
                </a:lnTo>
                <a:lnTo>
                  <a:pt x="1872399" y="2625090"/>
                </a:lnTo>
                <a:close/>
              </a:path>
              <a:path w="2676525" h="4258309">
                <a:moveTo>
                  <a:pt x="1872399" y="1750060"/>
                </a:moveTo>
                <a:lnTo>
                  <a:pt x="1494701" y="1750060"/>
                </a:lnTo>
                <a:lnTo>
                  <a:pt x="1494701" y="1830070"/>
                </a:lnTo>
                <a:lnTo>
                  <a:pt x="1494701" y="2169160"/>
                </a:lnTo>
                <a:lnTo>
                  <a:pt x="1566354" y="2169160"/>
                </a:lnTo>
                <a:lnTo>
                  <a:pt x="1566354" y="1830070"/>
                </a:lnTo>
                <a:lnTo>
                  <a:pt x="1872399" y="1830070"/>
                </a:lnTo>
                <a:lnTo>
                  <a:pt x="1872399" y="1750060"/>
                </a:lnTo>
                <a:close/>
              </a:path>
              <a:path w="2676525" h="4258309">
                <a:moveTo>
                  <a:pt x="1872399" y="875030"/>
                </a:moveTo>
                <a:lnTo>
                  <a:pt x="1494701" y="875030"/>
                </a:lnTo>
                <a:lnTo>
                  <a:pt x="1494701" y="955040"/>
                </a:lnTo>
                <a:lnTo>
                  <a:pt x="1494701" y="1294130"/>
                </a:lnTo>
                <a:lnTo>
                  <a:pt x="1566354" y="1294130"/>
                </a:lnTo>
                <a:lnTo>
                  <a:pt x="1566354" y="955040"/>
                </a:lnTo>
                <a:lnTo>
                  <a:pt x="1872399" y="955040"/>
                </a:lnTo>
                <a:lnTo>
                  <a:pt x="1872399" y="875030"/>
                </a:lnTo>
                <a:close/>
              </a:path>
              <a:path w="2676525" h="4258309">
                <a:moveTo>
                  <a:pt x="1872399" y="0"/>
                </a:moveTo>
                <a:lnTo>
                  <a:pt x="1494701" y="0"/>
                </a:lnTo>
                <a:lnTo>
                  <a:pt x="1494701" y="80010"/>
                </a:lnTo>
                <a:lnTo>
                  <a:pt x="1494701" y="419100"/>
                </a:lnTo>
                <a:lnTo>
                  <a:pt x="1566354" y="419100"/>
                </a:lnTo>
                <a:lnTo>
                  <a:pt x="1566354" y="80010"/>
                </a:lnTo>
                <a:lnTo>
                  <a:pt x="1872399" y="80010"/>
                </a:lnTo>
                <a:lnTo>
                  <a:pt x="1872399" y="0"/>
                </a:lnTo>
                <a:close/>
              </a:path>
              <a:path w="2676525" h="4258309">
                <a:moveTo>
                  <a:pt x="2061311" y="2964383"/>
                </a:moveTo>
                <a:lnTo>
                  <a:pt x="1683562" y="2964383"/>
                </a:lnTo>
                <a:lnTo>
                  <a:pt x="1683562" y="3043821"/>
                </a:lnTo>
                <a:lnTo>
                  <a:pt x="2061311" y="3043821"/>
                </a:lnTo>
                <a:lnTo>
                  <a:pt x="2061311" y="2964383"/>
                </a:lnTo>
                <a:close/>
              </a:path>
              <a:path w="2676525" h="4258309">
                <a:moveTo>
                  <a:pt x="2061311" y="2089353"/>
                </a:moveTo>
                <a:lnTo>
                  <a:pt x="1683562" y="2089353"/>
                </a:lnTo>
                <a:lnTo>
                  <a:pt x="1683562" y="2168791"/>
                </a:lnTo>
                <a:lnTo>
                  <a:pt x="2061311" y="2168791"/>
                </a:lnTo>
                <a:lnTo>
                  <a:pt x="2061311" y="2089353"/>
                </a:lnTo>
                <a:close/>
              </a:path>
              <a:path w="2676525" h="4258309">
                <a:moveTo>
                  <a:pt x="2061311" y="1214297"/>
                </a:moveTo>
                <a:lnTo>
                  <a:pt x="1683562" y="1214297"/>
                </a:lnTo>
                <a:lnTo>
                  <a:pt x="1683562" y="1293736"/>
                </a:lnTo>
                <a:lnTo>
                  <a:pt x="2061311" y="1293736"/>
                </a:lnTo>
                <a:lnTo>
                  <a:pt x="2061311" y="1214297"/>
                </a:lnTo>
                <a:close/>
              </a:path>
              <a:path w="2676525" h="4258309">
                <a:moveTo>
                  <a:pt x="2061311" y="339267"/>
                </a:moveTo>
                <a:lnTo>
                  <a:pt x="1683562" y="339267"/>
                </a:lnTo>
                <a:lnTo>
                  <a:pt x="1683562" y="418706"/>
                </a:lnTo>
                <a:lnTo>
                  <a:pt x="2061311" y="418706"/>
                </a:lnTo>
                <a:lnTo>
                  <a:pt x="2061311" y="339267"/>
                </a:lnTo>
                <a:close/>
              </a:path>
              <a:path w="2676525" h="4258309">
                <a:moveTo>
                  <a:pt x="2250173" y="3839210"/>
                </a:moveTo>
                <a:lnTo>
                  <a:pt x="2178443" y="3839210"/>
                </a:lnTo>
                <a:lnTo>
                  <a:pt x="2178443" y="4178300"/>
                </a:lnTo>
                <a:lnTo>
                  <a:pt x="1872424" y="4178300"/>
                </a:lnTo>
                <a:lnTo>
                  <a:pt x="1872424" y="4258310"/>
                </a:lnTo>
                <a:lnTo>
                  <a:pt x="2250173" y="4258310"/>
                </a:lnTo>
                <a:lnTo>
                  <a:pt x="2250173" y="4178300"/>
                </a:lnTo>
                <a:lnTo>
                  <a:pt x="2250173" y="3839210"/>
                </a:lnTo>
                <a:close/>
              </a:path>
              <a:path w="2676525" h="4258309">
                <a:moveTo>
                  <a:pt x="2250173" y="2964180"/>
                </a:moveTo>
                <a:lnTo>
                  <a:pt x="2178443" y="2964180"/>
                </a:lnTo>
                <a:lnTo>
                  <a:pt x="2178443" y="3303270"/>
                </a:lnTo>
                <a:lnTo>
                  <a:pt x="1872424" y="3303270"/>
                </a:lnTo>
                <a:lnTo>
                  <a:pt x="1872424" y="3383280"/>
                </a:lnTo>
                <a:lnTo>
                  <a:pt x="2250173" y="3383280"/>
                </a:lnTo>
                <a:lnTo>
                  <a:pt x="2250173" y="3303270"/>
                </a:lnTo>
                <a:lnTo>
                  <a:pt x="2250173" y="2964180"/>
                </a:lnTo>
                <a:close/>
              </a:path>
              <a:path w="2676525" h="4258309">
                <a:moveTo>
                  <a:pt x="2250173" y="2089150"/>
                </a:moveTo>
                <a:lnTo>
                  <a:pt x="2178443" y="2089150"/>
                </a:lnTo>
                <a:lnTo>
                  <a:pt x="2178443" y="2428240"/>
                </a:lnTo>
                <a:lnTo>
                  <a:pt x="1872424" y="2428240"/>
                </a:lnTo>
                <a:lnTo>
                  <a:pt x="1872424" y="2508250"/>
                </a:lnTo>
                <a:lnTo>
                  <a:pt x="2250173" y="2508250"/>
                </a:lnTo>
                <a:lnTo>
                  <a:pt x="2250173" y="2428240"/>
                </a:lnTo>
                <a:lnTo>
                  <a:pt x="2250173" y="2089150"/>
                </a:lnTo>
                <a:close/>
              </a:path>
              <a:path w="2676525" h="4258309">
                <a:moveTo>
                  <a:pt x="2250173" y="1214120"/>
                </a:moveTo>
                <a:lnTo>
                  <a:pt x="2178443" y="1214120"/>
                </a:lnTo>
                <a:lnTo>
                  <a:pt x="2178443" y="1553210"/>
                </a:lnTo>
                <a:lnTo>
                  <a:pt x="1872424" y="1553210"/>
                </a:lnTo>
                <a:lnTo>
                  <a:pt x="1872424" y="1633220"/>
                </a:lnTo>
                <a:lnTo>
                  <a:pt x="2250173" y="1633220"/>
                </a:lnTo>
                <a:lnTo>
                  <a:pt x="2250173" y="1553210"/>
                </a:lnTo>
                <a:lnTo>
                  <a:pt x="2250173" y="1214120"/>
                </a:lnTo>
                <a:close/>
              </a:path>
              <a:path w="2676525" h="4258309">
                <a:moveTo>
                  <a:pt x="2250173" y="339090"/>
                </a:moveTo>
                <a:lnTo>
                  <a:pt x="2178443" y="339090"/>
                </a:lnTo>
                <a:lnTo>
                  <a:pt x="2178443" y="678180"/>
                </a:lnTo>
                <a:lnTo>
                  <a:pt x="1872424" y="678180"/>
                </a:lnTo>
                <a:lnTo>
                  <a:pt x="1872424" y="758190"/>
                </a:lnTo>
                <a:lnTo>
                  <a:pt x="2250173" y="758190"/>
                </a:lnTo>
                <a:lnTo>
                  <a:pt x="2250173" y="678180"/>
                </a:lnTo>
                <a:lnTo>
                  <a:pt x="2250173" y="339090"/>
                </a:lnTo>
                <a:close/>
              </a:path>
              <a:path w="2676525" h="4258309">
                <a:moveTo>
                  <a:pt x="2676283" y="3839426"/>
                </a:moveTo>
                <a:lnTo>
                  <a:pt x="2556218" y="3839426"/>
                </a:lnTo>
                <a:lnTo>
                  <a:pt x="2556218" y="3918864"/>
                </a:lnTo>
                <a:lnTo>
                  <a:pt x="2676283" y="3918864"/>
                </a:lnTo>
                <a:lnTo>
                  <a:pt x="2676283" y="3839426"/>
                </a:lnTo>
                <a:close/>
              </a:path>
              <a:path w="2676525" h="4258309">
                <a:moveTo>
                  <a:pt x="2676283" y="3500120"/>
                </a:moveTo>
                <a:lnTo>
                  <a:pt x="2367356" y="3500120"/>
                </a:lnTo>
                <a:lnTo>
                  <a:pt x="2367356" y="3580130"/>
                </a:lnTo>
                <a:lnTo>
                  <a:pt x="2367356" y="3919220"/>
                </a:lnTo>
                <a:lnTo>
                  <a:pt x="2439022" y="3919220"/>
                </a:lnTo>
                <a:lnTo>
                  <a:pt x="2439022" y="3580130"/>
                </a:lnTo>
                <a:lnTo>
                  <a:pt x="2676283" y="3580130"/>
                </a:lnTo>
                <a:lnTo>
                  <a:pt x="2676283" y="3500120"/>
                </a:lnTo>
                <a:close/>
              </a:path>
              <a:path w="2676525" h="4258309">
                <a:moveTo>
                  <a:pt x="2676283" y="2964383"/>
                </a:moveTo>
                <a:lnTo>
                  <a:pt x="2556218" y="2964383"/>
                </a:lnTo>
                <a:lnTo>
                  <a:pt x="2556218" y="3043821"/>
                </a:lnTo>
                <a:lnTo>
                  <a:pt x="2676283" y="3043821"/>
                </a:lnTo>
                <a:lnTo>
                  <a:pt x="2676283" y="2964383"/>
                </a:lnTo>
                <a:close/>
              </a:path>
              <a:path w="2676525" h="4258309">
                <a:moveTo>
                  <a:pt x="2676283" y="2625090"/>
                </a:moveTo>
                <a:lnTo>
                  <a:pt x="2367356" y="2625090"/>
                </a:lnTo>
                <a:lnTo>
                  <a:pt x="2367356" y="2705100"/>
                </a:lnTo>
                <a:lnTo>
                  <a:pt x="2367356" y="3044190"/>
                </a:lnTo>
                <a:lnTo>
                  <a:pt x="2439022" y="3044190"/>
                </a:lnTo>
                <a:lnTo>
                  <a:pt x="2439022" y="2705100"/>
                </a:lnTo>
                <a:lnTo>
                  <a:pt x="2676283" y="2705100"/>
                </a:lnTo>
                <a:lnTo>
                  <a:pt x="2676283" y="2625090"/>
                </a:lnTo>
                <a:close/>
              </a:path>
              <a:path w="2676525" h="4258309">
                <a:moveTo>
                  <a:pt x="2676283" y="2089353"/>
                </a:moveTo>
                <a:lnTo>
                  <a:pt x="2556218" y="2089353"/>
                </a:lnTo>
                <a:lnTo>
                  <a:pt x="2556218" y="2168791"/>
                </a:lnTo>
                <a:lnTo>
                  <a:pt x="2676283" y="2168791"/>
                </a:lnTo>
                <a:lnTo>
                  <a:pt x="2676283" y="2089353"/>
                </a:lnTo>
                <a:close/>
              </a:path>
              <a:path w="2676525" h="4258309">
                <a:moveTo>
                  <a:pt x="2676283" y="1750060"/>
                </a:moveTo>
                <a:lnTo>
                  <a:pt x="2367356" y="1750060"/>
                </a:lnTo>
                <a:lnTo>
                  <a:pt x="2367356" y="1830070"/>
                </a:lnTo>
                <a:lnTo>
                  <a:pt x="2367356" y="2169160"/>
                </a:lnTo>
                <a:lnTo>
                  <a:pt x="2439022" y="2169160"/>
                </a:lnTo>
                <a:lnTo>
                  <a:pt x="2439022" y="1830070"/>
                </a:lnTo>
                <a:lnTo>
                  <a:pt x="2676283" y="1830070"/>
                </a:lnTo>
                <a:lnTo>
                  <a:pt x="2676283" y="1750060"/>
                </a:lnTo>
                <a:close/>
              </a:path>
              <a:path w="2676525" h="4258309">
                <a:moveTo>
                  <a:pt x="2676283" y="1214297"/>
                </a:moveTo>
                <a:lnTo>
                  <a:pt x="2556218" y="1214297"/>
                </a:lnTo>
                <a:lnTo>
                  <a:pt x="2556218" y="1293736"/>
                </a:lnTo>
                <a:lnTo>
                  <a:pt x="2676283" y="1293736"/>
                </a:lnTo>
                <a:lnTo>
                  <a:pt x="2676283" y="1214297"/>
                </a:lnTo>
                <a:close/>
              </a:path>
              <a:path w="2676525" h="4258309">
                <a:moveTo>
                  <a:pt x="2676283" y="875030"/>
                </a:moveTo>
                <a:lnTo>
                  <a:pt x="2367356" y="875030"/>
                </a:lnTo>
                <a:lnTo>
                  <a:pt x="2367356" y="955040"/>
                </a:lnTo>
                <a:lnTo>
                  <a:pt x="2367356" y="1294130"/>
                </a:lnTo>
                <a:lnTo>
                  <a:pt x="2439022" y="1294130"/>
                </a:lnTo>
                <a:lnTo>
                  <a:pt x="2439022" y="955040"/>
                </a:lnTo>
                <a:lnTo>
                  <a:pt x="2676283" y="955040"/>
                </a:lnTo>
                <a:lnTo>
                  <a:pt x="2676283" y="875030"/>
                </a:lnTo>
                <a:close/>
              </a:path>
              <a:path w="2676525" h="4258309">
                <a:moveTo>
                  <a:pt x="2676283" y="339267"/>
                </a:moveTo>
                <a:lnTo>
                  <a:pt x="2556218" y="339267"/>
                </a:lnTo>
                <a:lnTo>
                  <a:pt x="2556218" y="418706"/>
                </a:lnTo>
                <a:lnTo>
                  <a:pt x="2676283" y="418706"/>
                </a:lnTo>
                <a:lnTo>
                  <a:pt x="2676283" y="339267"/>
                </a:lnTo>
                <a:close/>
              </a:path>
            </a:pathLst>
          </a:custGeom>
          <a:solidFill>
            <a:srgbClr val="336480"/>
          </a:solidFill>
        </p:spPr>
        <p:txBody>
          <a:bodyPr wrap="square" lIns="0" tIns="0" rIns="0" bIns="0" rtlCol="0"/>
          <a:lstStyle/>
          <a:p>
            <a:endParaRPr/>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31128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nk and Peach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81000" y="361339"/>
            <a:ext cx="9677400" cy="410599"/>
          </a:xfrm>
          <a:prstGeom prst="rect">
            <a:avLst/>
          </a:prstGeom>
        </p:spPr>
        <p:txBody>
          <a:bodyPr/>
          <a:lstStyle>
            <a:lvl1pPr>
              <a:defRPr kumimoji="0" lang="en-GB" sz="3700" b="1" i="0" u="none" strike="noStrike" kern="0" cap="none" spc="0" normalizeH="0" baseline="0" dirty="0">
                <a:ln>
                  <a:noFill/>
                </a:ln>
                <a:solidFill>
                  <a:schemeClr val="bg1"/>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bg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4" name="Text Placeholder 9">
            <a:extLst>
              <a:ext uri="{FF2B5EF4-FFF2-40B4-BE49-F238E27FC236}">
                <a16:creationId xmlns:a16="http://schemas.microsoft.com/office/drawing/2014/main" id="{FE4CA9DA-E5A5-A751-65D6-547AFDEBA453}"/>
              </a:ext>
            </a:extLst>
          </p:cNvPr>
          <p:cNvSpPr>
            <a:spLocks noGrp="1"/>
          </p:cNvSpPr>
          <p:nvPr>
            <p:ph type="body" sz="quarter" idx="17"/>
          </p:nvPr>
        </p:nvSpPr>
        <p:spPr>
          <a:xfrm>
            <a:off x="-5787773" y="1681863"/>
            <a:ext cx="2580049" cy="571727"/>
          </a:xfrm>
          <a:prstGeom prst="rect">
            <a:avLst/>
          </a:prstGeom>
        </p:spPr>
        <p:txBody>
          <a:bodyPr>
            <a:noAutofit/>
          </a:bodyPr>
          <a:lstStyle>
            <a:lvl1pPr marL="7701" algn="l">
              <a:lnSpc>
                <a:spcPts val="1500"/>
              </a:lnSpc>
              <a:spcBef>
                <a:spcPts val="67"/>
              </a:spcBef>
              <a:defRPr lang="en-GB" sz="2092" spc="-61"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4" name="object 8">
            <a:extLst>
              <a:ext uri="{FF2B5EF4-FFF2-40B4-BE49-F238E27FC236}">
                <a16:creationId xmlns:a16="http://schemas.microsoft.com/office/drawing/2014/main" id="{A0576E79-8354-F02B-4389-E3613296770A}"/>
              </a:ext>
            </a:extLst>
          </p:cNvPr>
          <p:cNvSpPr/>
          <p:nvPr userDrawn="1"/>
        </p:nvSpPr>
        <p:spPr>
          <a:xfrm>
            <a:off x="6292384" y="1479830"/>
            <a:ext cx="5670846" cy="4381265"/>
          </a:xfrm>
          <a:custGeom>
            <a:avLst/>
            <a:gdLst/>
            <a:ahLst/>
            <a:cxnLst/>
            <a:rect l="l" t="t" r="r" b="b"/>
            <a:pathLst>
              <a:path w="9351644"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6"/>
          </a:solidFill>
        </p:spPr>
        <p:txBody>
          <a:bodyPr wrap="square" lIns="0" tIns="0" rIns="0" bIns="0" rtlCol="0"/>
          <a:lstStyle/>
          <a:p>
            <a:endParaRPr/>
          </a:p>
        </p:txBody>
      </p:sp>
      <p:sp>
        <p:nvSpPr>
          <p:cNvPr id="45" name="object 10">
            <a:extLst>
              <a:ext uri="{FF2B5EF4-FFF2-40B4-BE49-F238E27FC236}">
                <a16:creationId xmlns:a16="http://schemas.microsoft.com/office/drawing/2014/main" id="{4DB92DBB-AEA0-771D-B3FE-A1B3A07E6984}"/>
              </a:ext>
            </a:extLst>
          </p:cNvPr>
          <p:cNvSpPr/>
          <p:nvPr userDrawn="1"/>
        </p:nvSpPr>
        <p:spPr>
          <a:xfrm>
            <a:off x="229012" y="1479830"/>
            <a:ext cx="5670846" cy="4381265"/>
          </a:xfrm>
          <a:custGeom>
            <a:avLst/>
            <a:gdLst/>
            <a:ahLst/>
            <a:cxnLst/>
            <a:rect l="l" t="t" r="r" b="b"/>
            <a:pathLst>
              <a:path w="9351645" h="7225030">
                <a:moveTo>
                  <a:pt x="9089471" y="0"/>
                </a:moveTo>
                <a:lnTo>
                  <a:pt x="261772" y="0"/>
                </a:lnTo>
                <a:lnTo>
                  <a:pt x="214718" y="4217"/>
                </a:lnTo>
                <a:lnTo>
                  <a:pt x="170431" y="16377"/>
                </a:lnTo>
                <a:lnTo>
                  <a:pt x="129651" y="35739"/>
                </a:lnTo>
                <a:lnTo>
                  <a:pt x="93116" y="61565"/>
                </a:lnTo>
                <a:lnTo>
                  <a:pt x="61565" y="93116"/>
                </a:lnTo>
                <a:lnTo>
                  <a:pt x="35739" y="129651"/>
                </a:lnTo>
                <a:lnTo>
                  <a:pt x="16377" y="170431"/>
                </a:lnTo>
                <a:lnTo>
                  <a:pt x="4217" y="214718"/>
                </a:lnTo>
                <a:lnTo>
                  <a:pt x="0" y="261772"/>
                </a:lnTo>
                <a:lnTo>
                  <a:pt x="0" y="6963138"/>
                </a:lnTo>
                <a:lnTo>
                  <a:pt x="4217" y="7010192"/>
                </a:lnTo>
                <a:lnTo>
                  <a:pt x="16377" y="7054479"/>
                </a:lnTo>
                <a:lnTo>
                  <a:pt x="35739" y="7095259"/>
                </a:lnTo>
                <a:lnTo>
                  <a:pt x="61565" y="7131794"/>
                </a:lnTo>
                <a:lnTo>
                  <a:pt x="93116" y="7163344"/>
                </a:lnTo>
                <a:lnTo>
                  <a:pt x="129651" y="7189171"/>
                </a:lnTo>
                <a:lnTo>
                  <a:pt x="170431" y="7208533"/>
                </a:lnTo>
                <a:lnTo>
                  <a:pt x="214718" y="7220693"/>
                </a:lnTo>
                <a:lnTo>
                  <a:pt x="261772" y="7224910"/>
                </a:lnTo>
                <a:lnTo>
                  <a:pt x="9089471" y="7224910"/>
                </a:lnTo>
                <a:lnTo>
                  <a:pt x="9136525" y="7220693"/>
                </a:lnTo>
                <a:lnTo>
                  <a:pt x="9180812" y="7208533"/>
                </a:lnTo>
                <a:lnTo>
                  <a:pt x="9221592" y="7189171"/>
                </a:lnTo>
                <a:lnTo>
                  <a:pt x="9258127" y="7163344"/>
                </a:lnTo>
                <a:lnTo>
                  <a:pt x="9289678" y="7131794"/>
                </a:lnTo>
                <a:lnTo>
                  <a:pt x="9315504" y="7095259"/>
                </a:lnTo>
                <a:lnTo>
                  <a:pt x="9334866" y="7054479"/>
                </a:lnTo>
                <a:lnTo>
                  <a:pt x="9347026" y="7010192"/>
                </a:lnTo>
                <a:lnTo>
                  <a:pt x="9351244" y="6963138"/>
                </a:lnTo>
                <a:lnTo>
                  <a:pt x="9351244" y="261772"/>
                </a:lnTo>
                <a:lnTo>
                  <a:pt x="9347026" y="214718"/>
                </a:lnTo>
                <a:lnTo>
                  <a:pt x="9334866" y="170431"/>
                </a:lnTo>
                <a:lnTo>
                  <a:pt x="9315504" y="129651"/>
                </a:lnTo>
                <a:lnTo>
                  <a:pt x="9289678" y="93116"/>
                </a:lnTo>
                <a:lnTo>
                  <a:pt x="9258127" y="61565"/>
                </a:lnTo>
                <a:lnTo>
                  <a:pt x="9221592" y="35739"/>
                </a:lnTo>
                <a:lnTo>
                  <a:pt x="9180812" y="16377"/>
                </a:lnTo>
                <a:lnTo>
                  <a:pt x="9136525" y="4217"/>
                </a:lnTo>
                <a:lnTo>
                  <a:pt x="9089471" y="0"/>
                </a:lnTo>
                <a:close/>
              </a:path>
            </a:pathLst>
          </a:custGeom>
          <a:solidFill>
            <a:schemeClr val="accent4"/>
          </a:solidFill>
        </p:spPr>
        <p:txBody>
          <a:bodyPr wrap="square" lIns="0" tIns="0" rIns="0" bIns="0" rtlCol="0"/>
          <a:lstStyle/>
          <a:p>
            <a:endParaRPr/>
          </a:p>
        </p:txBody>
      </p:sp>
      <p:sp>
        <p:nvSpPr>
          <p:cNvPr id="20" name="Text Placeholder 9">
            <a:extLst>
              <a:ext uri="{FF2B5EF4-FFF2-40B4-BE49-F238E27FC236}">
                <a16:creationId xmlns:a16="http://schemas.microsoft.com/office/drawing/2014/main" id="{D8D706B8-2D24-AF24-46F9-4414897E6037}"/>
              </a:ext>
            </a:extLst>
          </p:cNvPr>
          <p:cNvSpPr>
            <a:spLocks noGrp="1"/>
          </p:cNvSpPr>
          <p:nvPr>
            <p:ph type="body" sz="quarter" idx="14"/>
          </p:nvPr>
        </p:nvSpPr>
        <p:spPr>
          <a:xfrm>
            <a:off x="6547758"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0" name="Text Placeholder 9">
            <a:extLst>
              <a:ext uri="{FF2B5EF4-FFF2-40B4-BE49-F238E27FC236}">
                <a16:creationId xmlns:a16="http://schemas.microsoft.com/office/drawing/2014/main" id="{F780A55E-B0B2-29CE-AE5D-36AD6FB19738}"/>
              </a:ext>
            </a:extLst>
          </p:cNvPr>
          <p:cNvSpPr>
            <a:spLocks noGrp="1"/>
          </p:cNvSpPr>
          <p:nvPr>
            <p:ph type="body" sz="quarter" idx="18"/>
          </p:nvPr>
        </p:nvSpPr>
        <p:spPr>
          <a:xfrm>
            <a:off x="6514871"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8" name="Text Placeholder 9">
            <a:extLst>
              <a:ext uri="{FF2B5EF4-FFF2-40B4-BE49-F238E27FC236}">
                <a16:creationId xmlns:a16="http://schemas.microsoft.com/office/drawing/2014/main" id="{1DC6FA31-4AAA-F92B-6D04-2E207B629FB5}"/>
              </a:ext>
            </a:extLst>
          </p:cNvPr>
          <p:cNvSpPr>
            <a:spLocks noGrp="1"/>
          </p:cNvSpPr>
          <p:nvPr>
            <p:ph type="body" sz="quarter" idx="19"/>
          </p:nvPr>
        </p:nvSpPr>
        <p:spPr>
          <a:xfrm>
            <a:off x="533400" y="2590586"/>
            <a:ext cx="4948291" cy="2787221"/>
          </a:xfrm>
          <a:prstGeom prst="rect">
            <a:avLst/>
          </a:prstGeom>
        </p:spPr>
        <p:txBody>
          <a:bodyPr>
            <a:noAutofit/>
          </a:bodyPr>
          <a:lstStyle>
            <a:lvl1pPr algn="l">
              <a:lnSpc>
                <a:spcPct val="100000"/>
              </a:lnSpc>
              <a:defRPr lang="en-GB" sz="1800" spc="-58"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49" name="Text Placeholder 9">
            <a:extLst>
              <a:ext uri="{FF2B5EF4-FFF2-40B4-BE49-F238E27FC236}">
                <a16:creationId xmlns:a16="http://schemas.microsoft.com/office/drawing/2014/main" id="{EFF29024-CF74-5935-D2AC-3C23060F02EA}"/>
              </a:ext>
            </a:extLst>
          </p:cNvPr>
          <p:cNvSpPr>
            <a:spLocks noGrp="1"/>
          </p:cNvSpPr>
          <p:nvPr>
            <p:ph type="body" sz="quarter" idx="20"/>
          </p:nvPr>
        </p:nvSpPr>
        <p:spPr>
          <a:xfrm>
            <a:off x="500513" y="2251768"/>
            <a:ext cx="4964146" cy="571727"/>
          </a:xfrm>
          <a:prstGeom prst="rect">
            <a:avLst/>
          </a:prstGeom>
        </p:spPr>
        <p:txBody>
          <a:bodyPr>
            <a:noAutofit/>
          </a:bodyPr>
          <a:lstStyle>
            <a:lvl1pPr marL="35425" algn="l">
              <a:lnSpc>
                <a:spcPts val="1500"/>
              </a:lnSpc>
              <a:spcBef>
                <a:spcPts val="1704"/>
              </a:spcBef>
              <a:defRPr lang="en-GB" sz="2486" spc="-73" dirty="0">
                <a:solidFill>
                  <a:srgbClr val="003D60"/>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4228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717339" y="609600"/>
            <a:ext cx="8757322" cy="410599"/>
          </a:xfrm>
          <a:prstGeom prst="rect">
            <a:avLst/>
          </a:prstGeom>
        </p:spPr>
        <p:txBody>
          <a:bodyPr/>
          <a:lstStyle>
            <a:lvl1pPr algn="ctr">
              <a:defRPr kumimoji="0" lang="en-GB" sz="3729" b="1" i="0" u="none" strike="noStrike" kern="0" cap="none" spc="0" normalizeH="0" baseline="0" dirty="0">
                <a:ln>
                  <a:noFill/>
                </a:ln>
                <a:solidFill>
                  <a:srgbClr val="003D61"/>
                </a:solidFill>
                <a:effectLst/>
                <a:uLnTx/>
                <a:uFillTx/>
                <a:latin typeface="Poppins" panose="00000500000000000000" pitchFamily="2" charset="0"/>
                <a:ea typeface="+mj-ea"/>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8007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each Strip">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979AAFF-3E18-1C7B-95F1-921EDC477360}"/>
              </a:ext>
            </a:extLst>
          </p:cNvPr>
          <p:cNvSpPr/>
          <p:nvPr userDrawn="1"/>
        </p:nvSpPr>
        <p:spPr>
          <a:xfrm>
            <a:off x="1482" y="0"/>
            <a:ext cx="2989641" cy="6857615"/>
          </a:xfrm>
          <a:custGeom>
            <a:avLst/>
            <a:gdLst/>
            <a:ahLst/>
            <a:cxnLst/>
            <a:rect l="l" t="t" r="r" b="b"/>
            <a:pathLst>
              <a:path w="4930140" h="11308715">
                <a:moveTo>
                  <a:pt x="4930048" y="0"/>
                </a:moveTo>
                <a:lnTo>
                  <a:pt x="0" y="0"/>
                </a:lnTo>
                <a:lnTo>
                  <a:pt x="0" y="11308189"/>
                </a:lnTo>
                <a:lnTo>
                  <a:pt x="4930048" y="11308189"/>
                </a:lnTo>
                <a:lnTo>
                  <a:pt x="4930048" y="0"/>
                </a:lnTo>
                <a:close/>
              </a:path>
            </a:pathLst>
          </a:custGeom>
          <a:solidFill>
            <a:schemeClr val="accent6"/>
          </a:solidFill>
        </p:spPr>
        <p:txBody>
          <a:bodyPr wrap="square" lIns="0" tIns="0" rIns="0" bIns="0" rtlCol="0"/>
          <a:lstStyle/>
          <a:p>
            <a:endParaRPr/>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chemeClr val="tx1"/>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3" name="Text Placeholder 9">
            <a:extLst>
              <a:ext uri="{FF2B5EF4-FFF2-40B4-BE49-F238E27FC236}">
                <a16:creationId xmlns:a16="http://schemas.microsoft.com/office/drawing/2014/main" id="{3358CFCB-0C9B-3DD1-D1F2-2E09066315B4}"/>
              </a:ext>
            </a:extLst>
          </p:cNvPr>
          <p:cNvSpPr>
            <a:spLocks noGrp="1"/>
          </p:cNvSpPr>
          <p:nvPr>
            <p:ph type="body" sz="quarter" idx="12"/>
          </p:nvPr>
        </p:nvSpPr>
        <p:spPr>
          <a:xfrm>
            <a:off x="8686800" y="1760250"/>
            <a:ext cx="3119645" cy="410599"/>
          </a:xfrm>
          <a:prstGeom prst="rect">
            <a:avLst/>
          </a:prstGeom>
        </p:spPr>
        <p:txBody>
          <a:bodyPr/>
          <a:lstStyle>
            <a:lvl1pPr>
              <a:defRPr kumimoji="0" lang="en-GB" sz="2400" b="1" i="0" u="none" strike="noStrike" kern="0" cap="none" spc="0" normalizeH="0" baseline="0" dirty="0">
                <a:ln>
                  <a:noFill/>
                </a:ln>
                <a:solidFill>
                  <a:srgbClr val="003D60"/>
                </a:solidFill>
                <a:effectLst/>
                <a:uLnTx/>
                <a:uFillTx/>
                <a:latin typeface="Poppins" panose="00000500000000000000" pitchFamily="2" charset="0"/>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marL="7701" marR="0" lvl="0" indent="0" defTabSz="914400" eaLnBrk="1" fontAlgn="auto" latinLnBrk="0" hangingPunct="1">
              <a:lnSpc>
                <a:spcPct val="100000"/>
              </a:lnSpc>
              <a:spcBef>
                <a:spcPts val="73"/>
              </a:spcBef>
              <a:spcAft>
                <a:spcPts val="0"/>
              </a:spcAft>
              <a:buClrTx/>
              <a:buSzTx/>
              <a:buFontTx/>
              <a:buNone/>
              <a:tabLst/>
              <a:defRPr/>
            </a:pPr>
            <a:r>
              <a:rPr lang="en-US"/>
              <a:t>Click to edit Master text styles</a:t>
            </a:r>
            <a:endParaRPr lang="en-GB"/>
          </a:p>
        </p:txBody>
      </p:sp>
      <p:sp>
        <p:nvSpPr>
          <p:cNvPr id="4" name="Text Placeholder 9">
            <a:extLst>
              <a:ext uri="{FF2B5EF4-FFF2-40B4-BE49-F238E27FC236}">
                <a16:creationId xmlns:a16="http://schemas.microsoft.com/office/drawing/2014/main" id="{3E78EB67-7706-A5E3-D8D7-815DFBEF5198}"/>
              </a:ext>
            </a:extLst>
          </p:cNvPr>
          <p:cNvSpPr>
            <a:spLocks noGrp="1"/>
          </p:cNvSpPr>
          <p:nvPr>
            <p:ph type="body" sz="quarter" idx="10"/>
          </p:nvPr>
        </p:nvSpPr>
        <p:spPr>
          <a:xfrm>
            <a:off x="8686800" y="2661707"/>
            <a:ext cx="3119645" cy="3221254"/>
          </a:xfrm>
          <a:prstGeom prst="rect">
            <a:avLst/>
          </a:prstGeom>
        </p:spPr>
        <p:txBody>
          <a:bodyPr>
            <a:noAutofit/>
          </a:bodyPr>
          <a:lstStyle>
            <a:lvl1pPr algn="l">
              <a:lnSpc>
                <a:spcPts val="1500"/>
              </a:lnSpc>
              <a:defRPr lang="en-US" sz="1400" b="0" i="0" spc="0" dirty="0" smtClean="0">
                <a:solidFill>
                  <a:srgbClr val="003C5F"/>
                </a:solidFill>
                <a:latin typeface="+mn-lt"/>
                <a:ea typeface="+mj-ea"/>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Tree>
    <p:extLst>
      <p:ext uri="{BB962C8B-B14F-4D97-AF65-F5344CB8AC3E}">
        <p14:creationId xmlns:p14="http://schemas.microsoft.com/office/powerpoint/2010/main" val="218259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Head Office)">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sz="1880" b="1">
                <a:solidFill>
                  <a:srgbClr val="FFFFFF"/>
                </a:solidFill>
                <a:latin typeface="Poppins" panose="00000500000000000000" pitchFamily="2" charset="0"/>
                <a:cs typeface="Poppins" panose="00000500000000000000" pitchFamily="2" charset="0"/>
              </a:rPr>
              <a:t>Head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982027"/>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sz="1182">
                <a:solidFill>
                  <a:srgbClr val="FFFFFF"/>
                </a:solidFill>
                <a:latin typeface="Poppins" panose="00000500000000000000" pitchFamily="2" charset="0"/>
                <a:cs typeface="Poppins" panose="00000500000000000000" pitchFamily="2" charset="0"/>
              </a:rPr>
              <a:t>Carmelite</a:t>
            </a:r>
            <a:r>
              <a:rPr lang="en-GB" sz="1182" spc="300">
                <a:solidFill>
                  <a:srgbClr val="FFFFFF"/>
                </a:solidFill>
                <a:latin typeface="Poppins" panose="00000500000000000000" pitchFamily="2" charset="0"/>
                <a:cs typeface="Poppins" panose="00000500000000000000" pitchFamily="2" charset="0"/>
              </a:rPr>
              <a:t> </a:t>
            </a:r>
            <a:r>
              <a:rPr sz="1182" spc="18">
                <a:solidFill>
                  <a:srgbClr val="FFFFFF"/>
                </a:solidFill>
                <a:latin typeface="Poppins" panose="00000500000000000000" pitchFamily="2" charset="0"/>
                <a:cs typeface="Poppins" panose="00000500000000000000" pitchFamily="2" charset="0"/>
              </a:rPr>
              <a:t>House</a:t>
            </a:r>
            <a:endParaRPr sz="1182">
              <a:latin typeface="Poppins" panose="00000500000000000000" pitchFamily="2" charset="0"/>
              <a:cs typeface="Poppins" panose="00000500000000000000" pitchFamily="2" charset="0"/>
            </a:endParaRPr>
          </a:p>
          <a:p>
            <a:pPr marL="7701" marR="3081">
              <a:lnSpc>
                <a:spcPct val="137400"/>
              </a:lnSpc>
            </a:pPr>
            <a:r>
              <a:rPr sz="1182">
                <a:solidFill>
                  <a:srgbClr val="FFFFFF"/>
                </a:solidFill>
                <a:latin typeface="Poppins" panose="00000500000000000000" pitchFamily="2" charset="0"/>
                <a:cs typeface="Poppins" panose="00000500000000000000" pitchFamily="2" charset="0"/>
              </a:rPr>
              <a:t>50</a:t>
            </a:r>
            <a:r>
              <a:rPr sz="1182" spc="176">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Victoria</a:t>
            </a:r>
            <a:r>
              <a:rPr sz="1182" spc="182">
                <a:solidFill>
                  <a:srgbClr val="FFFFFF"/>
                </a:solidFill>
                <a:latin typeface="Poppins" panose="00000500000000000000" pitchFamily="2" charset="0"/>
                <a:cs typeface="Poppins" panose="00000500000000000000" pitchFamily="2" charset="0"/>
              </a:rPr>
              <a:t> </a:t>
            </a:r>
            <a:r>
              <a:rPr sz="1182" spc="-6">
                <a:solidFill>
                  <a:srgbClr val="FFFFFF"/>
                </a:solidFill>
                <a:latin typeface="Poppins" panose="00000500000000000000" pitchFamily="2" charset="0"/>
                <a:cs typeface="Poppins" panose="00000500000000000000" pitchFamily="2" charset="0"/>
              </a:rPr>
              <a:t>Embankment </a:t>
            </a:r>
            <a:r>
              <a:rPr sz="1182" spc="27">
                <a:solidFill>
                  <a:srgbClr val="FFFFFF"/>
                </a:solidFill>
                <a:latin typeface="Poppins" panose="00000500000000000000" pitchFamily="2" charset="0"/>
                <a:cs typeface="Poppins" panose="00000500000000000000" pitchFamily="2" charset="0"/>
              </a:rPr>
              <a:t>London,</a:t>
            </a:r>
            <a:r>
              <a:rPr sz="1182" spc="100">
                <a:solidFill>
                  <a:srgbClr val="FFFFFF"/>
                </a:solidFill>
                <a:latin typeface="Poppins" panose="00000500000000000000" pitchFamily="2" charset="0"/>
                <a:cs typeface="Poppins" panose="00000500000000000000" pitchFamily="2" charset="0"/>
              </a:rPr>
              <a:t> </a:t>
            </a:r>
            <a:r>
              <a:rPr sz="1182">
                <a:solidFill>
                  <a:srgbClr val="FFFFFF"/>
                </a:solidFill>
                <a:latin typeface="Poppins" panose="00000500000000000000" pitchFamily="2" charset="0"/>
                <a:cs typeface="Poppins" panose="00000500000000000000" pitchFamily="2" charset="0"/>
              </a:rPr>
              <a:t>EC4Y</a:t>
            </a:r>
            <a:r>
              <a:rPr sz="1182" spc="100">
                <a:solidFill>
                  <a:srgbClr val="FFFFFF"/>
                </a:solidFill>
                <a:latin typeface="Poppins" panose="00000500000000000000" pitchFamily="2" charset="0"/>
                <a:cs typeface="Poppins" panose="00000500000000000000" pitchFamily="2" charset="0"/>
              </a:rPr>
              <a:t> </a:t>
            </a:r>
            <a:r>
              <a:rPr sz="1182" spc="-15">
                <a:solidFill>
                  <a:srgbClr val="FFFFFF"/>
                </a:solidFill>
                <a:latin typeface="Poppins" panose="00000500000000000000" pitchFamily="2" charset="0"/>
                <a:cs typeface="Poppins" panose="00000500000000000000" pitchFamily="2" charset="0"/>
              </a:rPr>
              <a:t>0DZ</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6231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for editing">
    <p:bg>
      <p:bgPr>
        <a:solidFill>
          <a:schemeClr val="tx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F841C5B-5B16-B26D-4922-217FFCDEB052}"/>
              </a:ext>
            </a:extLst>
          </p:cNvPr>
          <p:cNvGrpSpPr/>
          <p:nvPr userDrawn="1"/>
        </p:nvGrpSpPr>
        <p:grpSpPr>
          <a:xfrm>
            <a:off x="342378" y="282470"/>
            <a:ext cx="1600200" cy="403330"/>
            <a:chOff x="1508133" y="1037131"/>
            <a:chExt cx="13913100" cy="3507037"/>
          </a:xfrm>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solidFill>
              <a:srgbClr val="FFFFFF"/>
            </a:solid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6" name="object 2">
            <a:extLst>
              <a:ext uri="{FF2B5EF4-FFF2-40B4-BE49-F238E27FC236}">
                <a16:creationId xmlns:a16="http://schemas.microsoft.com/office/drawing/2014/main" id="{7E191998-8650-A67A-AC49-830611460A8A}"/>
              </a:ext>
            </a:extLst>
          </p:cNvPr>
          <p:cNvSpPr txBox="1"/>
          <p:nvPr userDrawn="1"/>
        </p:nvSpPr>
        <p:spPr>
          <a:xfrm>
            <a:off x="334015" y="5105871"/>
            <a:ext cx="1554121" cy="296309"/>
          </a:xfrm>
          <a:prstGeom prst="rect">
            <a:avLst/>
          </a:prstGeom>
        </p:spPr>
        <p:txBody>
          <a:bodyPr vert="horz" wrap="square" lIns="0" tIns="6931" rIns="0" bIns="0" rtlCol="0">
            <a:spAutoFit/>
          </a:bodyPr>
          <a:lstStyle/>
          <a:p>
            <a:pPr marL="7701">
              <a:spcBef>
                <a:spcPts val="55"/>
              </a:spcBef>
            </a:pPr>
            <a:r>
              <a:rPr lang="en-GB" sz="1880" b="1">
                <a:solidFill>
                  <a:srgbClr val="FFFFFF"/>
                </a:solidFill>
                <a:latin typeface="Poppins" panose="00000500000000000000" pitchFamily="2" charset="0"/>
                <a:cs typeface="Poppins" panose="00000500000000000000" pitchFamily="2" charset="0"/>
              </a:rPr>
              <a:t>Add</a:t>
            </a:r>
            <a:r>
              <a:rPr sz="1880" b="1" spc="-67">
                <a:solidFill>
                  <a:srgbClr val="FFFFFF"/>
                </a:solidFill>
                <a:latin typeface="Poppins" panose="00000500000000000000" pitchFamily="2" charset="0"/>
                <a:cs typeface="Poppins" panose="00000500000000000000" pitchFamily="2" charset="0"/>
              </a:rPr>
              <a:t> </a:t>
            </a:r>
            <a:r>
              <a:rPr sz="1880" b="1" spc="-6">
                <a:solidFill>
                  <a:srgbClr val="FFFFFF"/>
                </a:solidFill>
                <a:latin typeface="Poppins" panose="00000500000000000000" pitchFamily="2" charset="0"/>
                <a:cs typeface="Poppins" panose="00000500000000000000" pitchFamily="2" charset="0"/>
              </a:rPr>
              <a:t>Office</a:t>
            </a:r>
            <a:endParaRPr sz="1880">
              <a:latin typeface="Poppins" panose="00000500000000000000" pitchFamily="2" charset="0"/>
              <a:cs typeface="Poppins" panose="00000500000000000000" pitchFamily="2" charset="0"/>
            </a:endParaRPr>
          </a:p>
        </p:txBody>
      </p:sp>
      <p:sp>
        <p:nvSpPr>
          <p:cNvPr id="7" name="object 3">
            <a:extLst>
              <a:ext uri="{FF2B5EF4-FFF2-40B4-BE49-F238E27FC236}">
                <a16:creationId xmlns:a16="http://schemas.microsoft.com/office/drawing/2014/main" id="{B0B4BC35-C9B2-8356-779C-4EB1A3A1EF1F}"/>
              </a:ext>
            </a:extLst>
          </p:cNvPr>
          <p:cNvSpPr txBox="1"/>
          <p:nvPr userDrawn="1"/>
        </p:nvSpPr>
        <p:spPr>
          <a:xfrm>
            <a:off x="334015" y="5526847"/>
            <a:ext cx="1973456" cy="503370"/>
          </a:xfrm>
          <a:prstGeom prst="rect">
            <a:avLst/>
          </a:prstGeom>
        </p:spPr>
        <p:txBody>
          <a:bodyPr vert="horz" wrap="square" lIns="0" tIns="74703" rIns="0" bIns="0" rtlCol="0">
            <a:spAutoFit/>
          </a:bodyPr>
          <a:lstStyle/>
          <a:p>
            <a:pPr marL="7701">
              <a:spcBef>
                <a:spcPts val="588"/>
              </a:spcBef>
            </a:pPr>
            <a:r>
              <a:rPr sz="1182" b="1" spc="27">
                <a:solidFill>
                  <a:srgbClr val="FFFFFF"/>
                </a:solidFill>
                <a:latin typeface="Poppins" panose="00000500000000000000" pitchFamily="2" charset="0"/>
                <a:cs typeface="Poppins" panose="00000500000000000000" pitchFamily="2" charset="0"/>
              </a:rPr>
              <a:t>Hachette</a:t>
            </a:r>
            <a:r>
              <a:rPr sz="1182" b="1" spc="55">
                <a:solidFill>
                  <a:srgbClr val="FFFFFF"/>
                </a:solidFill>
                <a:latin typeface="Poppins" panose="00000500000000000000" pitchFamily="2" charset="0"/>
                <a:cs typeface="Poppins" panose="00000500000000000000" pitchFamily="2" charset="0"/>
              </a:rPr>
              <a:t> </a:t>
            </a:r>
            <a:r>
              <a:rPr sz="1182" b="1" spc="-6">
                <a:solidFill>
                  <a:srgbClr val="FFFFFF"/>
                </a:solidFill>
                <a:latin typeface="Poppins" panose="00000500000000000000" pitchFamily="2" charset="0"/>
                <a:cs typeface="Poppins" panose="00000500000000000000" pitchFamily="2" charset="0"/>
              </a:rPr>
              <a:t>Learning</a:t>
            </a:r>
            <a:endParaRPr sz="1182">
              <a:latin typeface="Poppins" panose="00000500000000000000" pitchFamily="2" charset="0"/>
              <a:cs typeface="Poppins" panose="00000500000000000000" pitchFamily="2" charset="0"/>
            </a:endParaRPr>
          </a:p>
          <a:p>
            <a:pPr marL="7701">
              <a:spcBef>
                <a:spcPts val="531"/>
              </a:spcBef>
            </a:pPr>
            <a:r>
              <a:rPr lang="en-GB" sz="1182">
                <a:solidFill>
                  <a:srgbClr val="FFFFFF"/>
                </a:solidFill>
                <a:latin typeface="Poppins" panose="00000500000000000000" pitchFamily="2" charset="0"/>
                <a:cs typeface="Poppins" panose="00000500000000000000" pitchFamily="2" charset="0"/>
              </a:rPr>
              <a:t>Add address</a:t>
            </a:r>
            <a:endParaRPr sz="1182">
              <a:latin typeface="Poppins" panose="00000500000000000000" pitchFamily="2" charset="0"/>
              <a:cs typeface="Poppins" panose="00000500000000000000" pitchFamily="2" charset="0"/>
            </a:endParaRPr>
          </a:p>
        </p:txBody>
      </p:sp>
      <p:pic>
        <p:nvPicPr>
          <p:cNvPr id="4" name="Graphic 3">
            <a:extLst>
              <a:ext uri="{FF2B5EF4-FFF2-40B4-BE49-F238E27FC236}">
                <a16:creationId xmlns:a16="http://schemas.microsoft.com/office/drawing/2014/main" id="{695ADC84-34B5-8462-E140-66ED54BBF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Tree>
    <p:extLst>
      <p:ext uri="{BB962C8B-B14F-4D97-AF65-F5344CB8AC3E}">
        <p14:creationId xmlns:p14="http://schemas.microsoft.com/office/powerpoint/2010/main" val="412278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44577" y="3959488"/>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4</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85722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5</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88776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Section Titl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64DC68A-5BD9-4E67-722B-3828F46EDB54}"/>
              </a:ext>
            </a:extLst>
          </p:cNvPr>
          <p:cNvPicPr>
            <a:picLocks noChangeAspect="1"/>
          </p:cNvPicPr>
          <p:nvPr userDrawn="1"/>
        </p:nvPicPr>
        <p:blipFill>
          <a:blip r:embed="rId2">
            <a:extLst>
              <a:ext uri="{96DAC541-7B7A-43D3-8B79-37D633B846F1}">
                <asvg:svgBlip xmlns:asvg="http://schemas.microsoft.com/office/drawing/2016/SVG/main" r:embed="rId3"/>
              </a:ext>
            </a:extLst>
          </a:blip>
          <a:srcRect l="65801" t="41097" r="11596" b="18742"/>
          <a:stretch/>
        </p:blipFill>
        <p:spPr>
          <a:xfrm rot="5400000" flipV="1">
            <a:off x="8763003" y="3429002"/>
            <a:ext cx="3428999" cy="3428999"/>
          </a:xfrm>
          <a:prstGeom prst="rect">
            <a:avLst/>
          </a:prstGeom>
        </p:spPr>
      </p:pic>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89897" y="4876800"/>
            <a:ext cx="12054503" cy="671890"/>
          </a:xfrm>
          <a:prstGeom prst="rect">
            <a:avLst/>
          </a:prstGeom>
        </p:spPr>
        <p:txBody>
          <a:bodyPr/>
          <a:lstStyle>
            <a:lvl1pPr marL="7701">
              <a:spcBef>
                <a:spcPts val="61"/>
              </a:spcBef>
              <a:defRPr lang="en-GB" sz="4800" spc="0" dirty="0">
                <a:solidFill>
                  <a:srgbClr val="FFFFFF"/>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3" name="object 4">
            <a:extLst>
              <a:ext uri="{FF2B5EF4-FFF2-40B4-BE49-F238E27FC236}">
                <a16:creationId xmlns:a16="http://schemas.microsoft.com/office/drawing/2014/main" id="{77CD5FC4-A329-9C15-465F-36D20BD9E69E}"/>
              </a:ext>
            </a:extLst>
          </p:cNvPr>
          <p:cNvSpPr/>
          <p:nvPr userDrawn="1"/>
        </p:nvSpPr>
        <p:spPr>
          <a:xfrm>
            <a:off x="357599" y="3878727"/>
            <a:ext cx="932626" cy="932626"/>
          </a:xfrm>
          <a:custGeom>
            <a:avLst/>
            <a:gdLst/>
            <a:ahLst/>
            <a:cxnLst/>
            <a:rect l="l" t="t" r="r" b="b"/>
            <a:pathLst>
              <a:path w="1537970" h="1537970">
                <a:moveTo>
                  <a:pt x="768971" y="0"/>
                </a:moveTo>
                <a:lnTo>
                  <a:pt x="720340" y="1512"/>
                </a:lnTo>
                <a:lnTo>
                  <a:pt x="672513" y="5991"/>
                </a:lnTo>
                <a:lnTo>
                  <a:pt x="625580" y="13345"/>
                </a:lnTo>
                <a:lnTo>
                  <a:pt x="579631" y="23485"/>
                </a:lnTo>
                <a:lnTo>
                  <a:pt x="534756" y="36320"/>
                </a:lnTo>
                <a:lnTo>
                  <a:pt x="491044" y="51760"/>
                </a:lnTo>
                <a:lnTo>
                  <a:pt x="448587" y="69716"/>
                </a:lnTo>
                <a:lnTo>
                  <a:pt x="407475" y="90097"/>
                </a:lnTo>
                <a:lnTo>
                  <a:pt x="367796" y="112813"/>
                </a:lnTo>
                <a:lnTo>
                  <a:pt x="329642" y="137774"/>
                </a:lnTo>
                <a:lnTo>
                  <a:pt x="293102" y="164890"/>
                </a:lnTo>
                <a:lnTo>
                  <a:pt x="258267" y="194071"/>
                </a:lnTo>
                <a:lnTo>
                  <a:pt x="225227" y="225227"/>
                </a:lnTo>
                <a:lnTo>
                  <a:pt x="194071" y="258267"/>
                </a:lnTo>
                <a:lnTo>
                  <a:pt x="164890" y="293102"/>
                </a:lnTo>
                <a:lnTo>
                  <a:pt x="137774" y="329642"/>
                </a:lnTo>
                <a:lnTo>
                  <a:pt x="112813" y="367796"/>
                </a:lnTo>
                <a:lnTo>
                  <a:pt x="90097" y="407475"/>
                </a:lnTo>
                <a:lnTo>
                  <a:pt x="69716" y="448587"/>
                </a:lnTo>
                <a:lnTo>
                  <a:pt x="51760" y="491044"/>
                </a:lnTo>
                <a:lnTo>
                  <a:pt x="36320" y="534756"/>
                </a:lnTo>
                <a:lnTo>
                  <a:pt x="23485" y="579631"/>
                </a:lnTo>
                <a:lnTo>
                  <a:pt x="13345" y="625580"/>
                </a:lnTo>
                <a:lnTo>
                  <a:pt x="5991" y="672513"/>
                </a:lnTo>
                <a:lnTo>
                  <a:pt x="1512" y="720340"/>
                </a:lnTo>
                <a:lnTo>
                  <a:pt x="0" y="768971"/>
                </a:lnTo>
                <a:lnTo>
                  <a:pt x="1512" y="817602"/>
                </a:lnTo>
                <a:lnTo>
                  <a:pt x="5991" y="865428"/>
                </a:lnTo>
                <a:lnTo>
                  <a:pt x="13345" y="912362"/>
                </a:lnTo>
                <a:lnTo>
                  <a:pt x="23485" y="958311"/>
                </a:lnTo>
                <a:lnTo>
                  <a:pt x="36320" y="1003186"/>
                </a:lnTo>
                <a:lnTo>
                  <a:pt x="51760" y="1046897"/>
                </a:lnTo>
                <a:lnTo>
                  <a:pt x="69716" y="1089354"/>
                </a:lnTo>
                <a:lnTo>
                  <a:pt x="90097" y="1130467"/>
                </a:lnTo>
                <a:lnTo>
                  <a:pt x="112813" y="1170146"/>
                </a:lnTo>
                <a:lnTo>
                  <a:pt x="137774" y="1208300"/>
                </a:lnTo>
                <a:lnTo>
                  <a:pt x="164890" y="1244839"/>
                </a:lnTo>
                <a:lnTo>
                  <a:pt x="194071" y="1279674"/>
                </a:lnTo>
                <a:lnTo>
                  <a:pt x="225227" y="1312715"/>
                </a:lnTo>
                <a:lnTo>
                  <a:pt x="258267" y="1343870"/>
                </a:lnTo>
                <a:lnTo>
                  <a:pt x="293102" y="1373051"/>
                </a:lnTo>
                <a:lnTo>
                  <a:pt x="329642" y="1400167"/>
                </a:lnTo>
                <a:lnTo>
                  <a:pt x="367796" y="1425129"/>
                </a:lnTo>
                <a:lnTo>
                  <a:pt x="407475" y="1447845"/>
                </a:lnTo>
                <a:lnTo>
                  <a:pt x="448587" y="1468226"/>
                </a:lnTo>
                <a:lnTo>
                  <a:pt x="491044" y="1486181"/>
                </a:lnTo>
                <a:lnTo>
                  <a:pt x="534756" y="1501622"/>
                </a:lnTo>
                <a:lnTo>
                  <a:pt x="579631" y="1514457"/>
                </a:lnTo>
                <a:lnTo>
                  <a:pt x="625580" y="1524597"/>
                </a:lnTo>
                <a:lnTo>
                  <a:pt x="672513" y="1531951"/>
                </a:lnTo>
                <a:lnTo>
                  <a:pt x="720340" y="1536429"/>
                </a:lnTo>
                <a:lnTo>
                  <a:pt x="768971" y="1537942"/>
                </a:lnTo>
                <a:lnTo>
                  <a:pt x="817602" y="1536429"/>
                </a:lnTo>
                <a:lnTo>
                  <a:pt x="865428" y="1531951"/>
                </a:lnTo>
                <a:lnTo>
                  <a:pt x="912362" y="1524597"/>
                </a:lnTo>
                <a:lnTo>
                  <a:pt x="958311" y="1514457"/>
                </a:lnTo>
                <a:lnTo>
                  <a:pt x="1003186" y="1501622"/>
                </a:lnTo>
                <a:lnTo>
                  <a:pt x="1046897" y="1486181"/>
                </a:lnTo>
                <a:lnTo>
                  <a:pt x="1089354" y="1468226"/>
                </a:lnTo>
                <a:lnTo>
                  <a:pt x="1130467" y="1447845"/>
                </a:lnTo>
                <a:lnTo>
                  <a:pt x="1170146" y="1425129"/>
                </a:lnTo>
                <a:lnTo>
                  <a:pt x="1208300" y="1400167"/>
                </a:lnTo>
                <a:lnTo>
                  <a:pt x="1244839" y="1373051"/>
                </a:lnTo>
                <a:lnTo>
                  <a:pt x="1279674" y="1343870"/>
                </a:lnTo>
                <a:lnTo>
                  <a:pt x="1312715" y="1312715"/>
                </a:lnTo>
                <a:lnTo>
                  <a:pt x="1343870" y="1279674"/>
                </a:lnTo>
                <a:lnTo>
                  <a:pt x="1373051" y="1244839"/>
                </a:lnTo>
                <a:lnTo>
                  <a:pt x="1400167" y="1208300"/>
                </a:lnTo>
                <a:lnTo>
                  <a:pt x="1425129" y="1170146"/>
                </a:lnTo>
                <a:lnTo>
                  <a:pt x="1447845" y="1130467"/>
                </a:lnTo>
                <a:lnTo>
                  <a:pt x="1468226" y="1089354"/>
                </a:lnTo>
                <a:lnTo>
                  <a:pt x="1486181" y="1046897"/>
                </a:lnTo>
                <a:lnTo>
                  <a:pt x="1501622" y="1003186"/>
                </a:lnTo>
                <a:lnTo>
                  <a:pt x="1514457" y="958311"/>
                </a:lnTo>
                <a:lnTo>
                  <a:pt x="1524597" y="912362"/>
                </a:lnTo>
                <a:lnTo>
                  <a:pt x="1531951" y="865428"/>
                </a:lnTo>
                <a:lnTo>
                  <a:pt x="1536429" y="817602"/>
                </a:lnTo>
                <a:lnTo>
                  <a:pt x="1537942" y="768971"/>
                </a:lnTo>
                <a:lnTo>
                  <a:pt x="1536429" y="720340"/>
                </a:lnTo>
                <a:lnTo>
                  <a:pt x="1531951" y="672513"/>
                </a:lnTo>
                <a:lnTo>
                  <a:pt x="1524597" y="625580"/>
                </a:lnTo>
                <a:lnTo>
                  <a:pt x="1514457" y="579631"/>
                </a:lnTo>
                <a:lnTo>
                  <a:pt x="1501622" y="534756"/>
                </a:lnTo>
                <a:lnTo>
                  <a:pt x="1486181" y="491044"/>
                </a:lnTo>
                <a:lnTo>
                  <a:pt x="1468226" y="448587"/>
                </a:lnTo>
                <a:lnTo>
                  <a:pt x="1447845" y="407475"/>
                </a:lnTo>
                <a:lnTo>
                  <a:pt x="1425129" y="367796"/>
                </a:lnTo>
                <a:lnTo>
                  <a:pt x="1400167" y="329642"/>
                </a:lnTo>
                <a:lnTo>
                  <a:pt x="1373051" y="293102"/>
                </a:lnTo>
                <a:lnTo>
                  <a:pt x="1343870" y="258267"/>
                </a:lnTo>
                <a:lnTo>
                  <a:pt x="1312715" y="225227"/>
                </a:lnTo>
                <a:lnTo>
                  <a:pt x="1279674" y="194071"/>
                </a:lnTo>
                <a:lnTo>
                  <a:pt x="1244839" y="164890"/>
                </a:lnTo>
                <a:lnTo>
                  <a:pt x="1208300" y="137774"/>
                </a:lnTo>
                <a:lnTo>
                  <a:pt x="1170146" y="112813"/>
                </a:lnTo>
                <a:lnTo>
                  <a:pt x="1130467" y="90097"/>
                </a:lnTo>
                <a:lnTo>
                  <a:pt x="1089354" y="69716"/>
                </a:lnTo>
                <a:lnTo>
                  <a:pt x="1046897" y="51760"/>
                </a:lnTo>
                <a:lnTo>
                  <a:pt x="1003186" y="36320"/>
                </a:lnTo>
                <a:lnTo>
                  <a:pt x="958311" y="23485"/>
                </a:lnTo>
                <a:lnTo>
                  <a:pt x="912362" y="13345"/>
                </a:lnTo>
                <a:lnTo>
                  <a:pt x="865428" y="5991"/>
                </a:lnTo>
                <a:lnTo>
                  <a:pt x="817602" y="1512"/>
                </a:lnTo>
                <a:lnTo>
                  <a:pt x="768971" y="0"/>
                </a:lnTo>
                <a:close/>
              </a:path>
            </a:pathLst>
          </a:custGeom>
          <a:solidFill>
            <a:srgbClr val="99C5C9"/>
          </a:solidFill>
        </p:spPr>
        <p:txBody>
          <a:bodyPr wrap="square" lIns="0" tIns="0" rIns="0" bIns="0" rtlCol="0"/>
          <a:lstStyle/>
          <a:p>
            <a:endParaRPr/>
          </a:p>
        </p:txBody>
      </p:sp>
      <p:grpSp>
        <p:nvGrpSpPr>
          <p:cNvPr id="7" name="Group 6">
            <a:extLst>
              <a:ext uri="{FF2B5EF4-FFF2-40B4-BE49-F238E27FC236}">
                <a16:creationId xmlns:a16="http://schemas.microsoft.com/office/drawing/2014/main" id="{8983C2EE-D734-DBE7-35CA-FCA743CBF95A}"/>
              </a:ext>
            </a:extLst>
          </p:cNvPr>
          <p:cNvGrpSpPr/>
          <p:nvPr userDrawn="1"/>
        </p:nvGrpSpPr>
        <p:grpSpPr>
          <a:xfrm>
            <a:off x="342378" y="282470"/>
            <a:ext cx="1600200" cy="403330"/>
            <a:chOff x="1508133" y="1037131"/>
            <a:chExt cx="13913100" cy="3507037"/>
          </a:xfrm>
        </p:grpSpPr>
        <p:sp>
          <p:nvSpPr>
            <p:cNvPr id="8" name="Freeform: Shape 7">
              <a:extLst>
                <a:ext uri="{FF2B5EF4-FFF2-40B4-BE49-F238E27FC236}">
                  <a16:creationId xmlns:a16="http://schemas.microsoft.com/office/drawing/2014/main" id="{BAE8F46F-CAD2-1E7B-997F-9955F548AB71}"/>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solidFill>
              <a:srgbClr val="FFFFFF"/>
            </a:solidFill>
            <a:ln w="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C1AE5D88-8588-6235-2736-7F3AAE940A2F}"/>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solidFill>
              <a:srgbClr val="FFFFF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5EF8C5F-62B4-2D47-F757-7B78F6DBE1A5}"/>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2F880E6-FFAE-79F8-5F27-F8608CE0B9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solidFill>
              <a:srgbClr val="FFFFF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4E21786-F633-39A2-7A76-237E75D6689B}"/>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F50285EC-15CA-3A42-7D15-81BD1626D3FF}"/>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solidFill>
              <a:srgbClr val="FFFFFF"/>
            </a:solidFill>
            <a:ln w="0" cap="flat">
              <a:noFill/>
              <a:prstDash val="solid"/>
              <a:miter/>
            </a:ln>
          </p:spPr>
          <p:txBody>
            <a:bodyPr rtlCol="0" anchor="ctr"/>
            <a:lstStyle/>
            <a:p>
              <a:endParaRPr lang="en-GB"/>
            </a:p>
          </p:txBody>
        </p:sp>
        <p:grpSp>
          <p:nvGrpSpPr>
            <p:cNvPr id="15" name="Graphic 13">
              <a:extLst>
                <a:ext uri="{FF2B5EF4-FFF2-40B4-BE49-F238E27FC236}">
                  <a16:creationId xmlns:a16="http://schemas.microsoft.com/office/drawing/2014/main" id="{4E543DB4-D0FA-8228-2B02-218336107AC8}"/>
                </a:ext>
              </a:extLst>
            </p:cNvPr>
            <p:cNvGrpSpPr/>
            <p:nvPr/>
          </p:nvGrpSpPr>
          <p:grpSpPr>
            <a:xfrm>
              <a:off x="9525641" y="3686022"/>
              <a:ext cx="1525445" cy="858146"/>
              <a:chOff x="12772390" y="2478251"/>
              <a:chExt cx="322040" cy="181165"/>
            </a:xfrm>
            <a:solidFill>
              <a:srgbClr val="FFFFFF"/>
            </a:solidFill>
          </p:grpSpPr>
          <p:sp>
            <p:nvSpPr>
              <p:cNvPr id="18" name="Freeform: Shape 17">
                <a:extLst>
                  <a:ext uri="{FF2B5EF4-FFF2-40B4-BE49-F238E27FC236}">
                    <a16:creationId xmlns:a16="http://schemas.microsoft.com/office/drawing/2014/main" id="{91B545F9-699C-3F0E-224F-D74B5A9CD015}"/>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solidFill>
                <a:srgbClr val="FFFFF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8437976-D6AA-0C7E-9D7D-88209BB331D0}"/>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solidFill>
                <a:srgbClr val="FFFFFF"/>
              </a:solidFill>
              <a:ln w="0"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6FF12A2C-7293-A746-84E5-465E4F97F355}"/>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567BE252-262B-8932-1F8D-EBAA697158DE}"/>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2" name="object 5">
            <a:extLst>
              <a:ext uri="{FF2B5EF4-FFF2-40B4-BE49-F238E27FC236}">
                <a16:creationId xmlns:a16="http://schemas.microsoft.com/office/drawing/2014/main" id="{99743996-67FA-A18F-65CC-9C88D78A3568}"/>
              </a:ext>
            </a:extLst>
          </p:cNvPr>
          <p:cNvSpPr txBox="1"/>
          <p:nvPr userDrawn="1"/>
        </p:nvSpPr>
        <p:spPr>
          <a:xfrm>
            <a:off x="581265" y="3967065"/>
            <a:ext cx="489032" cy="814920"/>
          </a:xfrm>
          <a:prstGeom prst="rect">
            <a:avLst/>
          </a:prstGeom>
        </p:spPr>
        <p:txBody>
          <a:bodyPr vert="horz" wrap="square" lIns="0" tIns="7701" rIns="0" bIns="0" rtlCol="0">
            <a:spAutoFit/>
          </a:bodyPr>
          <a:lstStyle/>
          <a:p>
            <a:pPr marL="7701">
              <a:spcBef>
                <a:spcPts val="61"/>
              </a:spcBef>
            </a:pPr>
            <a:r>
              <a:rPr lang="en-GB" sz="5245" b="1" spc="-30">
                <a:solidFill>
                  <a:srgbClr val="003D61"/>
                </a:solidFill>
                <a:latin typeface="Poppins" panose="00000500000000000000" pitchFamily="2" charset="0"/>
                <a:cs typeface="Poppins" panose="00000500000000000000" pitchFamily="2" charset="0"/>
              </a:rPr>
              <a:t>6</a:t>
            </a:r>
            <a:endParaRPr sz="5245">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581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1869739" y="822993"/>
            <a:ext cx="8452522" cy="410599"/>
          </a:xfrm>
          <a:prstGeom prst="rect">
            <a:avLst/>
          </a:prstGeom>
        </p:spPr>
        <p:txBody>
          <a:bodyPr/>
          <a:lstStyle>
            <a:lvl1pPr marL="7701" algn="ctr">
              <a:spcBef>
                <a:spcPts val="79"/>
              </a:spcBef>
              <a:defRPr lang="en-GB" sz="4400" b="0" i="0" dirty="0">
                <a:solidFill>
                  <a:srgbClr val="FFFFFF"/>
                </a:solidFill>
                <a:latin typeface="Poppins" panose="00000500000000000000" pitchFamily="2" charset="0"/>
                <a:ea typeface="+mj-ea"/>
                <a:cs typeface="Poppins" panose="00000500000000000000" pitchFamily="2" charset="0"/>
              </a:defRPr>
            </a:lvl1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2F841C5B-5B16-B26D-4922-217FFCDEB052}"/>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E4DB3F3-8983-6334-9EC6-16777A30647C}"/>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DD47B49F-8356-670A-D687-A76140467D1B}"/>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EF476CBF-6D5D-EA55-91F0-AE8BC156A4E8}"/>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99074F9-EE5D-CB69-EBF7-0312E8362A6B}"/>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FDB8ABC-AEC2-4B97-C7AA-E7FA1C917FB1}"/>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0063B91C-5B83-1EC1-D4B6-A806F7283B69}"/>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D5975848-AB72-96FB-2EEE-C56BF6B08233}"/>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A8A52887-3CB1-C36B-E5A7-90E7316554FC}"/>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9F7E3814-A2CA-F565-75FE-D35F2E9801D4}"/>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FE5FC2D8-E6A5-46EA-7F68-B7645AD5A7DF}"/>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77CB94AF-4E90-F959-2039-83A016F4F121}"/>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2059840" y="2961959"/>
            <a:ext cx="8380136" cy="3208970"/>
          </a:xfrm>
          <a:prstGeom prst="rect">
            <a:avLst/>
          </a:prstGeom>
        </p:spPr>
        <p:txBody>
          <a:bodyPr>
            <a:noAutofit/>
          </a:bodyPr>
          <a:lstStyle>
            <a:lvl1pPr algn="ctr">
              <a:defRPr lang="en-GB" sz="2244" dirty="0">
                <a:solidFill>
                  <a:srgbClr val="FFFFFF"/>
                </a:solidFill>
                <a:latin typeface="Poppins" panose="00000500000000000000" pitchFamily="2" charset="0"/>
                <a:cs typeface="Arial"/>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pic>
        <p:nvPicPr>
          <p:cNvPr id="3" name="object 5">
            <a:extLst>
              <a:ext uri="{FF2B5EF4-FFF2-40B4-BE49-F238E27FC236}">
                <a16:creationId xmlns:a16="http://schemas.microsoft.com/office/drawing/2014/main" id="{DB8280C8-A0EC-904B-E695-F1A927B07DFE}"/>
              </a:ext>
            </a:extLst>
          </p:cNvPr>
          <p:cNvPicPr/>
          <p:nvPr userDrawn="1"/>
        </p:nvPicPr>
        <p:blipFill>
          <a:blip r:embed="rId2" cstate="print"/>
          <a:stretch>
            <a:fillRect/>
          </a:stretch>
        </p:blipFill>
        <p:spPr>
          <a:xfrm>
            <a:off x="229011" y="5244536"/>
            <a:ext cx="982771" cy="926393"/>
          </a:xfrm>
          <a:prstGeom prst="rect">
            <a:avLst/>
          </a:prstGeom>
        </p:spPr>
      </p:pic>
      <p:pic>
        <p:nvPicPr>
          <p:cNvPr id="4" name="object 6">
            <a:extLst>
              <a:ext uri="{FF2B5EF4-FFF2-40B4-BE49-F238E27FC236}">
                <a16:creationId xmlns:a16="http://schemas.microsoft.com/office/drawing/2014/main" id="{E83A8AC8-CF70-C07B-7328-9632B330F48F}"/>
              </a:ext>
            </a:extLst>
          </p:cNvPr>
          <p:cNvPicPr/>
          <p:nvPr userDrawn="1"/>
        </p:nvPicPr>
        <p:blipFill>
          <a:blip r:embed="rId3" cstate="print"/>
          <a:stretch>
            <a:fillRect/>
          </a:stretch>
        </p:blipFill>
        <p:spPr>
          <a:xfrm>
            <a:off x="10980210" y="329980"/>
            <a:ext cx="982771" cy="926393"/>
          </a:xfrm>
          <a:prstGeom prst="rect">
            <a:avLst/>
          </a:prstGeom>
        </p:spPr>
      </p:pic>
    </p:spTree>
    <p:extLst>
      <p:ext uri="{BB962C8B-B14F-4D97-AF65-F5344CB8AC3E}">
        <p14:creationId xmlns:p14="http://schemas.microsoft.com/office/powerpoint/2010/main" val="31055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8 Panels">
    <p:bg>
      <p:bgPr>
        <a:solidFill>
          <a:srgbClr val="003C5F"/>
        </a:solidFill>
        <a:effectLst/>
      </p:bgPr>
    </p:bg>
    <p:spTree>
      <p:nvGrpSpPr>
        <p:cNvPr id="1" name=""/>
        <p:cNvGrpSpPr/>
        <p:nvPr/>
      </p:nvGrpSpPr>
      <p:grpSpPr>
        <a:xfrm>
          <a:off x="0" y="0"/>
          <a:ext cx="0" cy="0"/>
          <a:chOff x="0" y="0"/>
          <a:chExt cx="0" cy="0"/>
        </a:xfrm>
      </p:grpSpPr>
      <p:sp>
        <p:nvSpPr>
          <p:cNvPr id="23" name="Text Placeholder 9">
            <a:extLst>
              <a:ext uri="{FF2B5EF4-FFF2-40B4-BE49-F238E27FC236}">
                <a16:creationId xmlns:a16="http://schemas.microsoft.com/office/drawing/2014/main" id="{40FBBE0A-F4EF-FBF6-3E05-454EF6948A84}"/>
              </a:ext>
            </a:extLst>
          </p:cNvPr>
          <p:cNvSpPr>
            <a:spLocks noGrp="1"/>
          </p:cNvSpPr>
          <p:nvPr>
            <p:ph type="body" sz="quarter" idx="12"/>
          </p:nvPr>
        </p:nvSpPr>
        <p:spPr>
          <a:xfrm>
            <a:off x="3325468" y="537401"/>
            <a:ext cx="5544066" cy="410599"/>
          </a:xfrm>
          <a:prstGeom prst="rect">
            <a:avLst/>
          </a:prstGeom>
        </p:spPr>
        <p:txBody>
          <a:bodyPr/>
          <a:lstStyle>
            <a:lvl1pPr marL="7701" algn="ctr">
              <a:spcBef>
                <a:spcPts val="79"/>
              </a:spcBef>
              <a:defRPr lang="en-GB" sz="2400" b="1" dirty="0">
                <a:solidFill>
                  <a:schemeClr val="bg1"/>
                </a:solidFill>
                <a:latin typeface="+mj-lt"/>
                <a:ea typeface="+mj-ea"/>
                <a:cs typeface="+mj-cs"/>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 name="object 2">
            <a:extLst>
              <a:ext uri="{FF2B5EF4-FFF2-40B4-BE49-F238E27FC236}">
                <a16:creationId xmlns:a16="http://schemas.microsoft.com/office/drawing/2014/main" id="{7B7B991B-6F40-0F33-9974-8D78BA2D8A84}"/>
              </a:ext>
            </a:extLst>
          </p:cNvPr>
          <p:cNvSpPr/>
          <p:nvPr userDrawn="1"/>
        </p:nvSpPr>
        <p:spPr>
          <a:xfrm>
            <a:off x="1145085" y="1462537"/>
            <a:ext cx="2179851" cy="2179851"/>
          </a:xfrm>
          <a:custGeom>
            <a:avLst/>
            <a:gdLst/>
            <a:ahLst/>
            <a:cxnLst/>
            <a:rect l="l" t="t" r="r" b="b"/>
            <a:pathLst>
              <a:path w="3594735"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3" name="object 4">
            <a:extLst>
              <a:ext uri="{FF2B5EF4-FFF2-40B4-BE49-F238E27FC236}">
                <a16:creationId xmlns:a16="http://schemas.microsoft.com/office/drawing/2014/main" id="{07E4CB26-81DC-59E5-0F2F-281B5FD230CB}"/>
              </a:ext>
            </a:extLst>
          </p:cNvPr>
          <p:cNvSpPr/>
          <p:nvPr userDrawn="1"/>
        </p:nvSpPr>
        <p:spPr>
          <a:xfrm>
            <a:off x="1145085" y="3971919"/>
            <a:ext cx="2179851" cy="2179851"/>
          </a:xfrm>
          <a:custGeom>
            <a:avLst/>
            <a:gdLst/>
            <a:ahLst/>
            <a:cxnLst/>
            <a:rect l="l" t="t" r="r" b="b"/>
            <a:pathLst>
              <a:path w="3594735"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4" name="object 6">
            <a:extLst>
              <a:ext uri="{FF2B5EF4-FFF2-40B4-BE49-F238E27FC236}">
                <a16:creationId xmlns:a16="http://schemas.microsoft.com/office/drawing/2014/main" id="{59CCE243-0462-C108-E4D2-55363A01DEE5}"/>
              </a:ext>
            </a:extLst>
          </p:cNvPr>
          <p:cNvSpPr/>
          <p:nvPr userDrawn="1"/>
        </p:nvSpPr>
        <p:spPr>
          <a:xfrm>
            <a:off x="3678407"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6" name="object 8">
            <a:extLst>
              <a:ext uri="{FF2B5EF4-FFF2-40B4-BE49-F238E27FC236}">
                <a16:creationId xmlns:a16="http://schemas.microsoft.com/office/drawing/2014/main" id="{5C3EE970-91B4-BA2D-5B67-C9D590AD4BE8}"/>
              </a:ext>
            </a:extLst>
          </p:cNvPr>
          <p:cNvSpPr/>
          <p:nvPr userDrawn="1"/>
        </p:nvSpPr>
        <p:spPr>
          <a:xfrm>
            <a:off x="3678407"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7" name="object 11">
            <a:extLst>
              <a:ext uri="{FF2B5EF4-FFF2-40B4-BE49-F238E27FC236}">
                <a16:creationId xmlns:a16="http://schemas.microsoft.com/office/drawing/2014/main" id="{9FDAB368-C9EB-62FF-6865-BDBE829FC4FE}"/>
              </a:ext>
            </a:extLst>
          </p:cNvPr>
          <p:cNvSpPr/>
          <p:nvPr userDrawn="1"/>
        </p:nvSpPr>
        <p:spPr>
          <a:xfrm>
            <a:off x="6189981"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8" name="object 13">
            <a:extLst>
              <a:ext uri="{FF2B5EF4-FFF2-40B4-BE49-F238E27FC236}">
                <a16:creationId xmlns:a16="http://schemas.microsoft.com/office/drawing/2014/main" id="{F1C1497F-EAF4-38EF-4091-9D8DF0E39533}"/>
              </a:ext>
            </a:extLst>
          </p:cNvPr>
          <p:cNvSpPr/>
          <p:nvPr userDrawn="1"/>
        </p:nvSpPr>
        <p:spPr>
          <a:xfrm>
            <a:off x="6189981"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9" name="object 15">
            <a:extLst>
              <a:ext uri="{FF2B5EF4-FFF2-40B4-BE49-F238E27FC236}">
                <a16:creationId xmlns:a16="http://schemas.microsoft.com/office/drawing/2014/main" id="{DD2146EC-1CA3-03A3-9A17-5ECCB25EF6A0}"/>
              </a:ext>
            </a:extLst>
          </p:cNvPr>
          <p:cNvSpPr/>
          <p:nvPr userDrawn="1"/>
        </p:nvSpPr>
        <p:spPr>
          <a:xfrm>
            <a:off x="8775333" y="1462537"/>
            <a:ext cx="2179851" cy="2179851"/>
          </a:xfrm>
          <a:custGeom>
            <a:avLst/>
            <a:gdLst/>
            <a:ahLst/>
            <a:cxnLst/>
            <a:rect l="l" t="t" r="r" b="b"/>
            <a:pathLst>
              <a:path w="3594734" h="3594735">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1" name="object 17">
            <a:extLst>
              <a:ext uri="{FF2B5EF4-FFF2-40B4-BE49-F238E27FC236}">
                <a16:creationId xmlns:a16="http://schemas.microsoft.com/office/drawing/2014/main" id="{32AB074E-F864-C562-8CA0-4014A4B2BCCC}"/>
              </a:ext>
            </a:extLst>
          </p:cNvPr>
          <p:cNvSpPr/>
          <p:nvPr userDrawn="1"/>
        </p:nvSpPr>
        <p:spPr>
          <a:xfrm>
            <a:off x="8775333" y="3971919"/>
            <a:ext cx="2179851" cy="2179851"/>
          </a:xfrm>
          <a:custGeom>
            <a:avLst/>
            <a:gdLst/>
            <a:ahLst/>
            <a:cxnLst/>
            <a:rect l="l" t="t" r="r" b="b"/>
            <a:pathLst>
              <a:path w="3594734" h="3594734">
                <a:moveTo>
                  <a:pt x="3410095" y="0"/>
                </a:moveTo>
                <a:lnTo>
                  <a:pt x="184329" y="0"/>
                </a:lnTo>
                <a:lnTo>
                  <a:pt x="135328" y="6584"/>
                </a:lnTo>
                <a:lnTo>
                  <a:pt x="91296" y="25167"/>
                </a:lnTo>
                <a:lnTo>
                  <a:pt x="53990" y="53990"/>
                </a:lnTo>
                <a:lnTo>
                  <a:pt x="25167" y="91296"/>
                </a:lnTo>
                <a:lnTo>
                  <a:pt x="6584" y="135328"/>
                </a:lnTo>
                <a:lnTo>
                  <a:pt x="0" y="184329"/>
                </a:lnTo>
                <a:lnTo>
                  <a:pt x="0" y="3410095"/>
                </a:lnTo>
                <a:lnTo>
                  <a:pt x="6584" y="3459095"/>
                </a:lnTo>
                <a:lnTo>
                  <a:pt x="25167" y="3503127"/>
                </a:lnTo>
                <a:lnTo>
                  <a:pt x="53990" y="3540434"/>
                </a:lnTo>
                <a:lnTo>
                  <a:pt x="91296" y="3569257"/>
                </a:lnTo>
                <a:lnTo>
                  <a:pt x="135328" y="3587839"/>
                </a:lnTo>
                <a:lnTo>
                  <a:pt x="184329" y="3594424"/>
                </a:lnTo>
                <a:lnTo>
                  <a:pt x="3410095" y="3594424"/>
                </a:lnTo>
                <a:lnTo>
                  <a:pt x="3459095" y="3587839"/>
                </a:lnTo>
                <a:lnTo>
                  <a:pt x="3503127" y="3569257"/>
                </a:lnTo>
                <a:lnTo>
                  <a:pt x="3540434" y="3540434"/>
                </a:lnTo>
                <a:lnTo>
                  <a:pt x="3569257" y="3503127"/>
                </a:lnTo>
                <a:lnTo>
                  <a:pt x="3587839" y="3459095"/>
                </a:lnTo>
                <a:lnTo>
                  <a:pt x="3594424" y="3410095"/>
                </a:lnTo>
                <a:lnTo>
                  <a:pt x="3594424" y="184329"/>
                </a:lnTo>
                <a:lnTo>
                  <a:pt x="3587839" y="135328"/>
                </a:lnTo>
                <a:lnTo>
                  <a:pt x="3569257" y="91296"/>
                </a:lnTo>
                <a:lnTo>
                  <a:pt x="3540434" y="53990"/>
                </a:lnTo>
                <a:lnTo>
                  <a:pt x="3503127" y="25167"/>
                </a:lnTo>
                <a:lnTo>
                  <a:pt x="3459095" y="6584"/>
                </a:lnTo>
                <a:lnTo>
                  <a:pt x="3410095" y="0"/>
                </a:lnTo>
                <a:close/>
              </a:path>
            </a:pathLst>
          </a:custGeom>
          <a:solidFill>
            <a:srgbClr val="E5F0F1"/>
          </a:solidFill>
        </p:spPr>
        <p:txBody>
          <a:bodyPr wrap="square" lIns="0" tIns="0" rIns="0" bIns="0" rtlCol="0"/>
          <a:lstStyle/>
          <a:p>
            <a:endParaRPr/>
          </a:p>
        </p:txBody>
      </p:sp>
      <p:sp>
        <p:nvSpPr>
          <p:cNvPr id="10" name="Text Placeholder 9">
            <a:extLst>
              <a:ext uri="{FF2B5EF4-FFF2-40B4-BE49-F238E27FC236}">
                <a16:creationId xmlns:a16="http://schemas.microsoft.com/office/drawing/2014/main" id="{4BADA6E5-99F4-38DC-A994-59FF0BAD9EA1}"/>
              </a:ext>
            </a:extLst>
          </p:cNvPr>
          <p:cNvSpPr>
            <a:spLocks noGrp="1"/>
          </p:cNvSpPr>
          <p:nvPr>
            <p:ph type="body" sz="quarter" idx="10"/>
          </p:nvPr>
        </p:nvSpPr>
        <p:spPr>
          <a:xfrm>
            <a:off x="1145086"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F8BA1C1C-582F-A61C-65E1-6451C2F79C36}"/>
              </a:ext>
            </a:extLst>
          </p:cNvPr>
          <p:cNvSpPr>
            <a:spLocks noGrp="1"/>
          </p:cNvSpPr>
          <p:nvPr>
            <p:ph type="body" sz="quarter" idx="14"/>
          </p:nvPr>
        </p:nvSpPr>
        <p:spPr>
          <a:xfrm>
            <a:off x="3678408"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8A666ECA-2B0B-E437-691C-C22A952EEFF1}"/>
              </a:ext>
            </a:extLst>
          </p:cNvPr>
          <p:cNvSpPr>
            <a:spLocks noGrp="1"/>
          </p:cNvSpPr>
          <p:nvPr>
            <p:ph type="body" sz="quarter" idx="15"/>
          </p:nvPr>
        </p:nvSpPr>
        <p:spPr>
          <a:xfrm>
            <a:off x="6189981" y="1755543"/>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4C963E67-6186-FA7D-7524-20710854A606}"/>
              </a:ext>
            </a:extLst>
          </p:cNvPr>
          <p:cNvSpPr>
            <a:spLocks noGrp="1"/>
          </p:cNvSpPr>
          <p:nvPr>
            <p:ph type="body" sz="quarter" idx="16"/>
          </p:nvPr>
        </p:nvSpPr>
        <p:spPr>
          <a:xfrm>
            <a:off x="8775332" y="1755543"/>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4A963061-34C1-F1E7-AB71-B0E26B542707}"/>
              </a:ext>
            </a:extLst>
          </p:cNvPr>
          <p:cNvSpPr>
            <a:spLocks noGrp="1"/>
          </p:cNvSpPr>
          <p:nvPr>
            <p:ph type="body" sz="quarter" idx="17"/>
          </p:nvPr>
        </p:nvSpPr>
        <p:spPr>
          <a:xfrm>
            <a:off x="1145084" y="4156925"/>
            <a:ext cx="2179850"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EAC64EC-6BCB-3260-14C3-3C533E61A3CA}"/>
              </a:ext>
            </a:extLst>
          </p:cNvPr>
          <p:cNvSpPr>
            <a:spLocks noGrp="1"/>
          </p:cNvSpPr>
          <p:nvPr>
            <p:ph type="body" sz="quarter" idx="18"/>
          </p:nvPr>
        </p:nvSpPr>
        <p:spPr>
          <a:xfrm>
            <a:off x="3678406" y="4156925"/>
            <a:ext cx="2179852"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19" name="Text Placeholder 9">
            <a:extLst>
              <a:ext uri="{FF2B5EF4-FFF2-40B4-BE49-F238E27FC236}">
                <a16:creationId xmlns:a16="http://schemas.microsoft.com/office/drawing/2014/main" id="{FF3FF7E9-8D0A-DFFF-9C95-B60B7EEE3CD0}"/>
              </a:ext>
            </a:extLst>
          </p:cNvPr>
          <p:cNvSpPr>
            <a:spLocks noGrp="1"/>
          </p:cNvSpPr>
          <p:nvPr>
            <p:ph type="body" sz="quarter" idx="19"/>
          </p:nvPr>
        </p:nvSpPr>
        <p:spPr>
          <a:xfrm>
            <a:off x="6200854" y="4156925"/>
            <a:ext cx="2168977"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sp>
        <p:nvSpPr>
          <p:cNvPr id="20" name="Text Placeholder 9">
            <a:extLst>
              <a:ext uri="{FF2B5EF4-FFF2-40B4-BE49-F238E27FC236}">
                <a16:creationId xmlns:a16="http://schemas.microsoft.com/office/drawing/2014/main" id="{655ECAF0-CE4C-11C6-2D5B-AD6BD5C86A47}"/>
              </a:ext>
            </a:extLst>
          </p:cNvPr>
          <p:cNvSpPr>
            <a:spLocks noGrp="1"/>
          </p:cNvSpPr>
          <p:nvPr>
            <p:ph type="body" sz="quarter" idx="20"/>
          </p:nvPr>
        </p:nvSpPr>
        <p:spPr>
          <a:xfrm>
            <a:off x="8775332" y="4156925"/>
            <a:ext cx="2179851" cy="1821368"/>
          </a:xfrm>
          <a:prstGeom prst="rect">
            <a:avLst/>
          </a:prstGeom>
        </p:spPr>
        <p:txBody>
          <a:bodyPr>
            <a:noAutofit/>
          </a:bodyPr>
          <a:lstStyle>
            <a:lvl1pPr algn="ctr">
              <a:defRPr lang="en-GB" sz="1486" spc="-12" dirty="0">
                <a:solidFill>
                  <a:srgbClr val="003D61"/>
                </a:solidFill>
                <a:latin typeface="Poppins" panose="00000500000000000000" pitchFamily="2" charset="0"/>
                <a:cs typeface="Poppins" panose="00000500000000000000" pitchFamily="2" charset="0"/>
              </a:defRPr>
            </a:lvl1pPr>
            <a:lvl2pPr>
              <a:defRPr lang="en-US" sz="4487" b="0" i="0" spc="-12" dirty="0" smtClean="0">
                <a:solidFill>
                  <a:srgbClr val="FFFFFF"/>
                </a:solidFill>
                <a:latin typeface="Sofia Pro"/>
                <a:ea typeface="+mj-ea"/>
                <a:cs typeface="Sofia Pro"/>
              </a:defRPr>
            </a:lvl2pPr>
            <a:lvl3pPr>
              <a:defRPr lang="en-US" sz="4487" b="0" i="0" spc="-12" dirty="0" smtClean="0">
                <a:solidFill>
                  <a:srgbClr val="FFFFFF"/>
                </a:solidFill>
                <a:latin typeface="Sofia Pro"/>
                <a:ea typeface="+mj-ea"/>
                <a:cs typeface="Sofia Pro"/>
              </a:defRPr>
            </a:lvl3pPr>
            <a:lvl4pPr>
              <a:defRPr lang="en-US" sz="4487" b="0" i="0" spc="-12" dirty="0" smtClean="0">
                <a:solidFill>
                  <a:srgbClr val="FFFFFF"/>
                </a:solidFill>
                <a:latin typeface="Sofia Pro"/>
                <a:ea typeface="+mj-ea"/>
                <a:cs typeface="Sofia Pro"/>
              </a:defRPr>
            </a:lvl4pPr>
            <a:lvl5pPr>
              <a:defRPr lang="en-GB" sz="4487" b="0" i="0" spc="-12" dirty="0">
                <a:solidFill>
                  <a:srgbClr val="FFFFFF"/>
                </a:solidFill>
                <a:latin typeface="Sofia Pro"/>
                <a:ea typeface="+mj-ea"/>
                <a:cs typeface="Sofia Pro"/>
              </a:defRPr>
            </a:lvl5pPr>
          </a:lstStyle>
          <a:p>
            <a:pPr lvl="0"/>
            <a:r>
              <a:rPr lang="en-US"/>
              <a:t>Click to edit Master text styles</a:t>
            </a:r>
            <a:endParaRPr lang="en-GB"/>
          </a:p>
        </p:txBody>
      </p:sp>
      <p:grpSp>
        <p:nvGrpSpPr>
          <p:cNvPr id="25" name="Group 24">
            <a:extLst>
              <a:ext uri="{FF2B5EF4-FFF2-40B4-BE49-F238E27FC236}">
                <a16:creationId xmlns:a16="http://schemas.microsoft.com/office/drawing/2014/main" id="{56361417-8AAA-AED5-48DB-DF3F52502176}"/>
              </a:ext>
            </a:extLst>
          </p:cNvPr>
          <p:cNvGrpSpPr/>
          <p:nvPr userDrawn="1"/>
        </p:nvGrpSpPr>
        <p:grpSpPr>
          <a:xfrm>
            <a:off x="11174881" y="6540002"/>
            <a:ext cx="772773" cy="194777"/>
            <a:chOff x="1508133" y="1037131"/>
            <a:chExt cx="13913100" cy="3507037"/>
          </a:xfrm>
          <a:solidFill>
            <a:srgbClr val="F2F2F2"/>
          </a:solidFill>
        </p:grpSpPr>
        <p:sp>
          <p:nvSpPr>
            <p:cNvPr id="26" name="Freeform: Shape 25">
              <a:extLst>
                <a:ext uri="{FF2B5EF4-FFF2-40B4-BE49-F238E27FC236}">
                  <a16:creationId xmlns:a16="http://schemas.microsoft.com/office/drawing/2014/main" id="{EF464D51-7694-E2B5-CC85-D1184329CAAE}"/>
                </a:ext>
              </a:extLst>
            </p:cNvPr>
            <p:cNvSpPr/>
            <p:nvPr/>
          </p:nvSpPr>
          <p:spPr>
            <a:xfrm>
              <a:off x="5236702" y="1037131"/>
              <a:ext cx="10184531" cy="2236508"/>
            </a:xfrm>
            <a:custGeom>
              <a:avLst/>
              <a:gdLst>
                <a:gd name="connsiteX0" fmla="*/ 215932 w 2150078"/>
                <a:gd name="connsiteY0" fmla="*/ 468249 h 472154"/>
                <a:gd name="connsiteX1" fmla="*/ 259080 w 2150078"/>
                <a:gd name="connsiteY1" fmla="*/ 468249 h 472154"/>
                <a:gd name="connsiteX2" fmla="*/ 259080 w 2150078"/>
                <a:gd name="connsiteY2" fmla="*/ 262604 h 472154"/>
                <a:gd name="connsiteX3" fmla="*/ 138113 w 2150078"/>
                <a:gd name="connsiteY3" fmla="*/ 143256 h 472154"/>
                <a:gd name="connsiteX4" fmla="*/ 43148 w 2150078"/>
                <a:gd name="connsiteY4" fmla="*/ 183737 h 472154"/>
                <a:gd name="connsiteX5" fmla="*/ 43148 w 2150078"/>
                <a:gd name="connsiteY5" fmla="*/ 0 h 472154"/>
                <a:gd name="connsiteX6" fmla="*/ 0 w 2150078"/>
                <a:gd name="connsiteY6" fmla="*/ 0 h 472154"/>
                <a:gd name="connsiteX7" fmla="*/ 0 w 2150078"/>
                <a:gd name="connsiteY7" fmla="*/ 468249 h 472154"/>
                <a:gd name="connsiteX8" fmla="*/ 43148 w 2150078"/>
                <a:gd name="connsiteY8" fmla="*/ 468249 h 472154"/>
                <a:gd name="connsiteX9" fmla="*/ 43148 w 2150078"/>
                <a:gd name="connsiteY9" fmla="*/ 269653 h 472154"/>
                <a:gd name="connsiteX10" fmla="*/ 130397 w 2150078"/>
                <a:gd name="connsiteY10" fmla="*/ 180213 h 472154"/>
                <a:gd name="connsiteX11" fmla="*/ 215932 w 2150078"/>
                <a:gd name="connsiteY11" fmla="*/ 269653 h 472154"/>
                <a:gd name="connsiteX12" fmla="*/ 215932 w 2150078"/>
                <a:gd name="connsiteY12" fmla="*/ 468249 h 472154"/>
                <a:gd name="connsiteX13" fmla="*/ 531781 w 2150078"/>
                <a:gd name="connsiteY13" fmla="*/ 468249 h 472154"/>
                <a:gd name="connsiteX14" fmla="*/ 574548 w 2150078"/>
                <a:gd name="connsiteY14" fmla="*/ 468249 h 472154"/>
                <a:gd name="connsiteX15" fmla="*/ 574548 w 2150078"/>
                <a:gd name="connsiteY15" fmla="*/ 249746 h 472154"/>
                <a:gd name="connsiteX16" fmla="*/ 443484 w 2150078"/>
                <a:gd name="connsiteY16" fmla="*/ 143256 h 472154"/>
                <a:gd name="connsiteX17" fmla="*/ 325660 w 2150078"/>
                <a:gd name="connsiteY17" fmla="*/ 191738 h 472154"/>
                <a:gd name="connsiteX18" fmla="*/ 355854 w 2150078"/>
                <a:gd name="connsiteY18" fmla="*/ 217742 h 472154"/>
                <a:gd name="connsiteX19" fmla="*/ 442912 w 2150078"/>
                <a:gd name="connsiteY19" fmla="*/ 179546 h 472154"/>
                <a:gd name="connsiteX20" fmla="*/ 531495 w 2150078"/>
                <a:gd name="connsiteY20" fmla="*/ 253460 h 472154"/>
                <a:gd name="connsiteX21" fmla="*/ 531495 w 2150078"/>
                <a:gd name="connsiteY21" fmla="*/ 355283 h 472154"/>
                <a:gd name="connsiteX22" fmla="*/ 513874 w 2150078"/>
                <a:gd name="connsiteY22" fmla="*/ 413099 h 472154"/>
                <a:gd name="connsiteX23" fmla="*/ 436150 w 2150078"/>
                <a:gd name="connsiteY23" fmla="*/ 436150 h 472154"/>
                <a:gd name="connsiteX24" fmla="*/ 355663 w 2150078"/>
                <a:gd name="connsiteY24" fmla="*/ 378047 h 472154"/>
                <a:gd name="connsiteX25" fmla="*/ 434245 w 2150078"/>
                <a:gd name="connsiteY25" fmla="*/ 318326 h 472154"/>
                <a:gd name="connsiteX26" fmla="*/ 487966 w 2150078"/>
                <a:gd name="connsiteY26" fmla="*/ 318326 h 472154"/>
                <a:gd name="connsiteX27" fmla="*/ 487966 w 2150078"/>
                <a:gd name="connsiteY27" fmla="*/ 285560 h 472154"/>
                <a:gd name="connsiteX28" fmla="*/ 428720 w 2150078"/>
                <a:gd name="connsiteY28" fmla="*/ 285560 h 472154"/>
                <a:gd name="connsiteX29" fmla="*/ 313087 w 2150078"/>
                <a:gd name="connsiteY29" fmla="*/ 378333 h 472154"/>
                <a:gd name="connsiteX30" fmla="*/ 337757 w 2150078"/>
                <a:gd name="connsiteY30" fmla="*/ 442722 h 472154"/>
                <a:gd name="connsiteX31" fmla="*/ 433483 w 2150078"/>
                <a:gd name="connsiteY31" fmla="*/ 472059 h 472154"/>
                <a:gd name="connsiteX32" fmla="*/ 531686 w 2150078"/>
                <a:gd name="connsiteY32" fmla="*/ 436912 h 472154"/>
                <a:gd name="connsiteX33" fmla="*/ 531686 w 2150078"/>
                <a:gd name="connsiteY33" fmla="*/ 468154 h 472154"/>
                <a:gd name="connsiteX34" fmla="*/ 703898 w 2150078"/>
                <a:gd name="connsiteY34" fmla="*/ 396145 h 472154"/>
                <a:gd name="connsiteX35" fmla="*/ 681895 w 2150078"/>
                <a:gd name="connsiteY35" fmla="*/ 307562 h 472154"/>
                <a:gd name="connsiteX36" fmla="*/ 703898 w 2150078"/>
                <a:gd name="connsiteY36" fmla="*/ 219170 h 472154"/>
                <a:gd name="connsiteX37" fmla="*/ 785527 w 2150078"/>
                <a:gd name="connsiteY37" fmla="*/ 180118 h 472154"/>
                <a:gd name="connsiteX38" fmla="*/ 865632 w 2150078"/>
                <a:gd name="connsiteY38" fmla="*/ 218123 h 472154"/>
                <a:gd name="connsiteX39" fmla="*/ 895255 w 2150078"/>
                <a:gd name="connsiteY39" fmla="*/ 191357 h 472154"/>
                <a:gd name="connsiteX40" fmla="*/ 785622 w 2150078"/>
                <a:gd name="connsiteY40" fmla="*/ 143161 h 472154"/>
                <a:gd name="connsiteX41" fmla="*/ 638842 w 2150078"/>
                <a:gd name="connsiteY41" fmla="*/ 307467 h 472154"/>
                <a:gd name="connsiteX42" fmla="*/ 785622 w 2150078"/>
                <a:gd name="connsiteY42" fmla="*/ 471964 h 472154"/>
                <a:gd name="connsiteX43" fmla="*/ 895255 w 2150078"/>
                <a:gd name="connsiteY43" fmla="*/ 423577 h 472154"/>
                <a:gd name="connsiteX44" fmla="*/ 865632 w 2150078"/>
                <a:gd name="connsiteY44" fmla="*/ 397002 h 472154"/>
                <a:gd name="connsiteX45" fmla="*/ 785527 w 2150078"/>
                <a:gd name="connsiteY45" fmla="*/ 435007 h 472154"/>
                <a:gd name="connsiteX46" fmla="*/ 703898 w 2150078"/>
                <a:gd name="connsiteY46" fmla="*/ 395954 h 472154"/>
                <a:gd name="connsiteX47" fmla="*/ 1150525 w 2150078"/>
                <a:gd name="connsiteY47" fmla="*/ 468249 h 472154"/>
                <a:gd name="connsiteX48" fmla="*/ 1193673 w 2150078"/>
                <a:gd name="connsiteY48" fmla="*/ 468249 h 472154"/>
                <a:gd name="connsiteX49" fmla="*/ 1193673 w 2150078"/>
                <a:gd name="connsiteY49" fmla="*/ 262604 h 472154"/>
                <a:gd name="connsiteX50" fmla="*/ 1072706 w 2150078"/>
                <a:gd name="connsiteY50" fmla="*/ 143256 h 472154"/>
                <a:gd name="connsiteX51" fmla="*/ 977741 w 2150078"/>
                <a:gd name="connsiteY51" fmla="*/ 183737 h 472154"/>
                <a:gd name="connsiteX52" fmla="*/ 977741 w 2150078"/>
                <a:gd name="connsiteY52" fmla="*/ 0 h 472154"/>
                <a:gd name="connsiteX53" fmla="*/ 934593 w 2150078"/>
                <a:gd name="connsiteY53" fmla="*/ 0 h 472154"/>
                <a:gd name="connsiteX54" fmla="*/ 934593 w 2150078"/>
                <a:gd name="connsiteY54" fmla="*/ 468249 h 472154"/>
                <a:gd name="connsiteX55" fmla="*/ 977741 w 2150078"/>
                <a:gd name="connsiteY55" fmla="*/ 468249 h 472154"/>
                <a:gd name="connsiteX56" fmla="*/ 977741 w 2150078"/>
                <a:gd name="connsiteY56" fmla="*/ 269653 h 472154"/>
                <a:gd name="connsiteX57" fmla="*/ 1064990 w 2150078"/>
                <a:gd name="connsiteY57" fmla="*/ 180213 h 472154"/>
                <a:gd name="connsiteX58" fmla="*/ 1150525 w 2150078"/>
                <a:gd name="connsiteY58" fmla="*/ 269653 h 472154"/>
                <a:gd name="connsiteX59" fmla="*/ 1150525 w 2150078"/>
                <a:gd name="connsiteY59" fmla="*/ 468249 h 472154"/>
                <a:gd name="connsiteX60" fmla="*/ 1340072 w 2150078"/>
                <a:gd name="connsiteY60" fmla="*/ 318516 h 472154"/>
                <a:gd name="connsiteX61" fmla="*/ 1524000 w 2150078"/>
                <a:gd name="connsiteY61" fmla="*/ 318516 h 472154"/>
                <a:gd name="connsiteX62" fmla="*/ 1524000 w 2150078"/>
                <a:gd name="connsiteY62" fmla="*/ 299276 h 472154"/>
                <a:gd name="connsiteX63" fmla="*/ 1388840 w 2150078"/>
                <a:gd name="connsiteY63" fmla="*/ 143351 h 472154"/>
                <a:gd name="connsiteX64" fmla="*/ 1253681 w 2150078"/>
                <a:gd name="connsiteY64" fmla="*/ 307658 h 472154"/>
                <a:gd name="connsiteX65" fmla="*/ 1397222 w 2150078"/>
                <a:gd name="connsiteY65" fmla="*/ 472154 h 472154"/>
                <a:gd name="connsiteX66" fmla="*/ 1518380 w 2150078"/>
                <a:gd name="connsiteY66" fmla="*/ 422720 h 472154"/>
                <a:gd name="connsiteX67" fmla="*/ 1488091 w 2150078"/>
                <a:gd name="connsiteY67" fmla="*/ 398050 h 472154"/>
                <a:gd name="connsiteX68" fmla="*/ 1399127 w 2150078"/>
                <a:gd name="connsiteY68" fmla="*/ 435197 h 472154"/>
                <a:gd name="connsiteX69" fmla="*/ 1302163 w 2150078"/>
                <a:gd name="connsiteY69" fmla="*/ 361855 h 472154"/>
                <a:gd name="connsiteX70" fmla="*/ 1296448 w 2150078"/>
                <a:gd name="connsiteY70" fmla="*/ 307372 h 472154"/>
                <a:gd name="connsiteX71" fmla="*/ 1307783 w 2150078"/>
                <a:gd name="connsiteY71" fmla="*/ 229743 h 472154"/>
                <a:gd name="connsiteX72" fmla="*/ 1388936 w 2150078"/>
                <a:gd name="connsiteY72" fmla="*/ 179165 h 472154"/>
                <a:gd name="connsiteX73" fmla="*/ 1469993 w 2150078"/>
                <a:gd name="connsiteY73" fmla="*/ 229743 h 472154"/>
                <a:gd name="connsiteX74" fmla="*/ 1481042 w 2150078"/>
                <a:gd name="connsiteY74" fmla="*/ 285560 h 472154"/>
                <a:gd name="connsiteX75" fmla="*/ 1340168 w 2150078"/>
                <a:gd name="connsiteY75" fmla="*/ 285560 h 472154"/>
                <a:gd name="connsiteX76" fmla="*/ 1340168 w 2150078"/>
                <a:gd name="connsiteY76" fmla="*/ 318421 h 472154"/>
                <a:gd name="connsiteX77" fmla="*/ 1669447 w 2150078"/>
                <a:gd name="connsiteY77" fmla="*/ 468249 h 472154"/>
                <a:gd name="connsiteX78" fmla="*/ 1699832 w 2150078"/>
                <a:gd name="connsiteY78" fmla="*/ 468249 h 472154"/>
                <a:gd name="connsiteX79" fmla="*/ 1699832 w 2150078"/>
                <a:gd name="connsiteY79" fmla="*/ 431959 h 472154"/>
                <a:gd name="connsiteX80" fmla="*/ 1677162 w 2150078"/>
                <a:gd name="connsiteY80" fmla="*/ 431959 h 472154"/>
                <a:gd name="connsiteX81" fmla="*/ 1629728 w 2150078"/>
                <a:gd name="connsiteY81" fmla="*/ 382715 h 472154"/>
                <a:gd name="connsiteX82" fmla="*/ 1629728 w 2150078"/>
                <a:gd name="connsiteY82" fmla="*/ 180023 h 472154"/>
                <a:gd name="connsiteX83" fmla="*/ 1692212 w 2150078"/>
                <a:gd name="connsiteY83" fmla="*/ 180023 h 472154"/>
                <a:gd name="connsiteX84" fmla="*/ 1692212 w 2150078"/>
                <a:gd name="connsiteY84" fmla="*/ 148685 h 472154"/>
                <a:gd name="connsiteX85" fmla="*/ 1629728 w 2150078"/>
                <a:gd name="connsiteY85" fmla="*/ 148685 h 472154"/>
                <a:gd name="connsiteX86" fmla="*/ 1629728 w 2150078"/>
                <a:gd name="connsiteY86" fmla="*/ 47339 h 472154"/>
                <a:gd name="connsiteX87" fmla="*/ 1586579 w 2150078"/>
                <a:gd name="connsiteY87" fmla="*/ 47339 h 472154"/>
                <a:gd name="connsiteX88" fmla="*/ 1586579 w 2150078"/>
                <a:gd name="connsiteY88" fmla="*/ 148685 h 472154"/>
                <a:gd name="connsiteX89" fmla="*/ 1542955 w 2150078"/>
                <a:gd name="connsiteY89" fmla="*/ 148685 h 472154"/>
                <a:gd name="connsiteX90" fmla="*/ 1542955 w 2150078"/>
                <a:gd name="connsiteY90" fmla="*/ 180023 h 472154"/>
                <a:gd name="connsiteX91" fmla="*/ 1586579 w 2150078"/>
                <a:gd name="connsiteY91" fmla="*/ 180023 h 472154"/>
                <a:gd name="connsiteX92" fmla="*/ 1586579 w 2150078"/>
                <a:gd name="connsiteY92" fmla="*/ 383000 h 472154"/>
                <a:gd name="connsiteX93" fmla="*/ 1669447 w 2150078"/>
                <a:gd name="connsiteY93" fmla="*/ 468249 h 472154"/>
                <a:gd name="connsiteX94" fmla="*/ 1839658 w 2150078"/>
                <a:gd name="connsiteY94" fmla="*/ 468249 h 472154"/>
                <a:gd name="connsiteX95" fmla="*/ 1870043 w 2150078"/>
                <a:gd name="connsiteY95" fmla="*/ 468249 h 472154"/>
                <a:gd name="connsiteX96" fmla="*/ 1870043 w 2150078"/>
                <a:gd name="connsiteY96" fmla="*/ 431959 h 472154"/>
                <a:gd name="connsiteX97" fmla="*/ 1847374 w 2150078"/>
                <a:gd name="connsiteY97" fmla="*/ 431959 h 472154"/>
                <a:gd name="connsiteX98" fmla="*/ 1799939 w 2150078"/>
                <a:gd name="connsiteY98" fmla="*/ 382715 h 472154"/>
                <a:gd name="connsiteX99" fmla="*/ 1799939 w 2150078"/>
                <a:gd name="connsiteY99" fmla="*/ 180023 h 472154"/>
                <a:gd name="connsiteX100" fmla="*/ 1862423 w 2150078"/>
                <a:gd name="connsiteY100" fmla="*/ 180023 h 472154"/>
                <a:gd name="connsiteX101" fmla="*/ 1862423 w 2150078"/>
                <a:gd name="connsiteY101" fmla="*/ 148685 h 472154"/>
                <a:gd name="connsiteX102" fmla="*/ 1799939 w 2150078"/>
                <a:gd name="connsiteY102" fmla="*/ 148685 h 472154"/>
                <a:gd name="connsiteX103" fmla="*/ 1799939 w 2150078"/>
                <a:gd name="connsiteY103" fmla="*/ 47339 h 472154"/>
                <a:gd name="connsiteX104" fmla="*/ 1756791 w 2150078"/>
                <a:gd name="connsiteY104" fmla="*/ 47339 h 472154"/>
                <a:gd name="connsiteX105" fmla="*/ 1756791 w 2150078"/>
                <a:gd name="connsiteY105" fmla="*/ 148685 h 472154"/>
                <a:gd name="connsiteX106" fmla="*/ 1713071 w 2150078"/>
                <a:gd name="connsiteY106" fmla="*/ 148685 h 472154"/>
                <a:gd name="connsiteX107" fmla="*/ 1713071 w 2150078"/>
                <a:gd name="connsiteY107" fmla="*/ 180023 h 472154"/>
                <a:gd name="connsiteX108" fmla="*/ 1756791 w 2150078"/>
                <a:gd name="connsiteY108" fmla="*/ 180023 h 472154"/>
                <a:gd name="connsiteX109" fmla="*/ 1756791 w 2150078"/>
                <a:gd name="connsiteY109" fmla="*/ 383000 h 472154"/>
                <a:gd name="connsiteX110" fmla="*/ 1839658 w 2150078"/>
                <a:gd name="connsiteY110" fmla="*/ 468249 h 472154"/>
                <a:gd name="connsiteX111" fmla="*/ 2149983 w 2150078"/>
                <a:gd name="connsiteY111" fmla="*/ 318516 h 472154"/>
                <a:gd name="connsiteX112" fmla="*/ 2149983 w 2150078"/>
                <a:gd name="connsiteY112" fmla="*/ 299276 h 472154"/>
                <a:gd name="connsiteX113" fmla="*/ 2014823 w 2150078"/>
                <a:gd name="connsiteY113" fmla="*/ 143351 h 472154"/>
                <a:gd name="connsiteX114" fmla="*/ 1879664 w 2150078"/>
                <a:gd name="connsiteY114" fmla="*/ 307658 h 472154"/>
                <a:gd name="connsiteX115" fmla="*/ 2023110 w 2150078"/>
                <a:gd name="connsiteY115" fmla="*/ 472154 h 472154"/>
                <a:gd name="connsiteX116" fmla="*/ 2144363 w 2150078"/>
                <a:gd name="connsiteY116" fmla="*/ 422720 h 472154"/>
                <a:gd name="connsiteX117" fmla="*/ 2114074 w 2150078"/>
                <a:gd name="connsiteY117" fmla="*/ 398050 h 472154"/>
                <a:gd name="connsiteX118" fmla="*/ 2025110 w 2150078"/>
                <a:gd name="connsiteY118" fmla="*/ 435197 h 472154"/>
                <a:gd name="connsiteX119" fmla="*/ 1928146 w 2150078"/>
                <a:gd name="connsiteY119" fmla="*/ 361855 h 472154"/>
                <a:gd name="connsiteX120" fmla="*/ 1922431 w 2150078"/>
                <a:gd name="connsiteY120" fmla="*/ 307372 h 472154"/>
                <a:gd name="connsiteX121" fmla="*/ 1933766 w 2150078"/>
                <a:gd name="connsiteY121" fmla="*/ 229743 h 472154"/>
                <a:gd name="connsiteX122" fmla="*/ 2014918 w 2150078"/>
                <a:gd name="connsiteY122" fmla="*/ 179165 h 472154"/>
                <a:gd name="connsiteX123" fmla="*/ 2095976 w 2150078"/>
                <a:gd name="connsiteY123" fmla="*/ 229743 h 472154"/>
                <a:gd name="connsiteX124" fmla="*/ 2107025 w 2150078"/>
                <a:gd name="connsiteY124" fmla="*/ 285560 h 472154"/>
                <a:gd name="connsiteX125" fmla="*/ 1966150 w 2150078"/>
                <a:gd name="connsiteY125" fmla="*/ 285560 h 472154"/>
                <a:gd name="connsiteX126" fmla="*/ 1966150 w 2150078"/>
                <a:gd name="connsiteY126" fmla="*/ 318421 h 472154"/>
                <a:gd name="connsiteX127" fmla="*/ 2150078 w 2150078"/>
                <a:gd name="connsiteY127" fmla="*/ 318421 h 47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150078" h="472154">
                  <a:moveTo>
                    <a:pt x="215932" y="468249"/>
                  </a:moveTo>
                  <a:lnTo>
                    <a:pt x="259080" y="468249"/>
                  </a:lnTo>
                  <a:lnTo>
                    <a:pt x="259080" y="262604"/>
                  </a:lnTo>
                  <a:cubicBezTo>
                    <a:pt x="259080" y="189738"/>
                    <a:pt x="213550" y="143256"/>
                    <a:pt x="138113" y="143256"/>
                  </a:cubicBezTo>
                  <a:cubicBezTo>
                    <a:pt x="99917" y="143256"/>
                    <a:pt x="67532" y="156782"/>
                    <a:pt x="43148" y="183737"/>
                  </a:cubicBezTo>
                  <a:lnTo>
                    <a:pt x="43148" y="0"/>
                  </a:lnTo>
                  <a:lnTo>
                    <a:pt x="0" y="0"/>
                  </a:lnTo>
                  <a:lnTo>
                    <a:pt x="0" y="468249"/>
                  </a:lnTo>
                  <a:lnTo>
                    <a:pt x="43148" y="468249"/>
                  </a:lnTo>
                  <a:lnTo>
                    <a:pt x="43148" y="269653"/>
                  </a:lnTo>
                  <a:cubicBezTo>
                    <a:pt x="43148" y="212217"/>
                    <a:pt x="76581" y="180213"/>
                    <a:pt x="130397" y="180213"/>
                  </a:cubicBezTo>
                  <a:cubicBezTo>
                    <a:pt x="184213" y="180213"/>
                    <a:pt x="215932" y="211074"/>
                    <a:pt x="215932" y="269653"/>
                  </a:cubicBezTo>
                  <a:lnTo>
                    <a:pt x="215932" y="468249"/>
                  </a:lnTo>
                  <a:close/>
                  <a:moveTo>
                    <a:pt x="531781" y="468249"/>
                  </a:moveTo>
                  <a:lnTo>
                    <a:pt x="574548" y="468249"/>
                  </a:lnTo>
                  <a:lnTo>
                    <a:pt x="574548" y="249746"/>
                  </a:lnTo>
                  <a:cubicBezTo>
                    <a:pt x="574548" y="181070"/>
                    <a:pt x="532066" y="143256"/>
                    <a:pt x="443484" y="143256"/>
                  </a:cubicBezTo>
                  <a:cubicBezTo>
                    <a:pt x="389382" y="143256"/>
                    <a:pt x="354711" y="154400"/>
                    <a:pt x="325660" y="191738"/>
                  </a:cubicBezTo>
                  <a:lnTo>
                    <a:pt x="355854" y="217742"/>
                  </a:lnTo>
                  <a:cubicBezTo>
                    <a:pt x="375952" y="190119"/>
                    <a:pt x="398526" y="179546"/>
                    <a:pt x="442912" y="179546"/>
                  </a:cubicBezTo>
                  <a:cubicBezTo>
                    <a:pt x="506540" y="179546"/>
                    <a:pt x="531495" y="204883"/>
                    <a:pt x="531495" y="253460"/>
                  </a:cubicBezTo>
                  <a:lnTo>
                    <a:pt x="531495" y="355283"/>
                  </a:lnTo>
                  <a:cubicBezTo>
                    <a:pt x="531495" y="383477"/>
                    <a:pt x="525685" y="402241"/>
                    <a:pt x="513874" y="413099"/>
                  </a:cubicBezTo>
                  <a:cubicBezTo>
                    <a:pt x="491871" y="433673"/>
                    <a:pt x="465391" y="436150"/>
                    <a:pt x="436150" y="436150"/>
                  </a:cubicBezTo>
                  <a:cubicBezTo>
                    <a:pt x="380619" y="436150"/>
                    <a:pt x="355663" y="417100"/>
                    <a:pt x="355663" y="378047"/>
                  </a:cubicBezTo>
                  <a:cubicBezTo>
                    <a:pt x="355663" y="338995"/>
                    <a:pt x="381476" y="318326"/>
                    <a:pt x="434245" y="318326"/>
                  </a:cubicBezTo>
                  <a:lnTo>
                    <a:pt x="487966" y="318326"/>
                  </a:lnTo>
                  <a:lnTo>
                    <a:pt x="487966" y="285560"/>
                  </a:lnTo>
                  <a:lnTo>
                    <a:pt x="428720" y="285560"/>
                  </a:lnTo>
                  <a:cubicBezTo>
                    <a:pt x="355378" y="285560"/>
                    <a:pt x="313087" y="320802"/>
                    <a:pt x="313087" y="378333"/>
                  </a:cubicBezTo>
                  <a:cubicBezTo>
                    <a:pt x="313087" y="403193"/>
                    <a:pt x="322136" y="426911"/>
                    <a:pt x="337757" y="442722"/>
                  </a:cubicBezTo>
                  <a:cubicBezTo>
                    <a:pt x="358902" y="463677"/>
                    <a:pt x="386429" y="472059"/>
                    <a:pt x="433483" y="472059"/>
                  </a:cubicBezTo>
                  <a:cubicBezTo>
                    <a:pt x="480536" y="472059"/>
                    <a:pt x="504444" y="463201"/>
                    <a:pt x="531686" y="436912"/>
                  </a:cubicBezTo>
                  <a:lnTo>
                    <a:pt x="531686" y="468154"/>
                  </a:lnTo>
                  <a:close/>
                  <a:moveTo>
                    <a:pt x="703898" y="396145"/>
                  </a:moveTo>
                  <a:cubicBezTo>
                    <a:pt x="687895" y="374237"/>
                    <a:pt x="681895" y="349377"/>
                    <a:pt x="681895" y="307562"/>
                  </a:cubicBezTo>
                  <a:cubicBezTo>
                    <a:pt x="681895" y="265748"/>
                    <a:pt x="687895" y="241078"/>
                    <a:pt x="703898" y="219170"/>
                  </a:cubicBezTo>
                  <a:cubicBezTo>
                    <a:pt x="722471" y="193548"/>
                    <a:pt x="751237" y="180118"/>
                    <a:pt x="785527" y="180118"/>
                  </a:cubicBezTo>
                  <a:cubicBezTo>
                    <a:pt x="819817" y="180118"/>
                    <a:pt x="839153" y="189643"/>
                    <a:pt x="865632" y="218123"/>
                  </a:cubicBezTo>
                  <a:lnTo>
                    <a:pt x="895255" y="191357"/>
                  </a:lnTo>
                  <a:cubicBezTo>
                    <a:pt x="860489" y="154781"/>
                    <a:pt x="831247" y="143161"/>
                    <a:pt x="785622" y="143161"/>
                  </a:cubicBezTo>
                  <a:cubicBezTo>
                    <a:pt x="699135" y="143161"/>
                    <a:pt x="638842" y="200978"/>
                    <a:pt x="638842" y="307467"/>
                  </a:cubicBezTo>
                  <a:cubicBezTo>
                    <a:pt x="638842" y="413957"/>
                    <a:pt x="699135" y="471964"/>
                    <a:pt x="785622" y="471964"/>
                  </a:cubicBezTo>
                  <a:cubicBezTo>
                    <a:pt x="831247" y="471964"/>
                    <a:pt x="860489" y="460153"/>
                    <a:pt x="895255" y="423577"/>
                  </a:cubicBezTo>
                  <a:lnTo>
                    <a:pt x="865632" y="397002"/>
                  </a:lnTo>
                  <a:cubicBezTo>
                    <a:pt x="839153" y="425482"/>
                    <a:pt x="818483" y="435007"/>
                    <a:pt x="785527" y="435007"/>
                  </a:cubicBezTo>
                  <a:cubicBezTo>
                    <a:pt x="752570" y="435007"/>
                    <a:pt x="722471" y="421481"/>
                    <a:pt x="703898" y="395954"/>
                  </a:cubicBezTo>
                  <a:moveTo>
                    <a:pt x="1150525" y="468249"/>
                  </a:moveTo>
                  <a:lnTo>
                    <a:pt x="1193673" y="468249"/>
                  </a:lnTo>
                  <a:lnTo>
                    <a:pt x="1193673" y="262604"/>
                  </a:lnTo>
                  <a:cubicBezTo>
                    <a:pt x="1193673" y="189738"/>
                    <a:pt x="1148144" y="143256"/>
                    <a:pt x="1072706" y="143256"/>
                  </a:cubicBezTo>
                  <a:cubicBezTo>
                    <a:pt x="1034510" y="143256"/>
                    <a:pt x="1002125" y="156782"/>
                    <a:pt x="977741" y="183737"/>
                  </a:cubicBezTo>
                  <a:lnTo>
                    <a:pt x="977741" y="0"/>
                  </a:lnTo>
                  <a:lnTo>
                    <a:pt x="934593" y="0"/>
                  </a:lnTo>
                  <a:lnTo>
                    <a:pt x="934593" y="468249"/>
                  </a:lnTo>
                  <a:lnTo>
                    <a:pt x="977741" y="468249"/>
                  </a:lnTo>
                  <a:lnTo>
                    <a:pt x="977741" y="269653"/>
                  </a:lnTo>
                  <a:cubicBezTo>
                    <a:pt x="977741" y="212217"/>
                    <a:pt x="1011174" y="180213"/>
                    <a:pt x="1064990" y="180213"/>
                  </a:cubicBezTo>
                  <a:cubicBezTo>
                    <a:pt x="1118807" y="180213"/>
                    <a:pt x="1150525" y="211074"/>
                    <a:pt x="1150525" y="269653"/>
                  </a:cubicBezTo>
                  <a:lnTo>
                    <a:pt x="1150525" y="468249"/>
                  </a:lnTo>
                  <a:close/>
                  <a:moveTo>
                    <a:pt x="1340072" y="318516"/>
                  </a:moveTo>
                  <a:lnTo>
                    <a:pt x="1524000" y="318516"/>
                  </a:lnTo>
                  <a:lnTo>
                    <a:pt x="1524000" y="299276"/>
                  </a:lnTo>
                  <a:cubicBezTo>
                    <a:pt x="1524000" y="203073"/>
                    <a:pt x="1473232" y="143351"/>
                    <a:pt x="1388840" y="143351"/>
                  </a:cubicBezTo>
                  <a:cubicBezTo>
                    <a:pt x="1304449" y="143351"/>
                    <a:pt x="1253681" y="204311"/>
                    <a:pt x="1253681" y="307658"/>
                  </a:cubicBezTo>
                  <a:cubicBezTo>
                    <a:pt x="1253681" y="418624"/>
                    <a:pt x="1307497" y="472154"/>
                    <a:pt x="1397222" y="472154"/>
                  </a:cubicBezTo>
                  <a:cubicBezTo>
                    <a:pt x="1453229" y="472154"/>
                    <a:pt x="1484566" y="455390"/>
                    <a:pt x="1518380" y="422720"/>
                  </a:cubicBezTo>
                  <a:lnTo>
                    <a:pt x="1488091" y="398050"/>
                  </a:lnTo>
                  <a:cubicBezTo>
                    <a:pt x="1460945" y="424244"/>
                    <a:pt x="1437894" y="435197"/>
                    <a:pt x="1399127" y="435197"/>
                  </a:cubicBezTo>
                  <a:cubicBezTo>
                    <a:pt x="1346264" y="435197"/>
                    <a:pt x="1314450" y="409099"/>
                    <a:pt x="1302163" y="361855"/>
                  </a:cubicBezTo>
                  <a:cubicBezTo>
                    <a:pt x="1297877" y="346043"/>
                    <a:pt x="1296448" y="329470"/>
                    <a:pt x="1296448" y="307372"/>
                  </a:cubicBezTo>
                  <a:cubicBezTo>
                    <a:pt x="1296448" y="270034"/>
                    <a:pt x="1298067" y="250793"/>
                    <a:pt x="1307783" y="229743"/>
                  </a:cubicBezTo>
                  <a:cubicBezTo>
                    <a:pt x="1323308" y="196025"/>
                    <a:pt x="1354836" y="179165"/>
                    <a:pt x="1388936" y="179165"/>
                  </a:cubicBezTo>
                  <a:cubicBezTo>
                    <a:pt x="1425321" y="179165"/>
                    <a:pt x="1456563" y="198787"/>
                    <a:pt x="1469993" y="229743"/>
                  </a:cubicBezTo>
                  <a:cubicBezTo>
                    <a:pt x="1477804" y="248222"/>
                    <a:pt x="1479899" y="258032"/>
                    <a:pt x="1481042" y="285560"/>
                  </a:cubicBezTo>
                  <a:lnTo>
                    <a:pt x="1340168" y="285560"/>
                  </a:lnTo>
                  <a:lnTo>
                    <a:pt x="1340168" y="318421"/>
                  </a:lnTo>
                  <a:close/>
                  <a:moveTo>
                    <a:pt x="1669447" y="468249"/>
                  </a:moveTo>
                  <a:lnTo>
                    <a:pt x="1699832" y="468249"/>
                  </a:lnTo>
                  <a:lnTo>
                    <a:pt x="1699832" y="431959"/>
                  </a:lnTo>
                  <a:lnTo>
                    <a:pt x="1677162" y="431959"/>
                  </a:lnTo>
                  <a:cubicBezTo>
                    <a:pt x="1644587" y="431959"/>
                    <a:pt x="1629728" y="413480"/>
                    <a:pt x="1629728" y="382715"/>
                  </a:cubicBezTo>
                  <a:lnTo>
                    <a:pt x="1629728" y="180023"/>
                  </a:lnTo>
                  <a:lnTo>
                    <a:pt x="1692212" y="180023"/>
                  </a:lnTo>
                  <a:lnTo>
                    <a:pt x="1692212" y="148685"/>
                  </a:lnTo>
                  <a:lnTo>
                    <a:pt x="1629728" y="148685"/>
                  </a:lnTo>
                  <a:lnTo>
                    <a:pt x="1629728" y="47339"/>
                  </a:lnTo>
                  <a:lnTo>
                    <a:pt x="1586579" y="47339"/>
                  </a:lnTo>
                  <a:lnTo>
                    <a:pt x="1586579" y="148685"/>
                  </a:lnTo>
                  <a:lnTo>
                    <a:pt x="1542955" y="148685"/>
                  </a:lnTo>
                  <a:lnTo>
                    <a:pt x="1542955" y="180023"/>
                  </a:lnTo>
                  <a:lnTo>
                    <a:pt x="1586579" y="180023"/>
                  </a:lnTo>
                  <a:lnTo>
                    <a:pt x="1586579" y="383000"/>
                  </a:lnTo>
                  <a:cubicBezTo>
                    <a:pt x="1586579" y="431006"/>
                    <a:pt x="1614488" y="468249"/>
                    <a:pt x="1669447" y="468249"/>
                  </a:cubicBezTo>
                  <a:moveTo>
                    <a:pt x="1839658" y="468249"/>
                  </a:moveTo>
                  <a:lnTo>
                    <a:pt x="1870043" y="468249"/>
                  </a:lnTo>
                  <a:lnTo>
                    <a:pt x="1870043" y="431959"/>
                  </a:lnTo>
                  <a:lnTo>
                    <a:pt x="1847374" y="431959"/>
                  </a:lnTo>
                  <a:cubicBezTo>
                    <a:pt x="1814798" y="431959"/>
                    <a:pt x="1799939" y="413480"/>
                    <a:pt x="1799939" y="382715"/>
                  </a:cubicBezTo>
                  <a:lnTo>
                    <a:pt x="1799939" y="180023"/>
                  </a:lnTo>
                  <a:lnTo>
                    <a:pt x="1862423" y="180023"/>
                  </a:lnTo>
                  <a:lnTo>
                    <a:pt x="1862423" y="148685"/>
                  </a:lnTo>
                  <a:lnTo>
                    <a:pt x="1799939" y="148685"/>
                  </a:lnTo>
                  <a:lnTo>
                    <a:pt x="1799939" y="47339"/>
                  </a:lnTo>
                  <a:lnTo>
                    <a:pt x="1756791" y="47339"/>
                  </a:lnTo>
                  <a:lnTo>
                    <a:pt x="1756791" y="148685"/>
                  </a:lnTo>
                  <a:lnTo>
                    <a:pt x="1713071" y="148685"/>
                  </a:lnTo>
                  <a:lnTo>
                    <a:pt x="1713071" y="180023"/>
                  </a:lnTo>
                  <a:lnTo>
                    <a:pt x="1756791" y="180023"/>
                  </a:lnTo>
                  <a:lnTo>
                    <a:pt x="1756791" y="383000"/>
                  </a:lnTo>
                  <a:cubicBezTo>
                    <a:pt x="1756791" y="431006"/>
                    <a:pt x="1784699" y="468249"/>
                    <a:pt x="1839658" y="468249"/>
                  </a:cubicBezTo>
                  <a:moveTo>
                    <a:pt x="2149983" y="318516"/>
                  </a:moveTo>
                  <a:lnTo>
                    <a:pt x="2149983" y="299276"/>
                  </a:lnTo>
                  <a:cubicBezTo>
                    <a:pt x="2149983" y="203073"/>
                    <a:pt x="2099215" y="143351"/>
                    <a:pt x="2014823" y="143351"/>
                  </a:cubicBezTo>
                  <a:cubicBezTo>
                    <a:pt x="1930432" y="143351"/>
                    <a:pt x="1879664" y="204311"/>
                    <a:pt x="1879664" y="307658"/>
                  </a:cubicBezTo>
                  <a:cubicBezTo>
                    <a:pt x="1879664" y="418624"/>
                    <a:pt x="1933480" y="472154"/>
                    <a:pt x="2023110" y="472154"/>
                  </a:cubicBezTo>
                  <a:cubicBezTo>
                    <a:pt x="2079117" y="472154"/>
                    <a:pt x="2110454" y="455390"/>
                    <a:pt x="2144363" y="422720"/>
                  </a:cubicBezTo>
                  <a:lnTo>
                    <a:pt x="2114074" y="398050"/>
                  </a:lnTo>
                  <a:cubicBezTo>
                    <a:pt x="2086928" y="424244"/>
                    <a:pt x="2063972" y="435197"/>
                    <a:pt x="2025110" y="435197"/>
                  </a:cubicBezTo>
                  <a:cubicBezTo>
                    <a:pt x="1972247" y="435197"/>
                    <a:pt x="1940433" y="409099"/>
                    <a:pt x="1928146" y="361855"/>
                  </a:cubicBezTo>
                  <a:cubicBezTo>
                    <a:pt x="1923859" y="346043"/>
                    <a:pt x="1922431" y="329470"/>
                    <a:pt x="1922431" y="307372"/>
                  </a:cubicBezTo>
                  <a:cubicBezTo>
                    <a:pt x="1922431" y="270034"/>
                    <a:pt x="1924050" y="250793"/>
                    <a:pt x="1933766" y="229743"/>
                  </a:cubicBezTo>
                  <a:cubicBezTo>
                    <a:pt x="1949387" y="196025"/>
                    <a:pt x="1980819" y="179165"/>
                    <a:pt x="2014918" y="179165"/>
                  </a:cubicBezTo>
                  <a:cubicBezTo>
                    <a:pt x="2051209" y="179165"/>
                    <a:pt x="2082451" y="198787"/>
                    <a:pt x="2095976" y="229743"/>
                  </a:cubicBezTo>
                  <a:cubicBezTo>
                    <a:pt x="2103692" y="248222"/>
                    <a:pt x="2105787" y="258032"/>
                    <a:pt x="2107025" y="285560"/>
                  </a:cubicBezTo>
                  <a:lnTo>
                    <a:pt x="1966150" y="285560"/>
                  </a:lnTo>
                  <a:lnTo>
                    <a:pt x="1966150" y="318421"/>
                  </a:lnTo>
                  <a:lnTo>
                    <a:pt x="2150078" y="318421"/>
                  </a:lnTo>
                  <a:close/>
                </a:path>
              </a:pathLst>
            </a:custGeom>
            <a:grpFill/>
            <a:ln w="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9B57743C-D8AD-C093-4A92-960B52073B74}"/>
                </a:ext>
              </a:extLst>
            </p:cNvPr>
            <p:cNvSpPr/>
            <p:nvPr/>
          </p:nvSpPr>
          <p:spPr>
            <a:xfrm>
              <a:off x="1508133" y="1741425"/>
              <a:ext cx="2903808" cy="2802288"/>
            </a:xfrm>
            <a:custGeom>
              <a:avLst/>
              <a:gdLst>
                <a:gd name="connsiteX0" fmla="*/ 423482 w 613029"/>
                <a:gd name="connsiteY0" fmla="*/ 182880 h 591597"/>
                <a:gd name="connsiteX1" fmla="*/ 233934 w 613029"/>
                <a:gd name="connsiteY1" fmla="*/ 182880 h 591597"/>
                <a:gd name="connsiteX2" fmla="*/ 233934 w 613029"/>
                <a:gd name="connsiteY2" fmla="*/ 0 h 591597"/>
                <a:gd name="connsiteX3" fmla="*/ 0 w 613029"/>
                <a:gd name="connsiteY3" fmla="*/ 0 h 591597"/>
                <a:gd name="connsiteX4" fmla="*/ 0 w 613029"/>
                <a:gd name="connsiteY4" fmla="*/ 591598 h 591597"/>
                <a:gd name="connsiteX5" fmla="*/ 233934 w 613029"/>
                <a:gd name="connsiteY5" fmla="*/ 591598 h 591597"/>
                <a:gd name="connsiteX6" fmla="*/ 233934 w 613029"/>
                <a:gd name="connsiteY6" fmla="*/ 548735 h 591597"/>
                <a:gd name="connsiteX7" fmla="*/ 44387 w 613029"/>
                <a:gd name="connsiteY7" fmla="*/ 548735 h 591597"/>
                <a:gd name="connsiteX8" fmla="*/ 44387 w 613029"/>
                <a:gd name="connsiteY8" fmla="*/ 42863 h 591597"/>
                <a:gd name="connsiteX9" fmla="*/ 189547 w 613029"/>
                <a:gd name="connsiteY9" fmla="*/ 42863 h 591597"/>
                <a:gd name="connsiteX10" fmla="*/ 189547 w 613029"/>
                <a:gd name="connsiteY10" fmla="*/ 225743 h 591597"/>
                <a:gd name="connsiteX11" fmla="*/ 423482 w 613029"/>
                <a:gd name="connsiteY11" fmla="*/ 225743 h 591597"/>
                <a:gd name="connsiteX12" fmla="*/ 423482 w 613029"/>
                <a:gd name="connsiteY12" fmla="*/ 182880 h 591597"/>
                <a:gd name="connsiteX13" fmla="*/ 613029 w 613029"/>
                <a:gd name="connsiteY13" fmla="*/ 591598 h 591597"/>
                <a:gd name="connsiteX14" fmla="*/ 613029 w 613029"/>
                <a:gd name="connsiteY14" fmla="*/ 0 h 591597"/>
                <a:gd name="connsiteX15" fmla="*/ 379095 w 613029"/>
                <a:gd name="connsiteY15" fmla="*/ 0 h 591597"/>
                <a:gd name="connsiteX16" fmla="*/ 379095 w 613029"/>
                <a:gd name="connsiteY16" fmla="*/ 42863 h 591597"/>
                <a:gd name="connsiteX17" fmla="*/ 568643 w 613029"/>
                <a:gd name="connsiteY17" fmla="*/ 42863 h 591597"/>
                <a:gd name="connsiteX18" fmla="*/ 568643 w 613029"/>
                <a:gd name="connsiteY18" fmla="*/ 548735 h 591597"/>
                <a:gd name="connsiteX19" fmla="*/ 423482 w 613029"/>
                <a:gd name="connsiteY19" fmla="*/ 548735 h 591597"/>
                <a:gd name="connsiteX20" fmla="*/ 423482 w 613029"/>
                <a:gd name="connsiteY20" fmla="*/ 365855 h 591597"/>
                <a:gd name="connsiteX21" fmla="*/ 189547 w 613029"/>
                <a:gd name="connsiteY21" fmla="*/ 365855 h 591597"/>
                <a:gd name="connsiteX22" fmla="*/ 189547 w 613029"/>
                <a:gd name="connsiteY22" fmla="*/ 408718 h 591597"/>
                <a:gd name="connsiteX23" fmla="*/ 379095 w 613029"/>
                <a:gd name="connsiteY23" fmla="*/ 408718 h 591597"/>
                <a:gd name="connsiteX24" fmla="*/ 379095 w 613029"/>
                <a:gd name="connsiteY24" fmla="*/ 591598 h 591597"/>
                <a:gd name="connsiteX25" fmla="*/ 613029 w 613029"/>
                <a:gd name="connsiteY25" fmla="*/ 591598 h 59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029" h="591597">
                  <a:moveTo>
                    <a:pt x="423482" y="182880"/>
                  </a:moveTo>
                  <a:lnTo>
                    <a:pt x="233934" y="182880"/>
                  </a:lnTo>
                  <a:lnTo>
                    <a:pt x="233934" y="0"/>
                  </a:lnTo>
                  <a:lnTo>
                    <a:pt x="0" y="0"/>
                  </a:lnTo>
                  <a:lnTo>
                    <a:pt x="0" y="591598"/>
                  </a:lnTo>
                  <a:lnTo>
                    <a:pt x="233934" y="591598"/>
                  </a:lnTo>
                  <a:lnTo>
                    <a:pt x="233934" y="548735"/>
                  </a:lnTo>
                  <a:lnTo>
                    <a:pt x="44387" y="548735"/>
                  </a:lnTo>
                  <a:lnTo>
                    <a:pt x="44387" y="42863"/>
                  </a:lnTo>
                  <a:lnTo>
                    <a:pt x="189547" y="42863"/>
                  </a:lnTo>
                  <a:lnTo>
                    <a:pt x="189547" y="225743"/>
                  </a:lnTo>
                  <a:lnTo>
                    <a:pt x="423482" y="225743"/>
                  </a:lnTo>
                  <a:lnTo>
                    <a:pt x="423482" y="182880"/>
                  </a:lnTo>
                  <a:close/>
                  <a:moveTo>
                    <a:pt x="613029" y="591598"/>
                  </a:moveTo>
                  <a:lnTo>
                    <a:pt x="613029" y="0"/>
                  </a:lnTo>
                  <a:lnTo>
                    <a:pt x="379095" y="0"/>
                  </a:lnTo>
                  <a:lnTo>
                    <a:pt x="379095" y="42863"/>
                  </a:lnTo>
                  <a:lnTo>
                    <a:pt x="568643" y="42863"/>
                  </a:lnTo>
                  <a:lnTo>
                    <a:pt x="568643" y="548735"/>
                  </a:lnTo>
                  <a:lnTo>
                    <a:pt x="423482" y="548735"/>
                  </a:lnTo>
                  <a:lnTo>
                    <a:pt x="423482" y="365855"/>
                  </a:lnTo>
                  <a:lnTo>
                    <a:pt x="189547" y="365855"/>
                  </a:lnTo>
                  <a:lnTo>
                    <a:pt x="189547" y="408718"/>
                  </a:lnTo>
                  <a:lnTo>
                    <a:pt x="379095" y="408718"/>
                  </a:lnTo>
                  <a:lnTo>
                    <a:pt x="379095" y="591598"/>
                  </a:lnTo>
                  <a:lnTo>
                    <a:pt x="613029" y="591598"/>
                  </a:lnTo>
                  <a:close/>
                </a:path>
              </a:pathLst>
            </a:custGeom>
            <a:grpFill/>
            <a:ln w="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1845DD2-E812-8F50-CB3C-5E9D16EA81D9}"/>
                </a:ext>
              </a:extLst>
            </p:cNvPr>
            <p:cNvSpPr/>
            <p:nvPr/>
          </p:nvSpPr>
          <p:spPr>
            <a:xfrm>
              <a:off x="5236252" y="3701360"/>
              <a:ext cx="508479" cy="827016"/>
            </a:xfrm>
            <a:custGeom>
              <a:avLst/>
              <a:gdLst>
                <a:gd name="connsiteX0" fmla="*/ 0 w 107346"/>
                <a:gd name="connsiteY0" fmla="*/ 0 h 174593"/>
                <a:gd name="connsiteX1" fmla="*/ 32099 w 107346"/>
                <a:gd name="connsiteY1" fmla="*/ 0 h 174593"/>
                <a:gd name="connsiteX2" fmla="*/ 32099 w 107346"/>
                <a:gd name="connsiteY2" fmla="*/ 148590 h 174593"/>
                <a:gd name="connsiteX3" fmla="*/ 107347 w 107346"/>
                <a:gd name="connsiteY3" fmla="*/ 148590 h 174593"/>
                <a:gd name="connsiteX4" fmla="*/ 107347 w 107346"/>
                <a:gd name="connsiteY4" fmla="*/ 174593 h 174593"/>
                <a:gd name="connsiteX5" fmla="*/ 0 w 107346"/>
                <a:gd name="connsiteY5" fmla="*/ 174593 h 174593"/>
                <a:gd name="connsiteX6" fmla="*/ 0 w 107346"/>
                <a:gd name="connsiteY6"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46" h="174593">
                  <a:moveTo>
                    <a:pt x="0" y="0"/>
                  </a:moveTo>
                  <a:lnTo>
                    <a:pt x="32099" y="0"/>
                  </a:lnTo>
                  <a:lnTo>
                    <a:pt x="32099" y="148590"/>
                  </a:lnTo>
                  <a:lnTo>
                    <a:pt x="107347" y="148590"/>
                  </a:lnTo>
                  <a:lnTo>
                    <a:pt x="107347" y="174593"/>
                  </a:lnTo>
                  <a:lnTo>
                    <a:pt x="0" y="174593"/>
                  </a:lnTo>
                  <a:lnTo>
                    <a:pt x="0" y="0"/>
                  </a:lnTo>
                  <a:close/>
                </a:path>
              </a:pathLst>
            </a:custGeom>
            <a:grpFill/>
            <a:ln w="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E18CAC64-29BC-1F25-7AD9-D7CCA7514B75}"/>
                </a:ext>
              </a:extLst>
            </p:cNvPr>
            <p:cNvSpPr/>
            <p:nvPr/>
          </p:nvSpPr>
          <p:spPr>
            <a:xfrm>
              <a:off x="5927008" y="3701360"/>
              <a:ext cx="529235" cy="827016"/>
            </a:xfrm>
            <a:custGeom>
              <a:avLst/>
              <a:gdLst>
                <a:gd name="connsiteX0" fmla="*/ 0 w 111728"/>
                <a:gd name="connsiteY0" fmla="*/ 0 h 174593"/>
                <a:gd name="connsiteX1" fmla="*/ 108966 w 111728"/>
                <a:gd name="connsiteY1" fmla="*/ 0 h 174593"/>
                <a:gd name="connsiteX2" fmla="*/ 108966 w 111728"/>
                <a:gd name="connsiteY2" fmla="*/ 26003 h 174593"/>
                <a:gd name="connsiteX3" fmla="*/ 32099 w 111728"/>
                <a:gd name="connsiteY3" fmla="*/ 26003 h 174593"/>
                <a:gd name="connsiteX4" fmla="*/ 32099 w 111728"/>
                <a:gd name="connsiteY4" fmla="*/ 70771 h 174593"/>
                <a:gd name="connsiteX5" fmla="*/ 97250 w 111728"/>
                <a:gd name="connsiteY5" fmla="*/ 70771 h 174593"/>
                <a:gd name="connsiteX6" fmla="*/ 97250 w 111728"/>
                <a:gd name="connsiteY6" fmla="*/ 96869 h 174593"/>
                <a:gd name="connsiteX7" fmla="*/ 32099 w 111728"/>
                <a:gd name="connsiteY7" fmla="*/ 96869 h 174593"/>
                <a:gd name="connsiteX8" fmla="*/ 32099 w 111728"/>
                <a:gd name="connsiteY8" fmla="*/ 148590 h 174593"/>
                <a:gd name="connsiteX9" fmla="*/ 111728 w 111728"/>
                <a:gd name="connsiteY9" fmla="*/ 148590 h 174593"/>
                <a:gd name="connsiteX10" fmla="*/ 111728 w 111728"/>
                <a:gd name="connsiteY10" fmla="*/ 174593 h 174593"/>
                <a:gd name="connsiteX11" fmla="*/ 0 w 111728"/>
                <a:gd name="connsiteY11" fmla="*/ 174593 h 174593"/>
                <a:gd name="connsiteX12" fmla="*/ 0 w 111728"/>
                <a:gd name="connsiteY12" fmla="*/ 0 h 17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728" h="174593">
                  <a:moveTo>
                    <a:pt x="0" y="0"/>
                  </a:moveTo>
                  <a:lnTo>
                    <a:pt x="108966" y="0"/>
                  </a:lnTo>
                  <a:lnTo>
                    <a:pt x="108966" y="26003"/>
                  </a:lnTo>
                  <a:lnTo>
                    <a:pt x="32099" y="26003"/>
                  </a:lnTo>
                  <a:lnTo>
                    <a:pt x="32099" y="70771"/>
                  </a:lnTo>
                  <a:lnTo>
                    <a:pt x="97250" y="70771"/>
                  </a:lnTo>
                  <a:lnTo>
                    <a:pt x="97250" y="96869"/>
                  </a:lnTo>
                  <a:lnTo>
                    <a:pt x="32099" y="96869"/>
                  </a:lnTo>
                  <a:lnTo>
                    <a:pt x="32099" y="148590"/>
                  </a:lnTo>
                  <a:lnTo>
                    <a:pt x="111728" y="148590"/>
                  </a:lnTo>
                  <a:lnTo>
                    <a:pt x="111728" y="174593"/>
                  </a:lnTo>
                  <a:lnTo>
                    <a:pt x="0" y="174593"/>
                  </a:lnTo>
                  <a:lnTo>
                    <a:pt x="0" y="0"/>
                  </a:lnTo>
                  <a:close/>
                </a:path>
              </a:pathLst>
            </a:custGeom>
            <a:grpFill/>
            <a:ln w="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5026CA87-642F-5937-26CF-A3283C669D22}"/>
                </a:ext>
              </a:extLst>
            </p:cNvPr>
            <p:cNvSpPr/>
            <p:nvPr/>
          </p:nvSpPr>
          <p:spPr>
            <a:xfrm>
              <a:off x="8230295" y="3701360"/>
              <a:ext cx="642029" cy="827916"/>
            </a:xfrm>
            <a:custGeom>
              <a:avLst/>
              <a:gdLst>
                <a:gd name="connsiteX0" fmla="*/ 0 w 135540"/>
                <a:gd name="connsiteY0" fmla="*/ 0 h 174783"/>
                <a:gd name="connsiteX1" fmla="*/ 32957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6 w 135540"/>
                <a:gd name="connsiteY5" fmla="*/ 75914 h 174783"/>
                <a:gd name="connsiteX6" fmla="*/ 104966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7" y="0"/>
                  </a:lnTo>
                  <a:lnTo>
                    <a:pt x="89249" y="98203"/>
                  </a:lnTo>
                  <a:lnTo>
                    <a:pt x="107918" y="135541"/>
                  </a:lnTo>
                  <a:lnTo>
                    <a:pt x="109061" y="135541"/>
                  </a:lnTo>
                  <a:cubicBezTo>
                    <a:pt x="107537" y="117443"/>
                    <a:pt x="104966" y="95345"/>
                    <a:pt x="104966" y="75914"/>
                  </a:cubicBezTo>
                  <a:lnTo>
                    <a:pt x="104966"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13F2FF0-6D5E-F18A-0570-1379B4B7EECE}"/>
                </a:ext>
              </a:extLst>
            </p:cNvPr>
            <p:cNvSpPr/>
            <p:nvPr/>
          </p:nvSpPr>
          <p:spPr>
            <a:xfrm>
              <a:off x="9123186" y="3701365"/>
              <a:ext cx="152047" cy="827466"/>
            </a:xfrm>
            <a:custGeom>
              <a:avLst/>
              <a:gdLst>
                <a:gd name="connsiteX0" fmla="*/ 0 w 32099"/>
                <a:gd name="connsiteY0" fmla="*/ 0 h 174688"/>
                <a:gd name="connsiteX1" fmla="*/ 32099 w 32099"/>
                <a:gd name="connsiteY1" fmla="*/ 0 h 174688"/>
                <a:gd name="connsiteX2" fmla="*/ 32099 w 32099"/>
                <a:gd name="connsiteY2" fmla="*/ 174688 h 174688"/>
                <a:gd name="connsiteX3" fmla="*/ 0 w 32099"/>
                <a:gd name="connsiteY3" fmla="*/ 174688 h 174688"/>
              </a:gdLst>
              <a:ahLst/>
              <a:cxnLst>
                <a:cxn ang="0">
                  <a:pos x="connsiteX0" y="connsiteY0"/>
                </a:cxn>
                <a:cxn ang="0">
                  <a:pos x="connsiteX1" y="connsiteY1"/>
                </a:cxn>
                <a:cxn ang="0">
                  <a:pos x="connsiteX2" y="connsiteY2"/>
                </a:cxn>
                <a:cxn ang="0">
                  <a:pos x="connsiteX3" y="connsiteY3"/>
                </a:cxn>
              </a:cxnLst>
              <a:rect l="l" t="t" r="r" b="b"/>
              <a:pathLst>
                <a:path w="32099" h="174688">
                  <a:moveTo>
                    <a:pt x="0" y="0"/>
                  </a:moveTo>
                  <a:lnTo>
                    <a:pt x="32099" y="0"/>
                  </a:lnTo>
                  <a:lnTo>
                    <a:pt x="32099" y="174688"/>
                  </a:lnTo>
                  <a:lnTo>
                    <a:pt x="0" y="174688"/>
                  </a:lnTo>
                  <a:close/>
                </a:path>
              </a:pathLst>
            </a:custGeom>
            <a:grpFill/>
            <a:ln w="0" cap="flat">
              <a:noFill/>
              <a:prstDash val="solid"/>
              <a:miter/>
            </a:ln>
          </p:spPr>
          <p:txBody>
            <a:bodyPr rtlCol="0" anchor="ctr"/>
            <a:lstStyle/>
            <a:p>
              <a:endParaRPr lang="en-GB"/>
            </a:p>
          </p:txBody>
        </p:sp>
        <p:grpSp>
          <p:nvGrpSpPr>
            <p:cNvPr id="32" name="Graphic 13">
              <a:extLst>
                <a:ext uri="{FF2B5EF4-FFF2-40B4-BE49-F238E27FC236}">
                  <a16:creationId xmlns:a16="http://schemas.microsoft.com/office/drawing/2014/main" id="{A96B3241-8C2A-6255-844A-86F20D4C17B8}"/>
                </a:ext>
              </a:extLst>
            </p:cNvPr>
            <p:cNvGrpSpPr/>
            <p:nvPr/>
          </p:nvGrpSpPr>
          <p:grpSpPr>
            <a:xfrm>
              <a:off x="9525641" y="3686022"/>
              <a:ext cx="1525445" cy="858146"/>
              <a:chOff x="12772390" y="2478251"/>
              <a:chExt cx="322040" cy="181165"/>
            </a:xfrm>
            <a:grpFill/>
          </p:grpSpPr>
          <p:sp>
            <p:nvSpPr>
              <p:cNvPr id="35" name="Freeform: Shape 34">
                <a:extLst>
                  <a:ext uri="{FF2B5EF4-FFF2-40B4-BE49-F238E27FC236}">
                    <a16:creationId xmlns:a16="http://schemas.microsoft.com/office/drawing/2014/main" id="{59E80824-9DD7-D178-3801-02864CD2320B}"/>
                  </a:ext>
                </a:extLst>
              </p:cNvPr>
              <p:cNvSpPr/>
              <p:nvPr/>
            </p:nvSpPr>
            <p:spPr>
              <a:xfrm>
                <a:off x="12772390" y="2481489"/>
                <a:ext cx="135540" cy="174783"/>
              </a:xfrm>
              <a:custGeom>
                <a:avLst/>
                <a:gdLst>
                  <a:gd name="connsiteX0" fmla="*/ 0 w 135540"/>
                  <a:gd name="connsiteY0" fmla="*/ 0 h 174783"/>
                  <a:gd name="connsiteX1" fmla="*/ 32956 w 135540"/>
                  <a:gd name="connsiteY1" fmla="*/ 0 h 174783"/>
                  <a:gd name="connsiteX2" fmla="*/ 89249 w 135540"/>
                  <a:gd name="connsiteY2" fmla="*/ 98203 h 174783"/>
                  <a:gd name="connsiteX3" fmla="*/ 107918 w 135540"/>
                  <a:gd name="connsiteY3" fmla="*/ 135541 h 174783"/>
                  <a:gd name="connsiteX4" fmla="*/ 109061 w 135540"/>
                  <a:gd name="connsiteY4" fmla="*/ 135541 h 174783"/>
                  <a:gd name="connsiteX5" fmla="*/ 104965 w 135540"/>
                  <a:gd name="connsiteY5" fmla="*/ 75914 h 174783"/>
                  <a:gd name="connsiteX6" fmla="*/ 104965 w 135540"/>
                  <a:gd name="connsiteY6" fmla="*/ 95 h 174783"/>
                  <a:gd name="connsiteX7" fmla="*/ 135541 w 135540"/>
                  <a:gd name="connsiteY7" fmla="*/ 95 h 174783"/>
                  <a:gd name="connsiteX8" fmla="*/ 135541 w 135540"/>
                  <a:gd name="connsiteY8" fmla="*/ 174784 h 174783"/>
                  <a:gd name="connsiteX9" fmla="*/ 102584 w 135540"/>
                  <a:gd name="connsiteY9" fmla="*/ 174784 h 174783"/>
                  <a:gd name="connsiteX10" fmla="*/ 46387 w 135540"/>
                  <a:gd name="connsiteY10" fmla="*/ 76486 h 174783"/>
                  <a:gd name="connsiteX11" fmla="*/ 27718 w 135540"/>
                  <a:gd name="connsiteY11" fmla="*/ 39338 h 174783"/>
                  <a:gd name="connsiteX12" fmla="*/ 26575 w 135540"/>
                  <a:gd name="connsiteY12" fmla="*/ 39338 h 174783"/>
                  <a:gd name="connsiteX13" fmla="*/ 30671 w 135540"/>
                  <a:gd name="connsiteY13" fmla="*/ 98298 h 174783"/>
                  <a:gd name="connsiteX14" fmla="*/ 30671 w 135540"/>
                  <a:gd name="connsiteY14" fmla="*/ 174784 h 174783"/>
                  <a:gd name="connsiteX15" fmla="*/ 95 w 135540"/>
                  <a:gd name="connsiteY15" fmla="*/ 174784 h 174783"/>
                  <a:gd name="connsiteX16" fmla="*/ 95 w 135540"/>
                  <a:gd name="connsiteY16" fmla="*/ 95 h 1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540" h="174783">
                    <a:moveTo>
                      <a:pt x="0" y="0"/>
                    </a:moveTo>
                    <a:lnTo>
                      <a:pt x="32956" y="0"/>
                    </a:lnTo>
                    <a:lnTo>
                      <a:pt x="89249" y="98203"/>
                    </a:lnTo>
                    <a:lnTo>
                      <a:pt x="107918" y="135541"/>
                    </a:lnTo>
                    <a:lnTo>
                      <a:pt x="109061" y="135541"/>
                    </a:lnTo>
                    <a:cubicBezTo>
                      <a:pt x="107537" y="117443"/>
                      <a:pt x="104965" y="95345"/>
                      <a:pt x="104965" y="75914"/>
                    </a:cubicBezTo>
                    <a:lnTo>
                      <a:pt x="104965" y="95"/>
                    </a:lnTo>
                    <a:lnTo>
                      <a:pt x="135541" y="95"/>
                    </a:lnTo>
                    <a:lnTo>
                      <a:pt x="135541" y="174784"/>
                    </a:lnTo>
                    <a:lnTo>
                      <a:pt x="102584" y="174784"/>
                    </a:lnTo>
                    <a:lnTo>
                      <a:pt x="46387" y="76486"/>
                    </a:lnTo>
                    <a:lnTo>
                      <a:pt x="27718" y="39338"/>
                    </a:lnTo>
                    <a:lnTo>
                      <a:pt x="26575" y="39338"/>
                    </a:lnTo>
                    <a:cubicBezTo>
                      <a:pt x="28099" y="57817"/>
                      <a:pt x="30671" y="78867"/>
                      <a:pt x="30671" y="98298"/>
                    </a:cubicBezTo>
                    <a:lnTo>
                      <a:pt x="30671" y="174784"/>
                    </a:lnTo>
                    <a:lnTo>
                      <a:pt x="95" y="174784"/>
                    </a:lnTo>
                    <a:lnTo>
                      <a:pt x="95" y="95"/>
                    </a:lnTo>
                    <a:close/>
                  </a:path>
                </a:pathLst>
              </a:custGeom>
              <a:grpFill/>
              <a:ln w="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D4FDEFDB-6D57-225B-7994-6376566D63AF}"/>
                  </a:ext>
                </a:extLst>
              </p:cNvPr>
              <p:cNvSpPr/>
              <p:nvPr/>
            </p:nvSpPr>
            <p:spPr>
              <a:xfrm>
                <a:off x="12951364" y="2478251"/>
                <a:ext cx="143065" cy="181165"/>
              </a:xfrm>
              <a:custGeom>
                <a:avLst/>
                <a:gdLst>
                  <a:gd name="connsiteX0" fmla="*/ 0 w 143065"/>
                  <a:gd name="connsiteY0" fmla="*/ 91154 h 181165"/>
                  <a:gd name="connsiteX1" fmla="*/ 85725 w 143065"/>
                  <a:gd name="connsiteY1" fmla="*/ 0 h 181165"/>
                  <a:gd name="connsiteX2" fmla="*/ 140399 w 143065"/>
                  <a:gd name="connsiteY2" fmla="*/ 22098 h 181165"/>
                  <a:gd name="connsiteX3" fmla="*/ 123254 w 143065"/>
                  <a:gd name="connsiteY3" fmla="*/ 42101 h 181165"/>
                  <a:gd name="connsiteX4" fmla="*/ 86773 w 143065"/>
                  <a:gd name="connsiteY4" fmla="*/ 26956 h 181165"/>
                  <a:gd name="connsiteX5" fmla="*/ 33052 w 143065"/>
                  <a:gd name="connsiteY5" fmla="*/ 90202 h 181165"/>
                  <a:gd name="connsiteX6" fmla="*/ 88487 w 143065"/>
                  <a:gd name="connsiteY6" fmla="*/ 154210 h 181165"/>
                  <a:gd name="connsiteX7" fmla="*/ 114300 w 143065"/>
                  <a:gd name="connsiteY7" fmla="*/ 146495 h 181165"/>
                  <a:gd name="connsiteX8" fmla="*/ 114300 w 143065"/>
                  <a:gd name="connsiteY8" fmla="*/ 108776 h 181165"/>
                  <a:gd name="connsiteX9" fmla="*/ 80200 w 143065"/>
                  <a:gd name="connsiteY9" fmla="*/ 108776 h 181165"/>
                  <a:gd name="connsiteX10" fmla="*/ 80200 w 143065"/>
                  <a:gd name="connsiteY10" fmla="*/ 83344 h 181165"/>
                  <a:gd name="connsiteX11" fmla="*/ 143066 w 143065"/>
                  <a:gd name="connsiteY11" fmla="*/ 83344 h 181165"/>
                  <a:gd name="connsiteX12" fmla="*/ 143066 w 143065"/>
                  <a:gd name="connsiteY12" fmla="*/ 160401 h 181165"/>
                  <a:gd name="connsiteX13" fmla="*/ 85249 w 143065"/>
                  <a:gd name="connsiteY13" fmla="*/ 181166 h 181165"/>
                  <a:gd name="connsiteX14" fmla="*/ 0 w 143065"/>
                  <a:gd name="connsiteY14" fmla="*/ 91249 h 18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065" h="181165">
                    <a:moveTo>
                      <a:pt x="0" y="91154"/>
                    </a:moveTo>
                    <a:cubicBezTo>
                      <a:pt x="0" y="34004"/>
                      <a:pt x="37529" y="0"/>
                      <a:pt x="85725" y="0"/>
                    </a:cubicBezTo>
                    <a:cubicBezTo>
                      <a:pt x="111442" y="0"/>
                      <a:pt x="128968" y="10859"/>
                      <a:pt x="140399" y="22098"/>
                    </a:cubicBezTo>
                    <a:lnTo>
                      <a:pt x="123254" y="42101"/>
                    </a:lnTo>
                    <a:cubicBezTo>
                      <a:pt x="114205" y="33528"/>
                      <a:pt x="103537" y="26956"/>
                      <a:pt x="86773" y="26956"/>
                    </a:cubicBezTo>
                    <a:cubicBezTo>
                      <a:pt x="54674" y="26956"/>
                      <a:pt x="33052" y="50959"/>
                      <a:pt x="33052" y="90202"/>
                    </a:cubicBezTo>
                    <a:cubicBezTo>
                      <a:pt x="33052" y="129445"/>
                      <a:pt x="52197" y="154210"/>
                      <a:pt x="88487" y="154210"/>
                    </a:cubicBezTo>
                    <a:cubicBezTo>
                      <a:pt x="98584" y="154210"/>
                      <a:pt x="108490" y="151448"/>
                      <a:pt x="114300" y="146495"/>
                    </a:cubicBezTo>
                    <a:lnTo>
                      <a:pt x="114300" y="108776"/>
                    </a:lnTo>
                    <a:lnTo>
                      <a:pt x="80200" y="108776"/>
                    </a:lnTo>
                    <a:lnTo>
                      <a:pt x="80200" y="83344"/>
                    </a:lnTo>
                    <a:lnTo>
                      <a:pt x="143066" y="83344"/>
                    </a:lnTo>
                    <a:lnTo>
                      <a:pt x="143066" y="160401"/>
                    </a:lnTo>
                    <a:cubicBezTo>
                      <a:pt x="130969" y="172117"/>
                      <a:pt x="110109" y="181166"/>
                      <a:pt x="85249" y="181166"/>
                    </a:cubicBezTo>
                    <a:cubicBezTo>
                      <a:pt x="36386" y="181166"/>
                      <a:pt x="0" y="148971"/>
                      <a:pt x="0" y="91249"/>
                    </a:cubicBezTo>
                  </a:path>
                </a:pathLst>
              </a:custGeom>
              <a:grpFill/>
              <a:ln w="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B27DE101-BF1B-6A6D-B085-555559989FA8}"/>
                </a:ext>
              </a:extLst>
            </p:cNvPr>
            <p:cNvSpPr/>
            <p:nvPr/>
          </p:nvSpPr>
          <p:spPr>
            <a:xfrm>
              <a:off x="6552797" y="3701360"/>
              <a:ext cx="737684" cy="827471"/>
            </a:xfrm>
            <a:custGeom>
              <a:avLst/>
              <a:gdLst>
                <a:gd name="connsiteX0" fmla="*/ 363201 w 737684"/>
                <a:gd name="connsiteY0" fmla="*/ 114603 h 827471"/>
                <a:gd name="connsiteX1" fmla="*/ 286952 w 737684"/>
                <a:gd name="connsiteY1" fmla="*/ 387117 h 827471"/>
                <a:gd name="connsiteX2" fmla="*/ 256991 w 737684"/>
                <a:gd name="connsiteY2" fmla="*/ 487260 h 827471"/>
                <a:gd name="connsiteX3" fmla="*/ 475872 w 737684"/>
                <a:gd name="connsiteY3" fmla="*/ 487260 h 827471"/>
                <a:gd name="connsiteX4" fmla="*/ 446218 w 737684"/>
                <a:gd name="connsiteY4" fmla="*/ 387117 h 827471"/>
                <a:gd name="connsiteX5" fmla="*/ 368615 w 737684"/>
                <a:gd name="connsiteY5" fmla="*/ 114603 h 827471"/>
                <a:gd name="connsiteX6" fmla="*/ 279733 w 737684"/>
                <a:gd name="connsiteY6" fmla="*/ 0 h 827471"/>
                <a:gd name="connsiteX7" fmla="*/ 280183 w 737684"/>
                <a:gd name="connsiteY7" fmla="*/ 0 h 827471"/>
                <a:gd name="connsiteX8" fmla="*/ 458401 w 737684"/>
                <a:gd name="connsiteY8" fmla="*/ 0 h 827471"/>
                <a:gd name="connsiteX9" fmla="*/ 737684 w 737684"/>
                <a:gd name="connsiteY9" fmla="*/ 827471 h 827471"/>
                <a:gd name="connsiteX10" fmla="*/ 576613 w 737684"/>
                <a:gd name="connsiteY10" fmla="*/ 827471 h 827471"/>
                <a:gd name="connsiteX11" fmla="*/ 510423 w 737684"/>
                <a:gd name="connsiteY11" fmla="*/ 603940 h 827471"/>
                <a:gd name="connsiteX12" fmla="*/ 222083 w 737684"/>
                <a:gd name="connsiteY12" fmla="*/ 603940 h 827471"/>
                <a:gd name="connsiteX13" fmla="*/ 155207 w 737684"/>
                <a:gd name="connsiteY13" fmla="*/ 827471 h 827471"/>
                <a:gd name="connsiteX14" fmla="*/ 0 w 737684"/>
                <a:gd name="connsiteY14" fmla="*/ 827471 h 82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7684" h="827471">
                  <a:moveTo>
                    <a:pt x="363201" y="114603"/>
                  </a:moveTo>
                  <a:cubicBezTo>
                    <a:pt x="339739" y="206189"/>
                    <a:pt x="314473" y="299585"/>
                    <a:pt x="286952" y="387117"/>
                  </a:cubicBezTo>
                  <a:lnTo>
                    <a:pt x="256991" y="487260"/>
                  </a:lnTo>
                  <a:lnTo>
                    <a:pt x="475872" y="487260"/>
                  </a:lnTo>
                  <a:lnTo>
                    <a:pt x="446218" y="387117"/>
                  </a:lnTo>
                  <a:cubicBezTo>
                    <a:pt x="419147" y="299585"/>
                    <a:pt x="393881" y="205289"/>
                    <a:pt x="368615" y="114603"/>
                  </a:cubicBezTo>
                  <a:close/>
                  <a:moveTo>
                    <a:pt x="279733" y="0"/>
                  </a:moveTo>
                  <a:lnTo>
                    <a:pt x="280183" y="0"/>
                  </a:lnTo>
                  <a:lnTo>
                    <a:pt x="458401" y="0"/>
                  </a:lnTo>
                  <a:lnTo>
                    <a:pt x="737684" y="827471"/>
                  </a:lnTo>
                  <a:lnTo>
                    <a:pt x="576613" y="827471"/>
                  </a:lnTo>
                  <a:lnTo>
                    <a:pt x="510423" y="603940"/>
                  </a:lnTo>
                  <a:lnTo>
                    <a:pt x="222083" y="603940"/>
                  </a:lnTo>
                  <a:lnTo>
                    <a:pt x="15520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4" name="Freeform: Shape 33">
              <a:extLst>
                <a:ext uri="{FF2B5EF4-FFF2-40B4-BE49-F238E27FC236}">
                  <a16:creationId xmlns:a16="http://schemas.microsoft.com/office/drawing/2014/main" id="{DD9ECF4B-0652-4760-DE42-F3B3ED3701AC}"/>
                </a:ext>
              </a:extLst>
            </p:cNvPr>
            <p:cNvSpPr/>
            <p:nvPr/>
          </p:nvSpPr>
          <p:spPr>
            <a:xfrm>
              <a:off x="7421776" y="3700910"/>
              <a:ext cx="637974" cy="827921"/>
            </a:xfrm>
            <a:custGeom>
              <a:avLst/>
              <a:gdLst>
                <a:gd name="connsiteX0" fmla="*/ 152047 w 637974"/>
                <a:gd name="connsiteY0" fmla="*/ 117307 h 827921"/>
                <a:gd name="connsiteX1" fmla="*/ 152047 w 637974"/>
                <a:gd name="connsiteY1" fmla="*/ 386662 h 827921"/>
                <a:gd name="connsiteX2" fmla="*/ 272964 w 637974"/>
                <a:gd name="connsiteY2" fmla="*/ 386662 h 827921"/>
                <a:gd name="connsiteX3" fmla="*/ 454342 w 637974"/>
                <a:gd name="connsiteY3" fmla="*/ 245443 h 827921"/>
                <a:gd name="connsiteX4" fmla="*/ 272964 w 637974"/>
                <a:gd name="connsiteY4" fmla="*/ 117307 h 827921"/>
                <a:gd name="connsiteX5" fmla="*/ 0 w 637974"/>
                <a:gd name="connsiteY5" fmla="*/ 0 h 827921"/>
                <a:gd name="connsiteX6" fmla="*/ 288757 w 637974"/>
                <a:gd name="connsiteY6" fmla="*/ 0 h 827921"/>
                <a:gd name="connsiteX7" fmla="*/ 604584 w 637974"/>
                <a:gd name="connsiteY7" fmla="*/ 245443 h 827921"/>
                <a:gd name="connsiteX8" fmla="*/ 467005 w 637974"/>
                <a:gd name="connsiteY8" fmla="*/ 470826 h 827921"/>
                <a:gd name="connsiteX9" fmla="*/ 435820 w 637974"/>
                <a:gd name="connsiteY9" fmla="*/ 481682 h 827921"/>
                <a:gd name="connsiteX10" fmla="*/ 435956 w 637974"/>
                <a:gd name="connsiteY10" fmla="*/ 487934 h 827921"/>
                <a:gd name="connsiteX11" fmla="*/ 637974 w 637974"/>
                <a:gd name="connsiteY11" fmla="*/ 827921 h 827921"/>
                <a:gd name="connsiteX12" fmla="*/ 466975 w 637974"/>
                <a:gd name="connsiteY12" fmla="*/ 827921 h 827921"/>
                <a:gd name="connsiteX13" fmla="*/ 283170 w 637974"/>
                <a:gd name="connsiteY13" fmla="*/ 505964 h 827921"/>
                <a:gd name="connsiteX14" fmla="*/ 152047 w 637974"/>
                <a:gd name="connsiteY14" fmla="*/ 505964 h 827921"/>
                <a:gd name="connsiteX15" fmla="*/ 152047 w 637974"/>
                <a:gd name="connsiteY15" fmla="*/ 827471 h 827921"/>
                <a:gd name="connsiteX16" fmla="*/ 0 w 637974"/>
                <a:gd name="connsiteY16" fmla="*/ 827471 h 82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7974" h="827921">
                  <a:moveTo>
                    <a:pt x="152047" y="117307"/>
                  </a:moveTo>
                  <a:lnTo>
                    <a:pt x="152047" y="386662"/>
                  </a:lnTo>
                  <a:lnTo>
                    <a:pt x="272964" y="386662"/>
                  </a:lnTo>
                  <a:cubicBezTo>
                    <a:pt x="390271" y="386662"/>
                    <a:pt x="454342" y="339739"/>
                    <a:pt x="454342" y="245443"/>
                  </a:cubicBezTo>
                  <a:cubicBezTo>
                    <a:pt x="454342" y="151147"/>
                    <a:pt x="390271" y="117307"/>
                    <a:pt x="272964" y="117307"/>
                  </a:cubicBezTo>
                  <a:close/>
                  <a:moveTo>
                    <a:pt x="0" y="0"/>
                  </a:moveTo>
                  <a:lnTo>
                    <a:pt x="288757" y="0"/>
                  </a:lnTo>
                  <a:cubicBezTo>
                    <a:pt x="466975" y="0"/>
                    <a:pt x="604584" y="60911"/>
                    <a:pt x="604584" y="245443"/>
                  </a:cubicBezTo>
                  <a:cubicBezTo>
                    <a:pt x="604584" y="360776"/>
                    <a:pt x="550831" y="432930"/>
                    <a:pt x="467005" y="470826"/>
                  </a:cubicBezTo>
                  <a:lnTo>
                    <a:pt x="435820" y="481682"/>
                  </a:lnTo>
                  <a:lnTo>
                    <a:pt x="435956" y="487934"/>
                  </a:lnTo>
                  <a:lnTo>
                    <a:pt x="637974" y="827921"/>
                  </a:lnTo>
                  <a:lnTo>
                    <a:pt x="466975" y="827921"/>
                  </a:lnTo>
                  <a:lnTo>
                    <a:pt x="283170" y="505964"/>
                  </a:lnTo>
                  <a:lnTo>
                    <a:pt x="152047" y="505964"/>
                  </a:lnTo>
                  <a:lnTo>
                    <a:pt x="152047" y="827471"/>
                  </a:lnTo>
                  <a:lnTo>
                    <a:pt x="0" y="827471"/>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352829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661" r:id="rId2"/>
    <p:sldLayoutId id="2147483738" r:id="rId3"/>
    <p:sldLayoutId id="2147483739" r:id="rId4"/>
    <p:sldLayoutId id="2147483740" r:id="rId5"/>
    <p:sldLayoutId id="2147483741" r:id="rId6"/>
    <p:sldLayoutId id="2147483742" r:id="rId7"/>
    <p:sldLayoutId id="2147483722" r:id="rId8"/>
    <p:sldLayoutId id="2147483725" r:id="rId9"/>
    <p:sldLayoutId id="2147483707" r:id="rId10"/>
    <p:sldLayoutId id="2147483708" r:id="rId11"/>
    <p:sldLayoutId id="2147483724" r:id="rId12"/>
    <p:sldLayoutId id="2147483709" r:id="rId13"/>
    <p:sldLayoutId id="2147483685" r:id="rId14"/>
    <p:sldLayoutId id="2147483710" r:id="rId15"/>
    <p:sldLayoutId id="2147483681" r:id="rId16"/>
    <p:sldLayoutId id="2147483682" r:id="rId17"/>
    <p:sldLayoutId id="2147483711" r:id="rId18"/>
    <p:sldLayoutId id="2147483684" r:id="rId19"/>
    <p:sldLayoutId id="2147483673" r:id="rId20"/>
    <p:sldLayoutId id="2147483706" r:id="rId21"/>
    <p:sldLayoutId id="2147483726" r:id="rId22"/>
    <p:sldLayoutId id="2147483712" r:id="rId23"/>
    <p:sldLayoutId id="2147483727" r:id="rId24"/>
    <p:sldLayoutId id="2147483728" r:id="rId25"/>
    <p:sldLayoutId id="2147483729" r:id="rId26"/>
    <p:sldLayoutId id="2147483713" r:id="rId27"/>
    <p:sldLayoutId id="2147483730" r:id="rId28"/>
    <p:sldLayoutId id="2147483731" r:id="rId29"/>
    <p:sldLayoutId id="2147483732" r:id="rId30"/>
    <p:sldLayoutId id="2147483677" r:id="rId31"/>
    <p:sldLayoutId id="2147483678" r:id="rId32"/>
    <p:sldLayoutId id="2147483679" r:id="rId33"/>
    <p:sldLayoutId id="2147483680" r:id="rId34"/>
    <p:sldLayoutId id="2147483676" r:id="rId35"/>
    <p:sldLayoutId id="2147483714" r:id="rId36"/>
    <p:sldLayoutId id="2147483715" r:id="rId37"/>
    <p:sldLayoutId id="2147483718" r:id="rId38"/>
    <p:sldLayoutId id="2147483734" r:id="rId39"/>
    <p:sldLayoutId id="2147483716" r:id="rId40"/>
    <p:sldLayoutId id="2147483717" r:id="rId41"/>
    <p:sldLayoutId id="2147483733" r:id="rId42"/>
    <p:sldLayoutId id="2147483719" r:id="rId43"/>
    <p:sldLayoutId id="2147483720" r:id="rId44"/>
    <p:sldLayoutId id="2147483721" r:id="rId45"/>
    <p:sldLayoutId id="2147483723"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emea01.safelinks.protection.outlook.com/?url=https%3A%2F%2Fsubstack.com%2Fredirect%2F2b26bb5f-52b4-47fa-bd55-aaf1cfa7fe6c%3Fj%3DeyJ1IjoiMXYwOHJ4In0.F0jovHwRdUSCw6Xv89uVTz2POvlpddiPpasDhgohDjo&amp;data=05%7C02%7C%7C89904252896f4e6150d808ddd33983cf%7C84df9e7fe9f640afb435aaaaaaaaaaaa%7C1%7C0%7C638898966168215587%7CUnknown%7CTWFpbGZsb3d8eyJFbXB0eU1hcGkiOnRydWUsIlYiOiIwLjAuMDAwMCIsIlAiOiJXaW4zMiIsIkFOIjoiTWFpbCIsIldUIjoyfQ%3D%3D%7C0%7C%7C%7C&amp;sdata=%2FRGC8MkIBdhYmNLWHaDBgm7NdUpdrCw%2FwFRTkUH0PZA%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FB41C-5613-D6C3-098A-BF90857F245C}"/>
              </a:ext>
            </a:extLst>
          </p:cNvPr>
          <p:cNvSpPr>
            <a:spLocks noGrp="1"/>
          </p:cNvSpPr>
          <p:nvPr>
            <p:ph type="body" sz="quarter" idx="13"/>
          </p:nvPr>
        </p:nvSpPr>
        <p:spPr>
          <a:xfrm>
            <a:off x="333372" y="2046514"/>
            <a:ext cx="5837699" cy="2118529"/>
          </a:xfrm>
        </p:spPr>
        <p:txBody>
          <a:bodyPr/>
          <a:lstStyle/>
          <a:p>
            <a:r>
              <a:rPr lang="en-GB" sz="2400" dirty="0"/>
              <a:t>David Redfern</a:t>
            </a:r>
          </a:p>
          <a:p>
            <a:r>
              <a:rPr lang="en-GB" sz="3200" dirty="0">
                <a:solidFill>
                  <a:schemeClr val="bg1"/>
                </a:solidFill>
              </a:rPr>
              <a:t>Economic development in India</a:t>
            </a:r>
          </a:p>
          <a:p>
            <a:r>
              <a:rPr lang="en-GB" sz="2400" dirty="0">
                <a:solidFill>
                  <a:schemeClr val="bg1"/>
                </a:solidFill>
              </a:rPr>
              <a:t>Background to an emerging economic powerhouse</a:t>
            </a:r>
          </a:p>
        </p:txBody>
      </p:sp>
      <p:sp>
        <p:nvSpPr>
          <p:cNvPr id="7" name="Text Placeholder 3">
            <a:extLst>
              <a:ext uri="{FF2B5EF4-FFF2-40B4-BE49-F238E27FC236}">
                <a16:creationId xmlns:a16="http://schemas.microsoft.com/office/drawing/2014/main" id="{770ABD59-39A9-3298-94F2-8F09E52BC305}"/>
              </a:ext>
            </a:extLst>
          </p:cNvPr>
          <p:cNvSpPr txBox="1">
            <a:spLocks/>
          </p:cNvSpPr>
          <p:nvPr/>
        </p:nvSpPr>
        <p:spPr>
          <a:xfrm>
            <a:off x="369127" y="6494399"/>
            <a:ext cx="4010542" cy="363601"/>
          </a:xfrm>
          <a:prstGeom prst="rect">
            <a:avLst/>
          </a:prstGeom>
        </p:spPr>
        <p:txBody>
          <a:bodyPr wrap="square" lIns="0" tIns="0" rIns="0" bIns="0">
            <a:normAutofit/>
          </a:bodyPr>
          <a:lstStyle>
            <a:lvl1pPr marL="114300" indent="0">
              <a:spcBef>
                <a:spcPts val="64"/>
              </a:spcBef>
              <a:buNone/>
              <a:defRPr lang="en-GB" sz="1200" b="1" spc="0">
                <a:solidFill>
                  <a:schemeClr val="tx1"/>
                </a:solidFill>
                <a:latin typeface="+mj-lt"/>
                <a:ea typeface="+mj-ea"/>
                <a:cs typeface="+mj-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968500" indent="0">
              <a:buNone/>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dirty="0">
                <a:solidFill>
                  <a:schemeClr val="bg1"/>
                </a:solidFill>
              </a:rPr>
              <a:t>© Hodder &amp; Stoughton Limited 2025</a:t>
            </a:r>
          </a:p>
        </p:txBody>
      </p:sp>
      <p:sp>
        <p:nvSpPr>
          <p:cNvPr id="9" name="TextBox 8">
            <a:extLst>
              <a:ext uri="{FF2B5EF4-FFF2-40B4-BE49-F238E27FC236}">
                <a16:creationId xmlns:a16="http://schemas.microsoft.com/office/drawing/2014/main" id="{240158B4-F75F-FB71-E71E-689B9BB54BF5}"/>
              </a:ext>
            </a:extLst>
          </p:cNvPr>
          <p:cNvSpPr txBox="1"/>
          <p:nvPr/>
        </p:nvSpPr>
        <p:spPr>
          <a:xfrm>
            <a:off x="3088681" y="5031429"/>
            <a:ext cx="3561874"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www.hachettelearning.com</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3" name="Picture 2" descr="A black and white logo&#10;&#10;Description automatically generated">
            <a:extLst>
              <a:ext uri="{FF2B5EF4-FFF2-40B4-BE49-F238E27FC236}">
                <a16:creationId xmlns:a16="http://schemas.microsoft.com/office/drawing/2014/main" id="{8F48D843-5099-FDE9-6C29-A276644DC9BD}"/>
              </a:ext>
            </a:extLst>
          </p:cNvPr>
          <p:cNvPicPr>
            <a:picLocks noChangeAspect="1"/>
          </p:cNvPicPr>
          <p:nvPr/>
        </p:nvPicPr>
        <p:blipFill rotWithShape="1">
          <a:blip r:embed="rId2"/>
          <a:srcRect t="39439" r="5994" b="1"/>
          <a:stretch>
            <a:fillRect/>
          </a:stretch>
        </p:blipFill>
        <p:spPr>
          <a:xfrm>
            <a:off x="1985685" y="5412828"/>
            <a:ext cx="4951142" cy="965105"/>
          </a:xfrm>
          <a:prstGeom prst="rect">
            <a:avLst/>
          </a:prstGeom>
        </p:spPr>
      </p:pic>
    </p:spTree>
    <p:extLst>
      <p:ext uri="{BB962C8B-B14F-4D97-AF65-F5344CB8AC3E}">
        <p14:creationId xmlns:p14="http://schemas.microsoft.com/office/powerpoint/2010/main" val="76703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485-8069-3A9E-067D-C87817046A7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7FDFA9E-7454-8CFB-5A25-5DDF5197A0B3}"/>
              </a:ext>
            </a:extLst>
          </p:cNvPr>
          <p:cNvSpPr>
            <a:spLocks noGrp="1"/>
          </p:cNvSpPr>
          <p:nvPr>
            <p:ph type="body" sz="quarter" idx="10"/>
          </p:nvPr>
        </p:nvSpPr>
        <p:spPr>
          <a:xfrm>
            <a:off x="171997" y="1523999"/>
            <a:ext cx="5042260" cy="4533314"/>
          </a:xfrm>
        </p:spPr>
        <p:txBody>
          <a:bodyPr/>
          <a:lstStyle/>
          <a:p>
            <a:pPr>
              <a:lnSpc>
                <a:spcPct val="150000"/>
              </a:lnSpc>
            </a:pPr>
            <a:r>
              <a:rPr lang="en-GB" dirty="0"/>
              <a:t>The use of the internet in India is growing rapidly compared to the USA (see graph opposite). (Obviously, the relative size of populations should be considered here.)</a:t>
            </a:r>
          </a:p>
          <a:p>
            <a:pPr>
              <a:lnSpc>
                <a:spcPct val="150000"/>
              </a:lnSpc>
            </a:pPr>
            <a:r>
              <a:rPr lang="en-GB" dirty="0"/>
              <a:t>Consequently, there have been recent successes following a ‘</a:t>
            </a:r>
            <a:r>
              <a:rPr lang="en-GB" b="1" i="1" dirty="0"/>
              <a:t>Make in India</a:t>
            </a:r>
            <a:r>
              <a:rPr lang="en-GB" dirty="0"/>
              <a:t>’ policy push, particularly for electronics manufacturing. </a:t>
            </a:r>
          </a:p>
          <a:p>
            <a:pPr>
              <a:lnSpc>
                <a:spcPct val="150000"/>
              </a:lnSpc>
            </a:pPr>
            <a:r>
              <a:rPr lang="en-GB" dirty="0"/>
              <a:t>Smartphone manufacture is an example of this success with both Samsung and Apple shifting their production to facilities based in India. </a:t>
            </a:r>
          </a:p>
          <a:p>
            <a:pPr>
              <a:lnSpc>
                <a:spcPct val="150000"/>
              </a:lnSpc>
            </a:pPr>
            <a:r>
              <a:rPr lang="en-GB" dirty="0"/>
              <a:t>During 2025, India shipped more smartphones to the USA than China, reflecting a significant milestone for the Indo-US relationship.</a:t>
            </a:r>
          </a:p>
        </p:txBody>
      </p:sp>
      <p:sp>
        <p:nvSpPr>
          <p:cNvPr id="3" name="TextBox 2">
            <a:extLst>
              <a:ext uri="{FF2B5EF4-FFF2-40B4-BE49-F238E27FC236}">
                <a16:creationId xmlns:a16="http://schemas.microsoft.com/office/drawing/2014/main" id="{7C6C9EDF-023E-C2AB-E3F3-C9999CCFA03D}"/>
              </a:ext>
            </a:extLst>
          </p:cNvPr>
          <p:cNvSpPr txBox="1"/>
          <p:nvPr/>
        </p:nvSpPr>
        <p:spPr>
          <a:xfrm>
            <a:off x="5998029" y="5780314"/>
            <a:ext cx="3537857" cy="276999"/>
          </a:xfrm>
          <a:prstGeom prst="rect">
            <a:avLst/>
          </a:prstGeom>
          <a:noFill/>
        </p:spPr>
        <p:txBody>
          <a:bodyPr wrap="square" rtlCol="0">
            <a:spAutoFit/>
          </a:bodyPr>
          <a:lstStyle/>
          <a:p>
            <a:r>
              <a:rPr lang="en-GB" sz="1200" dirty="0">
                <a:solidFill>
                  <a:schemeClr val="bg1"/>
                </a:solidFill>
                <a:latin typeface="+mj-lt"/>
              </a:rPr>
              <a:t>Source: Bloomberg </a:t>
            </a:r>
          </a:p>
        </p:txBody>
      </p:sp>
      <p:sp>
        <p:nvSpPr>
          <p:cNvPr id="5" name="TextBox 4">
            <a:extLst>
              <a:ext uri="{FF2B5EF4-FFF2-40B4-BE49-F238E27FC236}">
                <a16:creationId xmlns:a16="http://schemas.microsoft.com/office/drawing/2014/main" id="{B26EB3F8-7790-61AE-4640-EF172D682B54}"/>
              </a:ext>
            </a:extLst>
          </p:cNvPr>
          <p:cNvSpPr txBox="1"/>
          <p:nvPr/>
        </p:nvSpPr>
        <p:spPr>
          <a:xfrm>
            <a:off x="348343" y="314389"/>
            <a:ext cx="11571514" cy="610936"/>
          </a:xfrm>
          <a:prstGeom prst="rect">
            <a:avLst/>
          </a:prstGeom>
          <a:noFill/>
        </p:spPr>
        <p:txBody>
          <a:bodyPr wrap="square" rtlCol="0">
            <a:spAutoFit/>
          </a:bodyPr>
          <a:lstStyle/>
          <a:p>
            <a:r>
              <a:rPr lang="en-GB" sz="3370" b="1" dirty="0">
                <a:solidFill>
                  <a:schemeClr val="bg1"/>
                </a:solidFill>
              </a:rPr>
              <a:t>India: use of the internet and electronics manufacture</a:t>
            </a:r>
          </a:p>
        </p:txBody>
      </p:sp>
      <p:pic>
        <p:nvPicPr>
          <p:cNvPr id="6" name="Picture 5">
            <a:extLst>
              <a:ext uri="{FF2B5EF4-FFF2-40B4-BE49-F238E27FC236}">
                <a16:creationId xmlns:a16="http://schemas.microsoft.com/office/drawing/2014/main" id="{28A529B9-90C5-4B04-D3C7-8EB45D1308DD}"/>
              </a:ext>
            </a:extLst>
          </p:cNvPr>
          <p:cNvPicPr>
            <a:picLocks noChangeAspect="1"/>
          </p:cNvPicPr>
          <p:nvPr/>
        </p:nvPicPr>
        <p:blipFill>
          <a:blip r:embed="rId3"/>
          <a:stretch>
            <a:fillRect/>
          </a:stretch>
        </p:blipFill>
        <p:spPr>
          <a:xfrm>
            <a:off x="5431971" y="1295400"/>
            <a:ext cx="6588032" cy="5248211"/>
          </a:xfrm>
          <a:prstGeom prst="rect">
            <a:avLst/>
          </a:prstGeom>
        </p:spPr>
      </p:pic>
    </p:spTree>
    <p:extLst>
      <p:ext uri="{BB962C8B-B14F-4D97-AF65-F5344CB8AC3E}">
        <p14:creationId xmlns:p14="http://schemas.microsoft.com/office/powerpoint/2010/main" val="234066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E25D7-A6AC-810E-8BFE-308D87DD8677}"/>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CE3CF740-BA9B-4680-464A-B670D2645C38}"/>
              </a:ext>
            </a:extLst>
          </p:cNvPr>
          <p:cNvSpPr>
            <a:spLocks noGrp="1"/>
          </p:cNvSpPr>
          <p:nvPr>
            <p:ph type="body" sz="quarter" idx="12"/>
          </p:nvPr>
        </p:nvSpPr>
        <p:spPr>
          <a:xfrm>
            <a:off x="380999" y="587830"/>
            <a:ext cx="10003971" cy="566056"/>
          </a:xfrm>
        </p:spPr>
        <p:txBody>
          <a:bodyPr/>
          <a:lstStyle/>
          <a:p>
            <a:r>
              <a:rPr lang="en-GB" dirty="0"/>
              <a:t>The IT industry in India</a:t>
            </a:r>
          </a:p>
        </p:txBody>
      </p:sp>
      <p:pic>
        <p:nvPicPr>
          <p:cNvPr id="2" name="Picture 1">
            <a:extLst>
              <a:ext uri="{FF2B5EF4-FFF2-40B4-BE49-F238E27FC236}">
                <a16:creationId xmlns:a16="http://schemas.microsoft.com/office/drawing/2014/main" id="{DAA4594C-702E-57A5-EA6B-9FAB9F2FF328}"/>
              </a:ext>
            </a:extLst>
          </p:cNvPr>
          <p:cNvPicPr>
            <a:picLocks noChangeAspect="1"/>
          </p:cNvPicPr>
          <p:nvPr/>
        </p:nvPicPr>
        <p:blipFill>
          <a:blip r:embed="rId3"/>
          <a:stretch>
            <a:fillRect/>
          </a:stretch>
        </p:blipFill>
        <p:spPr>
          <a:xfrm>
            <a:off x="6803572" y="2008218"/>
            <a:ext cx="5197930" cy="4771011"/>
          </a:xfrm>
          <a:prstGeom prst="rect">
            <a:avLst/>
          </a:prstGeom>
        </p:spPr>
      </p:pic>
      <p:sp>
        <p:nvSpPr>
          <p:cNvPr id="4" name="TextBox 3">
            <a:extLst>
              <a:ext uri="{FF2B5EF4-FFF2-40B4-BE49-F238E27FC236}">
                <a16:creationId xmlns:a16="http://schemas.microsoft.com/office/drawing/2014/main" id="{C5EB011C-45C3-F6A6-6EE5-861B00B1D743}"/>
              </a:ext>
            </a:extLst>
          </p:cNvPr>
          <p:cNvSpPr txBox="1"/>
          <p:nvPr/>
        </p:nvSpPr>
        <p:spPr>
          <a:xfrm>
            <a:off x="6803572" y="1243633"/>
            <a:ext cx="4702628" cy="892552"/>
          </a:xfrm>
          <a:prstGeom prst="rect">
            <a:avLst/>
          </a:prstGeom>
          <a:noFill/>
        </p:spPr>
        <p:txBody>
          <a:bodyPr wrap="square" rtlCol="0">
            <a:spAutoFit/>
          </a:bodyPr>
          <a:lstStyle/>
          <a:p>
            <a:r>
              <a:rPr lang="en-GB" sz="2000" b="1" dirty="0">
                <a:latin typeface="+mn-lt"/>
              </a:rPr>
              <a:t>Revenue growth of Indian IT industry ($US billions)</a:t>
            </a:r>
          </a:p>
          <a:p>
            <a:r>
              <a:rPr lang="en-GB" sz="1200" b="1" dirty="0">
                <a:latin typeface="+mn-lt"/>
              </a:rPr>
              <a:t>(FY = financial year)</a:t>
            </a:r>
          </a:p>
        </p:txBody>
      </p:sp>
      <p:pic>
        <p:nvPicPr>
          <p:cNvPr id="5" name="Picture 4">
            <a:extLst>
              <a:ext uri="{FF2B5EF4-FFF2-40B4-BE49-F238E27FC236}">
                <a16:creationId xmlns:a16="http://schemas.microsoft.com/office/drawing/2014/main" id="{21B74FD1-18B4-1907-3BCF-C90E146B8793}"/>
              </a:ext>
            </a:extLst>
          </p:cNvPr>
          <p:cNvPicPr>
            <a:picLocks noChangeAspect="1"/>
          </p:cNvPicPr>
          <p:nvPr/>
        </p:nvPicPr>
        <p:blipFill>
          <a:blip r:embed="rId4"/>
          <a:stretch>
            <a:fillRect/>
          </a:stretch>
        </p:blipFill>
        <p:spPr>
          <a:xfrm>
            <a:off x="-16786" y="1338943"/>
            <a:ext cx="6820358" cy="3840033"/>
          </a:xfrm>
          <a:prstGeom prst="rect">
            <a:avLst/>
          </a:prstGeom>
        </p:spPr>
      </p:pic>
      <p:sp>
        <p:nvSpPr>
          <p:cNvPr id="3" name="TextBox 2">
            <a:extLst>
              <a:ext uri="{FF2B5EF4-FFF2-40B4-BE49-F238E27FC236}">
                <a16:creationId xmlns:a16="http://schemas.microsoft.com/office/drawing/2014/main" id="{7B1F7B43-8D57-E373-D9EC-9C91EC9D1AF2}"/>
              </a:ext>
            </a:extLst>
          </p:cNvPr>
          <p:cNvSpPr txBox="1"/>
          <p:nvPr/>
        </p:nvSpPr>
        <p:spPr>
          <a:xfrm>
            <a:off x="272143" y="5178976"/>
            <a:ext cx="5573486" cy="646331"/>
          </a:xfrm>
          <a:prstGeom prst="rect">
            <a:avLst/>
          </a:prstGeom>
          <a:noFill/>
        </p:spPr>
        <p:txBody>
          <a:bodyPr wrap="square" rtlCol="0">
            <a:spAutoFit/>
          </a:bodyPr>
          <a:lstStyle/>
          <a:p>
            <a:r>
              <a:rPr lang="en-GB" sz="1200" dirty="0"/>
              <a:t>[ITES–BPO = Information Technology Enabled Services </a:t>
            </a:r>
            <a:r>
              <a:rPr lang="en-GB" sz="1200" b="1" i="1" dirty="0"/>
              <a:t>and</a:t>
            </a:r>
            <a:r>
              <a:rPr lang="en-GB" sz="1200" dirty="0"/>
              <a:t> Business Process Outsourcing </a:t>
            </a:r>
            <a:r>
              <a:rPr lang="en-GB" sz="1200" dirty="0" err="1"/>
              <a:t>i.e.combined</a:t>
            </a:r>
            <a:r>
              <a:rPr lang="en-GB" sz="1200" dirty="0"/>
              <a:t> activities</a:t>
            </a:r>
            <a:endParaRPr lang="en-GB" sz="1200" dirty="0">
              <a:latin typeface="+mn-lt"/>
            </a:endParaRPr>
          </a:p>
          <a:p>
            <a:r>
              <a:rPr lang="en-GB" sz="1200" dirty="0">
                <a:latin typeface="+mn-lt"/>
              </a:rPr>
              <a:t>Coloured regions = states with a higher concentration of IT industries]</a:t>
            </a:r>
          </a:p>
        </p:txBody>
      </p:sp>
      <p:sp>
        <p:nvSpPr>
          <p:cNvPr id="6" name="TextBox 5">
            <a:extLst>
              <a:ext uri="{FF2B5EF4-FFF2-40B4-BE49-F238E27FC236}">
                <a16:creationId xmlns:a16="http://schemas.microsoft.com/office/drawing/2014/main" id="{B167B1EC-EDA2-B3B0-4564-C7D9947831CA}"/>
              </a:ext>
            </a:extLst>
          </p:cNvPr>
          <p:cNvSpPr txBox="1"/>
          <p:nvPr/>
        </p:nvSpPr>
        <p:spPr>
          <a:xfrm>
            <a:off x="1861457" y="6052456"/>
            <a:ext cx="4942115" cy="550920"/>
          </a:xfrm>
          <a:prstGeom prst="rect">
            <a:avLst/>
          </a:prstGeom>
          <a:noFill/>
        </p:spPr>
        <p:txBody>
          <a:bodyPr wrap="square" rtlCol="0">
            <a:spAutoFit/>
          </a:bodyPr>
          <a:lstStyle/>
          <a:p>
            <a:r>
              <a:rPr lang="en-GB" sz="1490" dirty="0">
                <a:solidFill>
                  <a:srgbClr val="FF0000"/>
                </a:solidFill>
                <a:latin typeface="+mn-lt"/>
              </a:rPr>
              <a:t>Note opposite how revenue growth is increasing, particularly for exports of IT related goods.</a:t>
            </a:r>
          </a:p>
        </p:txBody>
      </p:sp>
    </p:spTree>
    <p:extLst>
      <p:ext uri="{BB962C8B-B14F-4D97-AF65-F5344CB8AC3E}">
        <p14:creationId xmlns:p14="http://schemas.microsoft.com/office/powerpoint/2010/main" val="24720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E68319-CF25-04E7-5291-F4499359065C}"/>
              </a:ext>
            </a:extLst>
          </p:cNvPr>
          <p:cNvSpPr txBox="1"/>
          <p:nvPr/>
        </p:nvSpPr>
        <p:spPr>
          <a:xfrm>
            <a:off x="1426029" y="2634343"/>
            <a:ext cx="8795657" cy="2446824"/>
          </a:xfrm>
          <a:prstGeom prst="rect">
            <a:avLst/>
          </a:prstGeom>
          <a:noFill/>
        </p:spPr>
        <p:txBody>
          <a:bodyPr wrap="square" rtlCol="0">
            <a:spAutoFit/>
          </a:bodyPr>
          <a:lstStyle/>
          <a:p>
            <a:pPr algn="l">
              <a:lnSpc>
                <a:spcPct val="150000"/>
              </a:lnSpc>
            </a:pPr>
            <a:r>
              <a:rPr lang="en-US" sz="1800" dirty="0">
                <a:solidFill>
                  <a:schemeClr val="bg1"/>
                </a:solidFill>
                <a:latin typeface="Arial" panose="020B0604020202020204" pitchFamily="34" charset="0"/>
                <a:ea typeface="Arial" charset="0"/>
                <a:cs typeface="Arial" panose="020B0604020202020204" pitchFamily="34" charset="0"/>
              </a:rPr>
              <a:t>This resource is part of </a:t>
            </a:r>
            <a:r>
              <a:rPr lang="en-US" sz="1800" cap="small" dirty="0">
                <a:solidFill>
                  <a:schemeClr val="bg1"/>
                </a:solidFill>
                <a:latin typeface="Arial" panose="020B0604020202020204" pitchFamily="34" charset="0"/>
                <a:ea typeface="Arial" charset="0"/>
                <a:cs typeface="Arial" panose="020B0604020202020204" pitchFamily="34" charset="0"/>
              </a:rPr>
              <a:t>Geography Review</a:t>
            </a:r>
            <a:r>
              <a:rPr lang="en-US" sz="1800" dirty="0">
                <a:solidFill>
                  <a:schemeClr val="bg1"/>
                </a:solidFill>
                <a:latin typeface="Arial" panose="020B0604020202020204" pitchFamily="34" charset="0"/>
                <a:ea typeface="Arial" charset="0"/>
                <a:cs typeface="Arial" panose="020B0604020202020204" pitchFamily="34" charset="0"/>
              </a:rPr>
              <a:t>, a magazine written for A-level students by subject experts. To subscribe to the full magazine, go to:</a:t>
            </a:r>
          </a:p>
          <a:p>
            <a:pPr lvl="2" algn="l">
              <a:lnSpc>
                <a:spcPct val="150000"/>
              </a:lnSpc>
            </a:pPr>
            <a:endParaRPr lang="en-US" dirty="0">
              <a:solidFill>
                <a:schemeClr val="bg1"/>
              </a:solidFill>
              <a:latin typeface="Arial"/>
              <a:cs typeface="Arial"/>
            </a:endParaRPr>
          </a:p>
          <a:p>
            <a:pPr lvl="2" algn="l">
              <a:lnSpc>
                <a:spcPct val="150000"/>
              </a:lnSpc>
            </a:pPr>
            <a:r>
              <a:rPr lang="en-US" dirty="0">
                <a:solidFill>
                  <a:schemeClr val="bg1"/>
                </a:solidFill>
                <a:latin typeface="Arial"/>
                <a:cs typeface="Arial"/>
              </a:rPr>
              <a:t>www.hachettelearning.com/geographyreview</a:t>
            </a:r>
          </a:p>
          <a:p>
            <a:pPr>
              <a:lnSpc>
                <a:spcPct val="150000"/>
              </a:lnSpc>
            </a:pPr>
            <a:endParaRPr lang="en-US" sz="1800" dirty="0">
              <a:solidFill>
                <a:schemeClr val="bg1"/>
              </a:solidFill>
              <a:latin typeface="Arial" panose="020B0604020202020204" pitchFamily="34" charset="0"/>
              <a:ea typeface="Arial" charset="0"/>
              <a:cs typeface="Arial" panose="020B0604020202020204" pitchFamily="34" charset="0"/>
            </a:endParaRPr>
          </a:p>
          <a:p>
            <a:endParaRPr lang="en-GB" dirty="0"/>
          </a:p>
        </p:txBody>
      </p:sp>
    </p:spTree>
    <p:extLst>
      <p:ext uri="{BB962C8B-B14F-4D97-AF65-F5344CB8AC3E}">
        <p14:creationId xmlns:p14="http://schemas.microsoft.com/office/powerpoint/2010/main" val="1267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age displays a line graph titled &quot;Population projections until the end of the century.&quot; The graph plots population projections from 1950 to 2100, with population values ranging from 0 to 1.8 billion. Four colored lines represent different regions:&#10;&#10;- A brown line indicates population projections for India, showing a steady increase peaking around 2060.&#10;- A blue line represents China, which displays a peak around 2020 before declining.&#10;- A red line shows Europe's population, which rises slightly before declining.&#10;- A green line indicates the United States, which experiences moderate growth before leveling off.&#10;&#10;Dotted lines illustrate the projections based on the United Nations' medium scenario assumptions. The data source is listed as &quot;UN, World Population Prospects (2024).&quot; The chart includes horizontal grid lines for better readability of the population figures and timelines. The overall design aims to convey trends in population growth and decline among these regions over time.">
            <a:extLst>
              <a:ext uri="{FF2B5EF4-FFF2-40B4-BE49-F238E27FC236}">
                <a16:creationId xmlns:a16="http://schemas.microsoft.com/office/drawing/2014/main" id="{51A65B31-5A8C-8417-BE10-9EA53F3DF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033"/>
            <a:ext cx="62484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4F5FFFC-1B14-AA5E-DDCC-48806BB2B52A}"/>
              </a:ext>
            </a:extLst>
          </p:cNvPr>
          <p:cNvSpPr>
            <a:spLocks noGrp="1"/>
          </p:cNvSpPr>
          <p:nvPr>
            <p:ph type="body" sz="quarter" idx="10"/>
          </p:nvPr>
        </p:nvSpPr>
        <p:spPr>
          <a:xfrm>
            <a:off x="242588" y="182033"/>
            <a:ext cx="5483298" cy="6033710"/>
          </a:xfrm>
        </p:spPr>
        <p:txBody>
          <a:bodyPr/>
          <a:lstStyle/>
          <a:p>
            <a:r>
              <a:rPr lang="en-GB" sz="3370" b="1" dirty="0"/>
              <a:t>Population growth</a:t>
            </a:r>
          </a:p>
          <a:p>
            <a:r>
              <a:rPr lang="en-GB" sz="1490" dirty="0"/>
              <a:t>This chart shows the demographic projections for four large populations: India, China, Europe, and the United States.</a:t>
            </a:r>
          </a:p>
          <a:p>
            <a:r>
              <a:rPr lang="en-GB" sz="1490" dirty="0"/>
              <a:t>India and China are the world’s most populous countries, and the UN projects that both will remain at the top to the end of the century. However, their trajectories diverge sharply.</a:t>
            </a:r>
          </a:p>
          <a:p>
            <a:r>
              <a:rPr lang="en-GB" sz="1490" dirty="0"/>
              <a:t>China’s population has begun to fall and is projected to more than halve to around 630 million by 2100. India, by contrast, is expected to keep growing for 40 years, reaching about 1.7 billion people in 2060 and gradually declining to around 1.5 billion.</a:t>
            </a:r>
          </a:p>
          <a:p>
            <a:r>
              <a:rPr lang="en-GB" sz="1490" dirty="0"/>
              <a:t>In contrast, the United States and Europe are projected to change more gradually. The US is expected to grow slowly, reaching about 420 million people by the end of the century.</a:t>
            </a:r>
          </a:p>
          <a:p>
            <a:r>
              <a:rPr lang="en-GB" sz="1490" dirty="0"/>
              <a:t>Europe’s population is projected to decline. Its population peaked around 750 million in 2020 and is expected to fall to about 590 million by 2100.</a:t>
            </a:r>
            <a:endParaRPr lang="en-GB" sz="1200" dirty="0"/>
          </a:p>
          <a:p>
            <a:endParaRPr lang="en-GB" dirty="0"/>
          </a:p>
        </p:txBody>
      </p:sp>
    </p:spTree>
    <p:extLst>
      <p:ext uri="{BB962C8B-B14F-4D97-AF65-F5344CB8AC3E}">
        <p14:creationId xmlns:p14="http://schemas.microsoft.com/office/powerpoint/2010/main" val="14851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EB1-1D9F-EF69-8642-2ECA06564B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70EDB42-AA16-0729-4F87-37B4A36E5CC6}"/>
              </a:ext>
            </a:extLst>
          </p:cNvPr>
          <p:cNvSpPr>
            <a:spLocks noGrp="1"/>
          </p:cNvSpPr>
          <p:nvPr>
            <p:ph type="body" sz="quarter" idx="10"/>
          </p:nvPr>
        </p:nvSpPr>
        <p:spPr>
          <a:xfrm>
            <a:off x="174171" y="1197429"/>
            <a:ext cx="5094515" cy="4931227"/>
          </a:xfrm>
        </p:spPr>
        <p:txBody>
          <a:bodyPr/>
          <a:lstStyle/>
          <a:p>
            <a:r>
              <a:rPr lang="en-GB" dirty="0"/>
              <a:t>Indian economic policymakers embarked on industrial reforms in 1991. The objective behind these reforms was to fundamentally re-orient the Indian economy from a planned economy to a market economy, hoping that such reforms would help India rapidly industrialise.</a:t>
            </a:r>
          </a:p>
          <a:p>
            <a:r>
              <a:rPr lang="en-GB" dirty="0"/>
              <a:t>The figure opposite illustrates that the share of manufacturing in India’s GDP has remained relatively flat.</a:t>
            </a:r>
          </a:p>
          <a:p>
            <a:r>
              <a:rPr lang="en-GB" dirty="0"/>
              <a:t>However, the services sector expanded significantly from 40% to 60% of GDP between 1980 and 2024. </a:t>
            </a:r>
          </a:p>
          <a:p>
            <a:r>
              <a:rPr lang="en-GB" dirty="0"/>
              <a:t>India specializes in production of high-value services (and also goods such as pharmaceuticals and, more recently, electronics).</a:t>
            </a:r>
          </a:p>
          <a:p>
            <a:endParaRPr lang="en-GB" dirty="0"/>
          </a:p>
          <a:p>
            <a:r>
              <a:rPr lang="en-GB" b="1" dirty="0"/>
              <a:t>The following three slides show various aspects of GDP growth in India.</a:t>
            </a:r>
          </a:p>
          <a:p>
            <a:endParaRPr lang="en-GB" dirty="0"/>
          </a:p>
        </p:txBody>
      </p:sp>
      <p:pic>
        <p:nvPicPr>
          <p:cNvPr id="14" name="Picture 13">
            <a:extLst>
              <a:ext uri="{FF2B5EF4-FFF2-40B4-BE49-F238E27FC236}">
                <a16:creationId xmlns:a16="http://schemas.microsoft.com/office/drawing/2014/main" id="{A2E9E479-6996-B9C1-D736-BB7362A48367}"/>
              </a:ext>
            </a:extLst>
          </p:cNvPr>
          <p:cNvPicPr>
            <a:picLocks noChangeAspect="1"/>
          </p:cNvPicPr>
          <p:nvPr/>
        </p:nvPicPr>
        <p:blipFill>
          <a:blip r:embed="rId3"/>
          <a:srcRect t="13978"/>
          <a:stretch>
            <a:fillRect/>
          </a:stretch>
        </p:blipFill>
        <p:spPr>
          <a:xfrm>
            <a:off x="5490572" y="1643742"/>
            <a:ext cx="6701428" cy="3818529"/>
          </a:xfrm>
          <a:prstGeom prst="rect">
            <a:avLst/>
          </a:prstGeom>
        </p:spPr>
      </p:pic>
      <p:sp>
        <p:nvSpPr>
          <p:cNvPr id="2" name="TextBox 1">
            <a:extLst>
              <a:ext uri="{FF2B5EF4-FFF2-40B4-BE49-F238E27FC236}">
                <a16:creationId xmlns:a16="http://schemas.microsoft.com/office/drawing/2014/main" id="{A52D43A8-93F3-A573-500A-88B1630E2A24}"/>
              </a:ext>
            </a:extLst>
          </p:cNvPr>
          <p:cNvSpPr txBox="1"/>
          <p:nvPr/>
        </p:nvSpPr>
        <p:spPr>
          <a:xfrm>
            <a:off x="315686" y="370114"/>
            <a:ext cx="10668000" cy="610936"/>
          </a:xfrm>
          <a:prstGeom prst="rect">
            <a:avLst/>
          </a:prstGeom>
          <a:noFill/>
        </p:spPr>
        <p:txBody>
          <a:bodyPr wrap="square" rtlCol="0">
            <a:spAutoFit/>
          </a:bodyPr>
          <a:lstStyle/>
          <a:p>
            <a:r>
              <a:rPr lang="en-GB" sz="3370" b="1">
                <a:solidFill>
                  <a:schemeClr val="bg1"/>
                </a:solidFill>
                <a:latin typeface="+mj-lt"/>
              </a:rPr>
              <a:t>Share of </a:t>
            </a:r>
            <a:r>
              <a:rPr lang="en-GB" sz="3370" b="1" dirty="0">
                <a:solidFill>
                  <a:schemeClr val="bg1"/>
                </a:solidFill>
                <a:latin typeface="+mj-lt"/>
              </a:rPr>
              <a:t>India’s GDP: manufacturing v. services</a:t>
            </a:r>
          </a:p>
        </p:txBody>
      </p:sp>
      <p:sp>
        <p:nvSpPr>
          <p:cNvPr id="3" name="TextBox 2">
            <a:extLst>
              <a:ext uri="{FF2B5EF4-FFF2-40B4-BE49-F238E27FC236}">
                <a16:creationId xmlns:a16="http://schemas.microsoft.com/office/drawing/2014/main" id="{AE8CB376-B029-A710-D577-D7F7E213D76D}"/>
              </a:ext>
            </a:extLst>
          </p:cNvPr>
          <p:cNvSpPr txBox="1"/>
          <p:nvPr/>
        </p:nvSpPr>
        <p:spPr>
          <a:xfrm>
            <a:off x="5573486" y="5834743"/>
            <a:ext cx="4093028" cy="276999"/>
          </a:xfrm>
          <a:prstGeom prst="rect">
            <a:avLst/>
          </a:prstGeom>
          <a:noFill/>
        </p:spPr>
        <p:txBody>
          <a:bodyPr wrap="square" rtlCol="0">
            <a:spAutoFit/>
          </a:bodyPr>
          <a:lstStyle/>
          <a:p>
            <a:r>
              <a:rPr lang="en-GB" sz="1200" dirty="0">
                <a:solidFill>
                  <a:schemeClr val="bg1"/>
                </a:solidFill>
                <a:latin typeface="+mj-lt"/>
              </a:rPr>
              <a:t>Source: Bloomberg</a:t>
            </a:r>
          </a:p>
        </p:txBody>
      </p:sp>
    </p:spTree>
    <p:extLst>
      <p:ext uri="{BB962C8B-B14F-4D97-AF65-F5344CB8AC3E}">
        <p14:creationId xmlns:p14="http://schemas.microsoft.com/office/powerpoint/2010/main" val="38296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5570CB7-252D-057A-C707-AE001E294C73}"/>
              </a:ext>
            </a:extLst>
          </p:cNvPr>
          <p:cNvSpPr>
            <a:spLocks noGrp="1"/>
          </p:cNvSpPr>
          <p:nvPr>
            <p:ph type="body" sz="quarter" idx="12"/>
          </p:nvPr>
        </p:nvSpPr>
        <p:spPr>
          <a:xfrm>
            <a:off x="380999" y="587830"/>
            <a:ext cx="10003971" cy="566056"/>
          </a:xfrm>
        </p:spPr>
        <p:txBody>
          <a:bodyPr/>
          <a:lstStyle/>
          <a:p>
            <a:r>
              <a:rPr lang="en-GB" dirty="0"/>
              <a:t>India: GDP growth (2018-2025) </a:t>
            </a:r>
          </a:p>
        </p:txBody>
      </p:sp>
      <p:pic>
        <p:nvPicPr>
          <p:cNvPr id="3" name="Picture 2">
            <a:extLst>
              <a:ext uri="{FF2B5EF4-FFF2-40B4-BE49-F238E27FC236}">
                <a16:creationId xmlns:a16="http://schemas.microsoft.com/office/drawing/2014/main" id="{C0CF946F-62A0-10E8-72B2-CDD41F10148E}"/>
              </a:ext>
            </a:extLst>
          </p:cNvPr>
          <p:cNvPicPr>
            <a:picLocks noChangeAspect="1"/>
          </p:cNvPicPr>
          <p:nvPr/>
        </p:nvPicPr>
        <p:blipFill>
          <a:blip r:embed="rId3"/>
          <a:stretch>
            <a:fillRect/>
          </a:stretch>
        </p:blipFill>
        <p:spPr>
          <a:xfrm>
            <a:off x="3526974" y="1822137"/>
            <a:ext cx="7245252" cy="4448033"/>
          </a:xfrm>
          <a:prstGeom prst="rect">
            <a:avLst/>
          </a:prstGeom>
        </p:spPr>
      </p:pic>
      <p:sp>
        <p:nvSpPr>
          <p:cNvPr id="2" name="TextBox 1">
            <a:extLst>
              <a:ext uri="{FF2B5EF4-FFF2-40B4-BE49-F238E27FC236}">
                <a16:creationId xmlns:a16="http://schemas.microsoft.com/office/drawing/2014/main" id="{680C141B-5228-354F-60B0-E1BCAB8CED03}"/>
              </a:ext>
            </a:extLst>
          </p:cNvPr>
          <p:cNvSpPr txBox="1"/>
          <p:nvPr/>
        </p:nvSpPr>
        <p:spPr>
          <a:xfrm>
            <a:off x="224591" y="2286000"/>
            <a:ext cx="3149980" cy="3155287"/>
          </a:xfrm>
          <a:prstGeom prst="rect">
            <a:avLst/>
          </a:prstGeom>
          <a:noFill/>
        </p:spPr>
        <p:txBody>
          <a:bodyPr wrap="square" rtlCol="0">
            <a:spAutoFit/>
          </a:bodyPr>
          <a:lstStyle/>
          <a:p>
            <a:pPr>
              <a:lnSpc>
                <a:spcPct val="150000"/>
              </a:lnSpc>
            </a:pPr>
            <a:r>
              <a:rPr lang="en-GB" sz="1490" dirty="0">
                <a:solidFill>
                  <a:schemeClr val="tx2"/>
                </a:solidFill>
                <a:latin typeface="+mj-lt"/>
              </a:rPr>
              <a:t>The graph opposite shows that India has had a consistently high economic growth rate – over 6% - for most recent years (except for 2020 – the Covid year). </a:t>
            </a:r>
          </a:p>
          <a:p>
            <a:pPr>
              <a:lnSpc>
                <a:spcPct val="150000"/>
              </a:lnSpc>
            </a:pPr>
            <a:r>
              <a:rPr lang="en-GB" sz="1490" dirty="0">
                <a:solidFill>
                  <a:schemeClr val="tx2"/>
                </a:solidFill>
                <a:latin typeface="+mj-lt"/>
              </a:rPr>
              <a:t>Consequently, the total GDP of the country has increased at a regular rate.</a:t>
            </a:r>
          </a:p>
        </p:txBody>
      </p:sp>
    </p:spTree>
    <p:extLst>
      <p:ext uri="{BB962C8B-B14F-4D97-AF65-F5344CB8AC3E}">
        <p14:creationId xmlns:p14="http://schemas.microsoft.com/office/powerpoint/2010/main" val="126480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93FA-637A-E436-C44C-7E8B2976D67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51081833-8188-9778-859D-4EB3DBC1466B}"/>
              </a:ext>
            </a:extLst>
          </p:cNvPr>
          <p:cNvSpPr>
            <a:spLocks noGrp="1"/>
          </p:cNvSpPr>
          <p:nvPr>
            <p:ph type="body" sz="quarter" idx="12"/>
          </p:nvPr>
        </p:nvSpPr>
        <p:spPr>
          <a:xfrm>
            <a:off x="381000" y="587830"/>
            <a:ext cx="9481458" cy="566056"/>
          </a:xfrm>
        </p:spPr>
        <p:txBody>
          <a:bodyPr/>
          <a:lstStyle/>
          <a:p>
            <a:r>
              <a:rPr lang="en-GB" dirty="0"/>
              <a:t>India v. China: GDP per capita growth (1990-2022) </a:t>
            </a:r>
          </a:p>
        </p:txBody>
      </p:sp>
      <p:pic>
        <p:nvPicPr>
          <p:cNvPr id="2" name="Picture 1">
            <a:extLst>
              <a:ext uri="{FF2B5EF4-FFF2-40B4-BE49-F238E27FC236}">
                <a16:creationId xmlns:a16="http://schemas.microsoft.com/office/drawing/2014/main" id="{3B11B7A1-F4A0-1928-B738-B64CF8E797CC}"/>
              </a:ext>
            </a:extLst>
          </p:cNvPr>
          <p:cNvPicPr>
            <a:picLocks noChangeAspect="1"/>
          </p:cNvPicPr>
          <p:nvPr/>
        </p:nvPicPr>
        <p:blipFill>
          <a:blip r:embed="rId3"/>
          <a:stretch>
            <a:fillRect/>
          </a:stretch>
        </p:blipFill>
        <p:spPr>
          <a:xfrm>
            <a:off x="380999" y="1616097"/>
            <a:ext cx="7119257" cy="5045593"/>
          </a:xfrm>
          <a:prstGeom prst="rect">
            <a:avLst/>
          </a:prstGeom>
        </p:spPr>
      </p:pic>
      <p:sp>
        <p:nvSpPr>
          <p:cNvPr id="3" name="TextBox 2">
            <a:extLst>
              <a:ext uri="{FF2B5EF4-FFF2-40B4-BE49-F238E27FC236}">
                <a16:creationId xmlns:a16="http://schemas.microsoft.com/office/drawing/2014/main" id="{FFA9049D-AEA9-22E2-F746-F8041CF50F2B}"/>
              </a:ext>
            </a:extLst>
          </p:cNvPr>
          <p:cNvSpPr txBox="1"/>
          <p:nvPr/>
        </p:nvSpPr>
        <p:spPr>
          <a:xfrm>
            <a:off x="8371114" y="2525486"/>
            <a:ext cx="2830286" cy="2121222"/>
          </a:xfrm>
          <a:prstGeom prst="rect">
            <a:avLst/>
          </a:prstGeom>
          <a:noFill/>
        </p:spPr>
        <p:txBody>
          <a:bodyPr wrap="square" rtlCol="0">
            <a:spAutoFit/>
          </a:bodyPr>
          <a:lstStyle/>
          <a:p>
            <a:pPr>
              <a:lnSpc>
                <a:spcPct val="150000"/>
              </a:lnSpc>
            </a:pPr>
            <a:r>
              <a:rPr lang="en-GB" sz="1490" dirty="0">
                <a:solidFill>
                  <a:schemeClr val="tx2"/>
                </a:solidFill>
                <a:latin typeface="+mj-lt"/>
              </a:rPr>
              <a:t>This graph shows that, compared to China, the growth of GDP per capita in India still lags well behind, and it is increasing much more slowly</a:t>
            </a:r>
            <a:r>
              <a:rPr lang="en-GB" sz="1490" dirty="0">
                <a:solidFill>
                  <a:schemeClr val="tx2"/>
                </a:solidFill>
              </a:rPr>
              <a:t>.</a:t>
            </a:r>
          </a:p>
        </p:txBody>
      </p:sp>
    </p:spTree>
    <p:extLst>
      <p:ext uri="{BB962C8B-B14F-4D97-AF65-F5344CB8AC3E}">
        <p14:creationId xmlns:p14="http://schemas.microsoft.com/office/powerpoint/2010/main" val="39105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EB24-BFB6-D7C3-D131-B4D05A12B262}"/>
            </a:ext>
          </a:extLst>
        </p:cNvPr>
        <p:cNvGrpSpPr/>
        <p:nvPr/>
      </p:nvGrpSpPr>
      <p:grpSpPr>
        <a:xfrm>
          <a:off x="0" y="0"/>
          <a:ext cx="0" cy="0"/>
          <a:chOff x="0" y="0"/>
          <a:chExt cx="0" cy="0"/>
        </a:xfrm>
      </p:grpSpPr>
      <p:sp>
        <p:nvSpPr>
          <p:cNvPr id="16" name="Text Placeholder 15">
            <a:extLst>
              <a:ext uri="{FF2B5EF4-FFF2-40B4-BE49-F238E27FC236}">
                <a16:creationId xmlns:a16="http://schemas.microsoft.com/office/drawing/2014/main" id="{87222B06-7069-0837-8D2D-E7E045E4CBE2}"/>
              </a:ext>
            </a:extLst>
          </p:cNvPr>
          <p:cNvSpPr>
            <a:spLocks noGrp="1"/>
          </p:cNvSpPr>
          <p:nvPr>
            <p:ph type="body" sz="quarter" idx="12"/>
          </p:nvPr>
        </p:nvSpPr>
        <p:spPr>
          <a:xfrm>
            <a:off x="380999" y="587830"/>
            <a:ext cx="10003971" cy="566056"/>
          </a:xfrm>
        </p:spPr>
        <p:txBody>
          <a:bodyPr/>
          <a:lstStyle/>
          <a:p>
            <a:r>
              <a:rPr lang="en-GB" dirty="0"/>
              <a:t>GDP per capita: India v. selected countries</a:t>
            </a:r>
          </a:p>
          <a:p>
            <a:r>
              <a:rPr lang="en-GB" dirty="0"/>
              <a:t>(1990-2020)</a:t>
            </a:r>
          </a:p>
        </p:txBody>
      </p:sp>
      <p:pic>
        <p:nvPicPr>
          <p:cNvPr id="3" name="Picture 2">
            <a:extLst>
              <a:ext uri="{FF2B5EF4-FFF2-40B4-BE49-F238E27FC236}">
                <a16:creationId xmlns:a16="http://schemas.microsoft.com/office/drawing/2014/main" id="{06BB77CF-EBD3-ED8D-1652-9FB3B31AFDC9}"/>
              </a:ext>
            </a:extLst>
          </p:cNvPr>
          <p:cNvPicPr>
            <a:picLocks noChangeAspect="1"/>
          </p:cNvPicPr>
          <p:nvPr/>
        </p:nvPicPr>
        <p:blipFill>
          <a:blip r:embed="rId3"/>
          <a:stretch>
            <a:fillRect/>
          </a:stretch>
        </p:blipFill>
        <p:spPr>
          <a:xfrm>
            <a:off x="3994300" y="1245969"/>
            <a:ext cx="7425572" cy="5236918"/>
          </a:xfrm>
          <a:prstGeom prst="rect">
            <a:avLst/>
          </a:prstGeom>
        </p:spPr>
      </p:pic>
      <p:sp>
        <p:nvSpPr>
          <p:cNvPr id="2" name="TextBox 1">
            <a:extLst>
              <a:ext uri="{FF2B5EF4-FFF2-40B4-BE49-F238E27FC236}">
                <a16:creationId xmlns:a16="http://schemas.microsoft.com/office/drawing/2014/main" id="{12141943-8955-FEF9-8A8D-C2F089C339B7}"/>
              </a:ext>
            </a:extLst>
          </p:cNvPr>
          <p:cNvSpPr txBox="1"/>
          <p:nvPr/>
        </p:nvSpPr>
        <p:spPr>
          <a:xfrm>
            <a:off x="380999" y="2304001"/>
            <a:ext cx="3428244" cy="2776914"/>
          </a:xfrm>
          <a:prstGeom prst="rect">
            <a:avLst/>
          </a:prstGeom>
          <a:noFill/>
        </p:spPr>
        <p:txBody>
          <a:bodyPr wrap="square" rtlCol="0">
            <a:spAutoFit/>
          </a:bodyPr>
          <a:lstStyle/>
          <a:p>
            <a:pPr>
              <a:lnSpc>
                <a:spcPct val="150000"/>
              </a:lnSpc>
            </a:pPr>
            <a:r>
              <a:rPr lang="en-GB" sz="1490" dirty="0">
                <a:solidFill>
                  <a:schemeClr val="tx2"/>
                </a:solidFill>
                <a:latin typeface="+mn-lt"/>
              </a:rPr>
              <a:t>Despite its remarkable economic growth (250% over the past three decades), India is still poorer overall than many other countries.</a:t>
            </a:r>
          </a:p>
          <a:p>
            <a:pPr>
              <a:lnSpc>
                <a:spcPct val="150000"/>
              </a:lnSpc>
            </a:pPr>
            <a:r>
              <a:rPr lang="en-GB" sz="1490" dirty="0">
                <a:solidFill>
                  <a:schemeClr val="tx2"/>
                </a:solidFill>
                <a:latin typeface="+mn-lt"/>
              </a:rPr>
              <a:t>The graph opposite shows a comparison of GDP per capita for a number of selected countries.</a:t>
            </a:r>
          </a:p>
          <a:p>
            <a:endParaRPr lang="en-GB" dirty="0"/>
          </a:p>
        </p:txBody>
      </p:sp>
    </p:spTree>
    <p:extLst>
      <p:ext uri="{BB962C8B-B14F-4D97-AF65-F5344CB8AC3E}">
        <p14:creationId xmlns:p14="http://schemas.microsoft.com/office/powerpoint/2010/main" val="22926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17A75-FAD4-BE8D-D90F-976D26F9DD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C98A12-35BD-B495-9312-CA6C20954A78}"/>
              </a:ext>
            </a:extLst>
          </p:cNvPr>
          <p:cNvSpPr>
            <a:spLocks noGrp="1"/>
          </p:cNvSpPr>
          <p:nvPr>
            <p:ph type="body" sz="quarter" idx="10"/>
          </p:nvPr>
        </p:nvSpPr>
        <p:spPr>
          <a:xfrm>
            <a:off x="174172" y="1523999"/>
            <a:ext cx="5431972" cy="4533314"/>
          </a:xfrm>
        </p:spPr>
        <p:txBody>
          <a:bodyPr/>
          <a:lstStyle/>
          <a:p>
            <a:r>
              <a:rPr lang="en-GB" dirty="0"/>
              <a:t>The graph opposite illustrates the steady rise in the share of exports in India’s GDP since the 1991 reforms. </a:t>
            </a:r>
          </a:p>
          <a:p>
            <a:r>
              <a:rPr lang="en-GB" dirty="0"/>
              <a:t>India’s combined exports of goods and services in GDP have been of the same magnitude as those of China. Even for manufacturing, the sectors that have performed well have been those that focused on export markets.</a:t>
            </a:r>
          </a:p>
          <a:p>
            <a:r>
              <a:rPr lang="en-GB" dirty="0"/>
              <a:t>The recent trade agreement with the UK (2025) is an important development for both countries.</a:t>
            </a:r>
          </a:p>
          <a:p>
            <a:r>
              <a:rPr lang="en-GB" dirty="0"/>
              <a:t>The situation with the USA is more delicate at the moment, with heavy tariffs (50%) being imposed by the Trump administration.</a:t>
            </a:r>
          </a:p>
          <a:p>
            <a:r>
              <a:rPr lang="en-GB" dirty="0"/>
              <a:t>A trade agreement with the U.S. would eliminate tariff-related uncertainty and strengthen the economic partnership between the world’s largest democracies.</a:t>
            </a:r>
          </a:p>
        </p:txBody>
      </p:sp>
      <p:pic>
        <p:nvPicPr>
          <p:cNvPr id="2" name="Picture 1">
            <a:extLst>
              <a:ext uri="{FF2B5EF4-FFF2-40B4-BE49-F238E27FC236}">
                <a16:creationId xmlns:a16="http://schemas.microsoft.com/office/drawing/2014/main" id="{6F974B89-5344-7353-D8D4-D68C3D094A29}"/>
              </a:ext>
            </a:extLst>
          </p:cNvPr>
          <p:cNvPicPr>
            <a:picLocks noChangeAspect="1"/>
          </p:cNvPicPr>
          <p:nvPr/>
        </p:nvPicPr>
        <p:blipFill>
          <a:blip r:embed="rId3"/>
          <a:srcRect t="9140" b="1"/>
          <a:stretch>
            <a:fillRect/>
          </a:stretch>
        </p:blipFill>
        <p:spPr>
          <a:xfrm>
            <a:off x="5867400" y="1600200"/>
            <a:ext cx="6172225" cy="3733800"/>
          </a:xfrm>
          <a:prstGeom prst="rect">
            <a:avLst/>
          </a:prstGeom>
        </p:spPr>
      </p:pic>
      <p:sp>
        <p:nvSpPr>
          <p:cNvPr id="3" name="TextBox 2">
            <a:extLst>
              <a:ext uri="{FF2B5EF4-FFF2-40B4-BE49-F238E27FC236}">
                <a16:creationId xmlns:a16="http://schemas.microsoft.com/office/drawing/2014/main" id="{FDE5945D-F7CC-94F4-6F10-1E5A5EED3B2E}"/>
              </a:ext>
            </a:extLst>
          </p:cNvPr>
          <p:cNvSpPr txBox="1"/>
          <p:nvPr/>
        </p:nvSpPr>
        <p:spPr>
          <a:xfrm>
            <a:off x="5998029" y="5780314"/>
            <a:ext cx="3537857" cy="276999"/>
          </a:xfrm>
          <a:prstGeom prst="rect">
            <a:avLst/>
          </a:prstGeom>
          <a:noFill/>
        </p:spPr>
        <p:txBody>
          <a:bodyPr wrap="square" rtlCol="0">
            <a:spAutoFit/>
          </a:bodyPr>
          <a:lstStyle/>
          <a:p>
            <a:r>
              <a:rPr lang="en-GB" sz="1200" dirty="0">
                <a:solidFill>
                  <a:schemeClr val="bg1"/>
                </a:solidFill>
                <a:latin typeface="+mj-lt"/>
              </a:rPr>
              <a:t>Source: Bloomberg </a:t>
            </a:r>
          </a:p>
        </p:txBody>
      </p:sp>
      <p:sp>
        <p:nvSpPr>
          <p:cNvPr id="5" name="TextBox 4">
            <a:extLst>
              <a:ext uri="{FF2B5EF4-FFF2-40B4-BE49-F238E27FC236}">
                <a16:creationId xmlns:a16="http://schemas.microsoft.com/office/drawing/2014/main" id="{505B972A-A5A4-9710-FBE2-B314335AB1F8}"/>
              </a:ext>
            </a:extLst>
          </p:cNvPr>
          <p:cNvSpPr txBox="1"/>
          <p:nvPr/>
        </p:nvSpPr>
        <p:spPr>
          <a:xfrm>
            <a:off x="304800" y="522514"/>
            <a:ext cx="11027229" cy="610936"/>
          </a:xfrm>
          <a:prstGeom prst="rect">
            <a:avLst/>
          </a:prstGeom>
          <a:noFill/>
        </p:spPr>
        <p:txBody>
          <a:bodyPr wrap="square" rtlCol="0">
            <a:spAutoFit/>
          </a:bodyPr>
          <a:lstStyle/>
          <a:p>
            <a:r>
              <a:rPr lang="en-GB" sz="3370" b="1" dirty="0">
                <a:solidFill>
                  <a:schemeClr val="bg1"/>
                </a:solidFill>
                <a:latin typeface="+mj-lt"/>
              </a:rPr>
              <a:t>India: share of exports in GDP</a:t>
            </a:r>
          </a:p>
        </p:txBody>
      </p:sp>
    </p:spTree>
    <p:extLst>
      <p:ext uri="{BB962C8B-B14F-4D97-AF65-F5344CB8AC3E}">
        <p14:creationId xmlns:p14="http://schemas.microsoft.com/office/powerpoint/2010/main" val="35163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BD62-E5ED-3C35-C271-B8C26F9BEC5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AEC6EF6-5597-07A5-7B76-11135B1A7EE6}"/>
              </a:ext>
            </a:extLst>
          </p:cNvPr>
          <p:cNvSpPr>
            <a:spLocks noGrp="1"/>
          </p:cNvSpPr>
          <p:nvPr>
            <p:ph type="body" sz="quarter" idx="10"/>
          </p:nvPr>
        </p:nvSpPr>
        <p:spPr>
          <a:xfrm>
            <a:off x="174171" y="1839685"/>
            <a:ext cx="5529943" cy="4217627"/>
          </a:xfrm>
        </p:spPr>
        <p:txBody>
          <a:bodyPr/>
          <a:lstStyle/>
          <a:p>
            <a:pPr>
              <a:lnSpc>
                <a:spcPct val="150000"/>
              </a:lnSpc>
            </a:pPr>
            <a:r>
              <a:rPr lang="en-GB" dirty="0"/>
              <a:t>The map opposite shows the share of manufacturing by Gross Value Added (GVA) for Indian states (</a:t>
            </a:r>
            <a:r>
              <a:rPr lang="en-GB" b="1" i="1" dirty="0"/>
              <a:t>see next slide for names </a:t>
            </a:r>
            <a:r>
              <a:rPr lang="en-GB" b="1" i="1"/>
              <a:t>of states</a:t>
            </a:r>
            <a:r>
              <a:rPr lang="en-GB"/>
              <a:t>). </a:t>
            </a:r>
            <a:endParaRPr lang="en-GB" dirty="0"/>
          </a:p>
          <a:p>
            <a:pPr>
              <a:lnSpc>
                <a:spcPct val="150000"/>
              </a:lnSpc>
            </a:pPr>
            <a:r>
              <a:rPr lang="en-GB" dirty="0"/>
              <a:t>The peninsular (south-central) states have a significantly higher share of industrial output relative to most of the land border states. </a:t>
            </a:r>
          </a:p>
          <a:p>
            <a:pPr>
              <a:lnSpc>
                <a:spcPct val="150000"/>
              </a:lnSpc>
            </a:pPr>
            <a:r>
              <a:rPr lang="en-GB" dirty="0"/>
              <a:t>Access to ports is a natural advantage in many of these states but several of them have in addition undertaken reforms such as in land and labour laws.</a:t>
            </a:r>
          </a:p>
          <a:p>
            <a:pPr>
              <a:lnSpc>
                <a:spcPct val="150000"/>
              </a:lnSpc>
            </a:pPr>
            <a:r>
              <a:rPr lang="en-GB" dirty="0"/>
              <a:t>Tamil Nadu and Gujarat, for instance, have emerged as major players in vehicle manufacturing. Both these states, along with Andhra Pradesh are now also wooing electronics and semiconductor firms to establish their manufacturing plants there.</a:t>
            </a:r>
          </a:p>
        </p:txBody>
      </p:sp>
      <p:sp>
        <p:nvSpPr>
          <p:cNvPr id="5" name="TextBox 4">
            <a:extLst>
              <a:ext uri="{FF2B5EF4-FFF2-40B4-BE49-F238E27FC236}">
                <a16:creationId xmlns:a16="http://schemas.microsoft.com/office/drawing/2014/main" id="{788C83A8-7AFA-42A8-40E8-5350A889B900}"/>
              </a:ext>
            </a:extLst>
          </p:cNvPr>
          <p:cNvSpPr txBox="1"/>
          <p:nvPr/>
        </p:nvSpPr>
        <p:spPr>
          <a:xfrm>
            <a:off x="174171" y="522514"/>
            <a:ext cx="11157858" cy="1138773"/>
          </a:xfrm>
          <a:prstGeom prst="rect">
            <a:avLst/>
          </a:prstGeom>
          <a:noFill/>
        </p:spPr>
        <p:txBody>
          <a:bodyPr wrap="square" rtlCol="0">
            <a:spAutoFit/>
          </a:bodyPr>
          <a:lstStyle/>
          <a:p>
            <a:r>
              <a:rPr lang="en-GB" sz="3600" b="1" dirty="0">
                <a:solidFill>
                  <a:schemeClr val="bg1"/>
                </a:solidFill>
              </a:rPr>
              <a:t>India: distribution of manufacturing by state </a:t>
            </a:r>
            <a:r>
              <a:rPr lang="en-GB" sz="3200" b="1" dirty="0">
                <a:solidFill>
                  <a:schemeClr val="bg1"/>
                </a:solidFill>
              </a:rPr>
              <a:t>(Gross Value Added - GVA)</a:t>
            </a:r>
          </a:p>
        </p:txBody>
      </p:sp>
      <p:pic>
        <p:nvPicPr>
          <p:cNvPr id="2" name="Picture 1" descr="A map of india with different colored states&#10;&#10;AI-generated content may be incorrect.">
            <a:hlinkClick r:id="rId3" tooltip="&quot;Protected by Outlook: https://substack.com/redirect/2b26bb5f-52b4-47fa-bd55-aaf1cfa7fe6c?j=eyJ1IjoiMXYwOHJ4In0.F0jovHwRdUSCw6Xv89uVTz2POvlpddiPpasDhgohDjo. Click or tap to follow the link.&quot;"/>
            <a:extLst>
              <a:ext uri="{FF2B5EF4-FFF2-40B4-BE49-F238E27FC236}">
                <a16:creationId xmlns:a16="http://schemas.microsoft.com/office/drawing/2014/main" id="{BDB99339-B18F-4899-E4ED-A4710677E665}"/>
              </a:ext>
            </a:extLst>
          </p:cNvPr>
          <p:cNvPicPr>
            <a:picLocks noChangeAspect="1"/>
          </p:cNvPicPr>
          <p:nvPr/>
        </p:nvPicPr>
        <p:blipFill>
          <a:blip r:embed="rId4">
            <a:extLst>
              <a:ext uri="{28A0092B-C50C-407E-A947-70E740481C1C}">
                <a14:useLocalDpi xmlns:a14="http://schemas.microsoft.com/office/drawing/2010/main" val="0"/>
              </a:ext>
            </a:extLst>
          </a:blip>
          <a:srcRect t="9036"/>
          <a:stretch>
            <a:fillRect/>
          </a:stretch>
        </p:blipFill>
        <p:spPr bwMode="auto">
          <a:xfrm>
            <a:off x="5941847" y="1722843"/>
            <a:ext cx="6075982" cy="4334470"/>
          </a:xfrm>
          <a:prstGeom prst="rect">
            <a:avLst/>
          </a:prstGeom>
          <a:noFill/>
          <a:ln>
            <a:noFill/>
          </a:ln>
        </p:spPr>
      </p:pic>
      <p:sp>
        <p:nvSpPr>
          <p:cNvPr id="7" name="TextBox 6">
            <a:extLst>
              <a:ext uri="{FF2B5EF4-FFF2-40B4-BE49-F238E27FC236}">
                <a16:creationId xmlns:a16="http://schemas.microsoft.com/office/drawing/2014/main" id="{28BBC15C-8DFA-D334-4D21-C4DE399480EB}"/>
              </a:ext>
            </a:extLst>
          </p:cNvPr>
          <p:cNvSpPr txBox="1"/>
          <p:nvPr/>
        </p:nvSpPr>
        <p:spPr>
          <a:xfrm>
            <a:off x="5941847" y="6118869"/>
            <a:ext cx="4094782" cy="461665"/>
          </a:xfrm>
          <a:prstGeom prst="rect">
            <a:avLst/>
          </a:prstGeom>
          <a:noFill/>
        </p:spPr>
        <p:txBody>
          <a:bodyPr wrap="square" rtlCol="0">
            <a:spAutoFit/>
          </a:bodyPr>
          <a:lstStyle/>
          <a:p>
            <a:r>
              <a:rPr lang="en-GB" sz="1200" dirty="0">
                <a:solidFill>
                  <a:schemeClr val="bg1"/>
                </a:solidFill>
                <a:latin typeface="+mn-lt"/>
              </a:rPr>
              <a:t>Source: Noah Smith   </a:t>
            </a:r>
          </a:p>
          <a:p>
            <a:r>
              <a:rPr lang="en-GB" sz="1200" dirty="0">
                <a:solidFill>
                  <a:schemeClr val="bg1"/>
                </a:solidFill>
                <a:latin typeface="+mn-lt"/>
              </a:rPr>
              <a:t>[Note brighter colours indicate a lower share]</a:t>
            </a:r>
          </a:p>
        </p:txBody>
      </p:sp>
    </p:spTree>
    <p:extLst>
      <p:ext uri="{BB962C8B-B14F-4D97-AF65-F5344CB8AC3E}">
        <p14:creationId xmlns:p14="http://schemas.microsoft.com/office/powerpoint/2010/main" val="13116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001D-81C1-19FC-512A-25FE89E0767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01AB77E-DAB8-E39C-7255-6DCFDBF375C0}"/>
              </a:ext>
            </a:extLst>
          </p:cNvPr>
          <p:cNvSpPr txBox="1"/>
          <p:nvPr/>
        </p:nvSpPr>
        <p:spPr>
          <a:xfrm>
            <a:off x="174171" y="522514"/>
            <a:ext cx="11157858" cy="646331"/>
          </a:xfrm>
          <a:prstGeom prst="rect">
            <a:avLst/>
          </a:prstGeom>
          <a:noFill/>
        </p:spPr>
        <p:txBody>
          <a:bodyPr wrap="square" rtlCol="0">
            <a:spAutoFit/>
          </a:bodyPr>
          <a:lstStyle/>
          <a:p>
            <a:r>
              <a:rPr lang="en-GB" sz="3600" b="1" dirty="0">
                <a:solidFill>
                  <a:schemeClr val="bg1"/>
                </a:solidFill>
              </a:rPr>
              <a:t>India: states</a:t>
            </a:r>
            <a:endParaRPr lang="en-GB" sz="3200" b="1" dirty="0">
              <a:solidFill>
                <a:schemeClr val="bg1"/>
              </a:solidFill>
            </a:endParaRPr>
          </a:p>
        </p:txBody>
      </p:sp>
      <p:pic>
        <p:nvPicPr>
          <p:cNvPr id="9" name="Picture 8" descr="A map of india with different colored countries/regions&#10;&#10;AI-generated content may be incorrect.">
            <a:extLst>
              <a:ext uri="{FF2B5EF4-FFF2-40B4-BE49-F238E27FC236}">
                <a16:creationId xmlns:a16="http://schemas.microsoft.com/office/drawing/2014/main" id="{B9733D64-5F01-1F34-49D3-44734A9A790D}"/>
              </a:ext>
            </a:extLst>
          </p:cNvPr>
          <p:cNvPicPr>
            <a:picLocks noChangeAspect="1"/>
          </p:cNvPicPr>
          <p:nvPr/>
        </p:nvPicPr>
        <p:blipFill>
          <a:blip r:embed="rId3"/>
          <a:stretch>
            <a:fillRect/>
          </a:stretch>
        </p:blipFill>
        <p:spPr>
          <a:xfrm>
            <a:off x="3443563" y="0"/>
            <a:ext cx="7730623" cy="6858000"/>
          </a:xfrm>
          <a:prstGeom prst="rect">
            <a:avLst/>
          </a:prstGeom>
        </p:spPr>
      </p:pic>
    </p:spTree>
    <p:extLst>
      <p:ext uri="{BB962C8B-B14F-4D97-AF65-F5344CB8AC3E}">
        <p14:creationId xmlns:p14="http://schemas.microsoft.com/office/powerpoint/2010/main" val="383835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achette 2024">
  <a:themeElements>
    <a:clrScheme name="Office">
      <a:dk1>
        <a:sysClr val="windowText" lastClr="000000"/>
      </a:dk1>
      <a:lt1>
        <a:sysClr val="window" lastClr="FFFFFF"/>
      </a:lt1>
      <a:dk2>
        <a:srgbClr val="003C5F"/>
      </a:dk2>
      <a:lt2>
        <a:srgbClr val="EEECE1"/>
      </a:lt2>
      <a:accent1>
        <a:srgbClr val="003C5F"/>
      </a:accent1>
      <a:accent2>
        <a:srgbClr val="7FB6BB"/>
      </a:accent2>
      <a:accent3>
        <a:srgbClr val="B0C589"/>
      </a:accent3>
      <a:accent4>
        <a:srgbClr val="E3B8E0"/>
      </a:accent4>
      <a:accent5>
        <a:srgbClr val="F7EB66"/>
      </a:accent5>
      <a:accent6>
        <a:srgbClr val="F5C7A6"/>
      </a:accent6>
      <a:hlink>
        <a:srgbClr val="0000FF"/>
      </a:hlink>
      <a:folHlink>
        <a:srgbClr val="800080"/>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39016d-7c88-4fb9-957c-e15a92ebbc76" xsi:nil="true"/>
    <lcf76f155ced4ddcb4097134ff3c332f xmlns="e2e1348c-10eb-4d6e-acf9-33f4e22b0f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D21F6B59260D48BB20227C27805F94" ma:contentTypeVersion="12" ma:contentTypeDescription="Create a new document." ma:contentTypeScope="" ma:versionID="fc0fd61a201558faf6ddd1399b522f5a">
  <xsd:schema xmlns:xsd="http://www.w3.org/2001/XMLSchema" xmlns:xs="http://www.w3.org/2001/XMLSchema" xmlns:p="http://schemas.microsoft.com/office/2006/metadata/properties" xmlns:ns2="e2e1348c-10eb-4d6e-acf9-33f4e22b0f81" xmlns:ns3="0839016d-7c88-4fb9-957c-e15a92ebbc76" targetNamespace="http://schemas.microsoft.com/office/2006/metadata/properties" ma:root="true" ma:fieldsID="73ba372955d39b720bcfd11b85e24d47" ns2:_="" ns3:_="">
    <xsd:import namespace="e2e1348c-10eb-4d6e-acf9-33f4e22b0f81"/>
    <xsd:import namespace="0839016d-7c88-4fb9-957c-e15a92ebbc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e1348c-10eb-4d6e-acf9-33f4e22b0f8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39016d-7c88-4fb9-957c-e15a92ebbc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1ce8633-5920-4ce2-a756-e1d6e2114350}" ma:internalName="TaxCatchAll" ma:showField="CatchAllData" ma:web="0839016d-7c88-4fb9-957c-e15a92ebbc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E9BB6B-0967-4BCB-858A-ED052E304631}">
  <ds:schemaRefs>
    <ds:schemaRef ds:uri="http://schemas.microsoft.com/sharepoint/v3/contenttype/forms"/>
  </ds:schemaRefs>
</ds:datastoreItem>
</file>

<file path=customXml/itemProps2.xml><?xml version="1.0" encoding="utf-8"?>
<ds:datastoreItem xmlns:ds="http://schemas.openxmlformats.org/officeDocument/2006/customXml" ds:itemID="{9C127D21-8894-4817-8BB1-58CAE2349C6B}">
  <ds:schemaRefs>
    <ds:schemaRef ds:uri="http://purl.org/dc/terms/"/>
    <ds:schemaRef ds:uri="http://schemas.microsoft.com/office/2006/metadata/properties"/>
    <ds:schemaRef ds:uri="0839016d-7c88-4fb9-957c-e15a92ebbc76"/>
    <ds:schemaRef ds:uri="http://schemas.microsoft.com/office/2006/documentManagement/types"/>
    <ds:schemaRef ds:uri="http://www.w3.org/XML/1998/namespace"/>
    <ds:schemaRef ds:uri="http://purl.org/dc/elements/1.1/"/>
    <ds:schemaRef ds:uri="e2e1348c-10eb-4d6e-acf9-33f4e22b0f8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A9F9C9E-937F-4EB6-A565-2892F74FE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e1348c-10eb-4d6e-acf9-33f4e22b0f81"/>
    <ds:schemaRef ds:uri="0839016d-7c88-4fb9-957c-e15a92ebbc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219</TotalTime>
  <Words>976</Words>
  <Application>Microsoft Office PowerPoint</Application>
  <PresentationFormat>Widescreen</PresentationFormat>
  <Paragraphs>68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Sofia Pro</vt:lpstr>
      <vt:lpstr>Poppins</vt:lpstr>
      <vt:lpstr>Aptos</vt:lpstr>
      <vt:lpstr>Hachette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 Winkley</dc:creator>
  <cp:lastModifiedBy>David Redfern</cp:lastModifiedBy>
  <cp:revision>27</cp:revision>
  <dcterms:created xsi:type="dcterms:W3CDTF">2024-08-30T17:54:49Z</dcterms:created>
  <dcterms:modified xsi:type="dcterms:W3CDTF">2025-09-13T08:47:35Z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2024-08-30T00:00:00Z</vt:filetime>
  </property>
  <property fmtid="{D5CDD505-2E9C-101B-9397-08002B2CF9AE}" pid="3" name="Creator">
    <vt:lpwstr>Adobe InDesign 19.5 (Macintosh)</vt:lpwstr>
  </property>
  <property fmtid="{D5CDD505-2E9C-101B-9397-08002B2CF9AE}" pid="4" name="LastSaved">
    <vt:filetime>2024-08-30T00:00:00Z</vt:filetime>
  </property>
  <property fmtid="{D5CDD505-2E9C-101B-9397-08002B2CF9AE}" pid="5" name="Producer">
    <vt:lpwstr>Adobe PDF Library 17.0</vt:lpwstr>
  </property>
  <property fmtid="{D5CDD505-2E9C-101B-9397-08002B2CF9AE}" pid="6" name="ContentTypeId">
    <vt:lpwstr>0x01010058D21F6B59260D48BB20227C27805F94</vt:lpwstr>
  </property>
  <property fmtid="{D5CDD505-2E9C-101B-9397-08002B2CF9AE}" pid="7" name="MediaServiceImageTags">
    <vt:lpwstr/>
  </property>
</Properties>
</file>