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9"/>
  </p:notesMasterIdLst>
  <p:sldIdLst>
    <p:sldId id="357" r:id="rId5"/>
    <p:sldId id="264" r:id="rId6"/>
    <p:sldId id="360" r:id="rId7"/>
    <p:sldId id="361" r:id="rId8"/>
    <p:sldId id="327" r:id="rId9"/>
    <p:sldId id="257" r:id="rId10"/>
    <p:sldId id="258" r:id="rId11"/>
    <p:sldId id="259" r:id="rId12"/>
    <p:sldId id="351" r:id="rId13"/>
    <p:sldId id="260" r:id="rId14"/>
    <p:sldId id="261" r:id="rId15"/>
    <p:sldId id="364" r:id="rId16"/>
    <p:sldId id="352" r:id="rId17"/>
    <p:sldId id="263" r:id="rId18"/>
    <p:sldId id="362" r:id="rId19"/>
    <p:sldId id="359" r:id="rId20"/>
    <p:sldId id="265" r:id="rId21"/>
    <p:sldId id="366" r:id="rId22"/>
    <p:sldId id="266" r:id="rId23"/>
    <p:sldId id="365" r:id="rId24"/>
    <p:sldId id="267" r:id="rId25"/>
    <p:sldId id="367" r:id="rId26"/>
    <p:sldId id="363" r:id="rId27"/>
    <p:sldId id="347" r:id="rId28"/>
  </p:sldIdLst>
  <p:sldSz cx="12192000" cy="6858000"/>
  <p:notesSz cx="20104100" cy="11309350"/>
  <p:embeddedFontLst>
    <p:embeddedFont>
      <p:font typeface="Poppins" pitchFamily="2" charset="77"/>
      <p:regular r:id="rId30"/>
      <p:bold r:id="rId31"/>
      <p:italic r:id="rId32"/>
      <p:boldItalic r:id="rId3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3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F"/>
    <a:srgbClr val="B0C589"/>
    <a:srgbClr val="F8EA64"/>
    <a:srgbClr val="E1B8DF"/>
    <a:srgbClr val="99C5C8"/>
    <a:srgbClr val="E5F0F1"/>
    <a:srgbClr val="F5C7A6"/>
    <a:srgbClr val="EFAE7E"/>
    <a:srgbClr val="7FB6BB"/>
    <a:srgbClr val="00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9A1C7-CC5A-244B-A651-ADBDFDDF72F7}" v="18" dt="2025-09-03T08:20:13.5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orient="horz" pos="1752"/>
        <p:guide pos="435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oberts" userId="afd2b2f5-d19b-458d-8355-bb03a636b71a" providerId="ADAL" clId="{756E99B8-1002-593A-9482-4D467E7A5723}"/>
    <pc:docChg chg="custSel modSld">
      <pc:chgData name="Ben Roberts" userId="afd2b2f5-d19b-458d-8355-bb03a636b71a" providerId="ADAL" clId="{756E99B8-1002-593A-9482-4D467E7A5723}" dt="2025-09-03T08:26:19.471" v="55" actId="20577"/>
      <pc:docMkLst>
        <pc:docMk/>
      </pc:docMkLst>
      <pc:sldChg chg="addSp modSp mod">
        <pc:chgData name="Ben Roberts" userId="afd2b2f5-d19b-458d-8355-bb03a636b71a" providerId="ADAL" clId="{756E99B8-1002-593A-9482-4D467E7A5723}" dt="2025-09-03T08:24:04.188" v="46" actId="6549"/>
        <pc:sldMkLst>
          <pc:docMk/>
          <pc:sldMk cId="0" sldId="257"/>
        </pc:sldMkLst>
        <pc:spChg chg="mod">
          <ac:chgData name="Ben Roberts" userId="afd2b2f5-d19b-458d-8355-bb03a636b71a" providerId="ADAL" clId="{756E99B8-1002-593A-9482-4D467E7A5723}" dt="2025-09-03T08:24:04.188" v="46" actId="6549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Ben Roberts" userId="afd2b2f5-d19b-458d-8355-bb03a636b71a" providerId="ADAL" clId="{756E99B8-1002-593A-9482-4D467E7A5723}" dt="2025-09-03T08:17:26.421" v="27"/>
          <ac:spMkLst>
            <pc:docMk/>
            <pc:sldMk cId="0" sldId="257"/>
            <ac:spMk id="5" creationId="{368200A7-C0D0-0589-92E8-552D735601DF}"/>
          </ac:spMkLst>
        </pc:spChg>
      </pc:sldChg>
      <pc:sldChg chg="addSp modSp">
        <pc:chgData name="Ben Roberts" userId="afd2b2f5-d19b-458d-8355-bb03a636b71a" providerId="ADAL" clId="{756E99B8-1002-593A-9482-4D467E7A5723}" dt="2025-09-03T08:17:29.492" v="28"/>
        <pc:sldMkLst>
          <pc:docMk/>
          <pc:sldMk cId="0" sldId="258"/>
        </pc:sldMkLst>
        <pc:spChg chg="add mod">
          <ac:chgData name="Ben Roberts" userId="afd2b2f5-d19b-458d-8355-bb03a636b71a" providerId="ADAL" clId="{756E99B8-1002-593A-9482-4D467E7A5723}" dt="2025-09-03T08:17:29.492" v="28"/>
          <ac:spMkLst>
            <pc:docMk/>
            <pc:sldMk cId="0" sldId="258"/>
            <ac:spMk id="5" creationId="{D85E1C6E-19A8-D569-05CD-C9ED08211CB6}"/>
          </ac:spMkLst>
        </pc:spChg>
      </pc:sldChg>
      <pc:sldChg chg="addSp modSp">
        <pc:chgData name="Ben Roberts" userId="afd2b2f5-d19b-458d-8355-bb03a636b71a" providerId="ADAL" clId="{756E99B8-1002-593A-9482-4D467E7A5723}" dt="2025-09-03T08:17:32.218" v="29"/>
        <pc:sldMkLst>
          <pc:docMk/>
          <pc:sldMk cId="0" sldId="259"/>
        </pc:sldMkLst>
        <pc:spChg chg="add mod">
          <ac:chgData name="Ben Roberts" userId="afd2b2f5-d19b-458d-8355-bb03a636b71a" providerId="ADAL" clId="{756E99B8-1002-593A-9482-4D467E7A5723}" dt="2025-09-03T08:17:32.218" v="29"/>
          <ac:spMkLst>
            <pc:docMk/>
            <pc:sldMk cId="0" sldId="259"/>
            <ac:spMk id="5" creationId="{6DEAEA7A-4209-4768-383C-7A478609D147}"/>
          </ac:spMkLst>
        </pc:spChg>
      </pc:sldChg>
      <pc:sldChg chg="addSp modSp">
        <pc:chgData name="Ben Roberts" userId="afd2b2f5-d19b-458d-8355-bb03a636b71a" providerId="ADAL" clId="{756E99B8-1002-593A-9482-4D467E7A5723}" dt="2025-09-03T08:17:36.165" v="30"/>
        <pc:sldMkLst>
          <pc:docMk/>
          <pc:sldMk cId="0" sldId="260"/>
        </pc:sldMkLst>
        <pc:spChg chg="add mod">
          <ac:chgData name="Ben Roberts" userId="afd2b2f5-d19b-458d-8355-bb03a636b71a" providerId="ADAL" clId="{756E99B8-1002-593A-9482-4D467E7A5723}" dt="2025-09-03T08:17:36.165" v="30"/>
          <ac:spMkLst>
            <pc:docMk/>
            <pc:sldMk cId="0" sldId="260"/>
            <ac:spMk id="5" creationId="{BB059A53-9C21-7074-F79B-6CC3B88E8ED7}"/>
          </ac:spMkLst>
        </pc:spChg>
      </pc:sldChg>
      <pc:sldChg chg="addSp modSp">
        <pc:chgData name="Ben Roberts" userId="afd2b2f5-d19b-458d-8355-bb03a636b71a" providerId="ADAL" clId="{756E99B8-1002-593A-9482-4D467E7A5723}" dt="2025-09-03T08:17:39.059" v="31"/>
        <pc:sldMkLst>
          <pc:docMk/>
          <pc:sldMk cId="0" sldId="261"/>
        </pc:sldMkLst>
        <pc:spChg chg="add mod">
          <ac:chgData name="Ben Roberts" userId="afd2b2f5-d19b-458d-8355-bb03a636b71a" providerId="ADAL" clId="{756E99B8-1002-593A-9482-4D467E7A5723}" dt="2025-09-03T08:17:39.059" v="31"/>
          <ac:spMkLst>
            <pc:docMk/>
            <pc:sldMk cId="0" sldId="261"/>
            <ac:spMk id="5" creationId="{796E9173-F526-B5F3-D760-5F5265943A5C}"/>
          </ac:spMkLst>
        </pc:spChg>
      </pc:sldChg>
      <pc:sldChg chg="addSp modSp">
        <pc:chgData name="Ben Roberts" userId="afd2b2f5-d19b-458d-8355-bb03a636b71a" providerId="ADAL" clId="{756E99B8-1002-593A-9482-4D467E7A5723}" dt="2025-09-03T08:17:45.727" v="33"/>
        <pc:sldMkLst>
          <pc:docMk/>
          <pc:sldMk cId="0" sldId="263"/>
        </pc:sldMkLst>
        <pc:spChg chg="add mod">
          <ac:chgData name="Ben Roberts" userId="afd2b2f5-d19b-458d-8355-bb03a636b71a" providerId="ADAL" clId="{756E99B8-1002-593A-9482-4D467E7A5723}" dt="2025-09-03T08:17:45.727" v="33"/>
          <ac:spMkLst>
            <pc:docMk/>
            <pc:sldMk cId="0" sldId="263"/>
            <ac:spMk id="5" creationId="{A0EB6E4E-4C85-218C-274A-5AA3446783B9}"/>
          </ac:spMkLst>
        </pc:spChg>
      </pc:sldChg>
      <pc:sldChg chg="addSp modSp">
        <pc:chgData name="Ben Roberts" userId="afd2b2f5-d19b-458d-8355-bb03a636b71a" providerId="ADAL" clId="{756E99B8-1002-593A-9482-4D467E7A5723}" dt="2025-09-03T08:17:03.057" v="23"/>
        <pc:sldMkLst>
          <pc:docMk/>
          <pc:sldMk cId="0" sldId="264"/>
        </pc:sldMkLst>
        <pc:spChg chg="add mod">
          <ac:chgData name="Ben Roberts" userId="afd2b2f5-d19b-458d-8355-bb03a636b71a" providerId="ADAL" clId="{756E99B8-1002-593A-9482-4D467E7A5723}" dt="2025-09-03T08:17:03.057" v="23"/>
          <ac:spMkLst>
            <pc:docMk/>
            <pc:sldMk cId="0" sldId="264"/>
            <ac:spMk id="2" creationId="{662DB1AA-2B41-E779-C1E9-96C62317CA79}"/>
          </ac:spMkLst>
        </pc:spChg>
      </pc:sldChg>
      <pc:sldChg chg="addSp modSp mod">
        <pc:chgData name="Ben Roberts" userId="afd2b2f5-d19b-458d-8355-bb03a636b71a" providerId="ADAL" clId="{756E99B8-1002-593A-9482-4D467E7A5723}" dt="2025-09-03T08:25:52.651" v="51" actId="6549"/>
        <pc:sldMkLst>
          <pc:docMk/>
          <pc:sldMk cId="0" sldId="265"/>
        </pc:sldMkLst>
        <pc:spChg chg="mod">
          <ac:chgData name="Ben Roberts" userId="afd2b2f5-d19b-458d-8355-bb03a636b71a" providerId="ADAL" clId="{756E99B8-1002-593A-9482-4D467E7A5723}" dt="2025-09-03T08:25:52.651" v="51" actId="6549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Ben Roberts" userId="afd2b2f5-d19b-458d-8355-bb03a636b71a" providerId="ADAL" clId="{756E99B8-1002-593A-9482-4D467E7A5723}" dt="2025-09-03T08:17:52.663" v="35"/>
          <ac:spMkLst>
            <pc:docMk/>
            <pc:sldMk cId="0" sldId="265"/>
            <ac:spMk id="5" creationId="{500D0749-DDE1-6522-33F9-CDFDD5CE568D}"/>
          </ac:spMkLst>
        </pc:spChg>
      </pc:sldChg>
      <pc:sldChg chg="addSp modSp">
        <pc:chgData name="Ben Roberts" userId="afd2b2f5-d19b-458d-8355-bb03a636b71a" providerId="ADAL" clId="{756E99B8-1002-593A-9482-4D467E7A5723}" dt="2025-09-03T08:17:58.585" v="37"/>
        <pc:sldMkLst>
          <pc:docMk/>
          <pc:sldMk cId="0" sldId="266"/>
        </pc:sldMkLst>
        <pc:spChg chg="add mod">
          <ac:chgData name="Ben Roberts" userId="afd2b2f5-d19b-458d-8355-bb03a636b71a" providerId="ADAL" clId="{756E99B8-1002-593A-9482-4D467E7A5723}" dt="2025-09-03T08:17:58.585" v="37"/>
          <ac:spMkLst>
            <pc:docMk/>
            <pc:sldMk cId="0" sldId="266"/>
            <ac:spMk id="5" creationId="{D021C3C0-6EC6-A263-4A61-548C0E4F567D}"/>
          </ac:spMkLst>
        </pc:spChg>
      </pc:sldChg>
      <pc:sldChg chg="addSp modSp mod">
        <pc:chgData name="Ben Roberts" userId="afd2b2f5-d19b-458d-8355-bb03a636b71a" providerId="ADAL" clId="{756E99B8-1002-593A-9482-4D467E7A5723}" dt="2025-09-03T08:26:19.471" v="55" actId="20577"/>
        <pc:sldMkLst>
          <pc:docMk/>
          <pc:sldMk cId="0" sldId="267"/>
        </pc:sldMkLst>
        <pc:spChg chg="mod">
          <ac:chgData name="Ben Roberts" userId="afd2b2f5-d19b-458d-8355-bb03a636b71a" providerId="ADAL" clId="{756E99B8-1002-593A-9482-4D467E7A5723}" dt="2025-09-03T08:26:19.471" v="55" actId="20577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Ben Roberts" userId="afd2b2f5-d19b-458d-8355-bb03a636b71a" providerId="ADAL" clId="{756E99B8-1002-593A-9482-4D467E7A5723}" dt="2025-09-03T08:20:00.779" v="39"/>
          <ac:spMkLst>
            <pc:docMk/>
            <pc:sldMk cId="0" sldId="267"/>
            <ac:spMk id="5" creationId="{737D2B13-07D5-3040-7EA6-E3AEB3F38903}"/>
          </ac:spMkLst>
        </pc:spChg>
      </pc:sldChg>
      <pc:sldChg chg="modSp mod">
        <pc:chgData name="Ben Roberts" userId="afd2b2f5-d19b-458d-8355-bb03a636b71a" providerId="ADAL" clId="{756E99B8-1002-593A-9482-4D467E7A5723}" dt="2025-09-03T08:16:41.754" v="22" actId="1076"/>
        <pc:sldMkLst>
          <pc:docMk/>
          <pc:sldMk cId="767037105" sldId="357"/>
        </pc:sldMkLst>
        <pc:spChg chg="mod">
          <ac:chgData name="Ben Roberts" userId="afd2b2f5-d19b-458d-8355-bb03a636b71a" providerId="ADAL" clId="{756E99B8-1002-593A-9482-4D467E7A5723}" dt="2025-09-03T08:16:22.220" v="13" actId="20577"/>
          <ac:spMkLst>
            <pc:docMk/>
            <pc:sldMk cId="767037105" sldId="357"/>
            <ac:spMk id="2" creationId="{9A3276C4-229E-67E1-5085-B0B637B32674}"/>
          </ac:spMkLst>
        </pc:spChg>
        <pc:spChg chg="mod">
          <ac:chgData name="Ben Roberts" userId="afd2b2f5-d19b-458d-8355-bb03a636b71a" providerId="ADAL" clId="{756E99B8-1002-593A-9482-4D467E7A5723}" dt="2025-09-03T08:16:41.754" v="22" actId="1076"/>
          <ac:spMkLst>
            <pc:docMk/>
            <pc:sldMk cId="767037105" sldId="357"/>
            <ac:spMk id="5" creationId="{0EEFB41C-5613-D6C3-098A-BF90857F245C}"/>
          </ac:spMkLst>
        </pc:spChg>
      </pc:sldChg>
      <pc:sldChg chg="addSp modSp mod">
        <pc:chgData name="Ben Roberts" userId="afd2b2f5-d19b-458d-8355-bb03a636b71a" providerId="ADAL" clId="{756E99B8-1002-593A-9482-4D467E7A5723}" dt="2025-09-03T08:17:10.979" v="25" actId="207"/>
        <pc:sldMkLst>
          <pc:docMk/>
          <pc:sldMk cId="2192095677" sldId="360"/>
        </pc:sldMkLst>
        <pc:spChg chg="add mod">
          <ac:chgData name="Ben Roberts" userId="afd2b2f5-d19b-458d-8355-bb03a636b71a" providerId="ADAL" clId="{756E99B8-1002-593A-9482-4D467E7A5723}" dt="2025-09-03T08:17:10.979" v="25" actId="207"/>
          <ac:spMkLst>
            <pc:docMk/>
            <pc:sldMk cId="2192095677" sldId="360"/>
            <ac:spMk id="11" creationId="{5AAB5710-6FBB-06DF-75CF-7266F5F0023A}"/>
          </ac:spMkLst>
        </pc:spChg>
      </pc:sldChg>
      <pc:sldChg chg="addSp modSp">
        <pc:chgData name="Ben Roberts" userId="afd2b2f5-d19b-458d-8355-bb03a636b71a" providerId="ADAL" clId="{756E99B8-1002-593A-9482-4D467E7A5723}" dt="2025-09-03T08:17:19.716" v="26"/>
        <pc:sldMkLst>
          <pc:docMk/>
          <pc:sldMk cId="1336405708" sldId="361"/>
        </pc:sldMkLst>
        <pc:spChg chg="add mod">
          <ac:chgData name="Ben Roberts" userId="afd2b2f5-d19b-458d-8355-bb03a636b71a" providerId="ADAL" clId="{756E99B8-1002-593A-9482-4D467E7A5723}" dt="2025-09-03T08:17:19.716" v="26"/>
          <ac:spMkLst>
            <pc:docMk/>
            <pc:sldMk cId="1336405708" sldId="361"/>
            <ac:spMk id="11" creationId="{01C475CA-E0EC-933F-6458-41DDCDE80F0E}"/>
          </ac:spMkLst>
        </pc:spChg>
      </pc:sldChg>
      <pc:sldChg chg="addSp modSp mod">
        <pc:chgData name="Ben Roberts" userId="afd2b2f5-d19b-458d-8355-bb03a636b71a" providerId="ADAL" clId="{756E99B8-1002-593A-9482-4D467E7A5723}" dt="2025-09-03T08:25:41.613" v="50" actId="20577"/>
        <pc:sldMkLst>
          <pc:docMk/>
          <pc:sldMk cId="0" sldId="362"/>
        </pc:sldMkLst>
        <pc:spChg chg="mod">
          <ac:chgData name="Ben Roberts" userId="afd2b2f5-d19b-458d-8355-bb03a636b71a" providerId="ADAL" clId="{756E99B8-1002-593A-9482-4D467E7A5723}" dt="2025-09-03T08:25:41.613" v="50" actId="20577"/>
          <ac:spMkLst>
            <pc:docMk/>
            <pc:sldMk cId="0" sldId="362"/>
            <ac:spMk id="3" creationId="{00000000-0000-0000-0000-000000000000}"/>
          </ac:spMkLst>
        </pc:spChg>
        <pc:spChg chg="add mod">
          <ac:chgData name="Ben Roberts" userId="afd2b2f5-d19b-458d-8355-bb03a636b71a" providerId="ADAL" clId="{756E99B8-1002-593A-9482-4D467E7A5723}" dt="2025-09-03T08:17:49.448" v="34"/>
          <ac:spMkLst>
            <pc:docMk/>
            <pc:sldMk cId="0" sldId="362"/>
            <ac:spMk id="5" creationId="{D7BD506F-AB6B-2752-CDD4-DA433EF43989}"/>
          </ac:spMkLst>
        </pc:spChg>
      </pc:sldChg>
      <pc:sldChg chg="addSp modSp mod">
        <pc:chgData name="Ben Roberts" userId="afd2b2f5-d19b-458d-8355-bb03a636b71a" providerId="ADAL" clId="{756E99B8-1002-593A-9482-4D467E7A5723}" dt="2025-09-03T08:20:18.050" v="43" actId="207"/>
        <pc:sldMkLst>
          <pc:docMk/>
          <pc:sldMk cId="1436153273" sldId="363"/>
        </pc:sldMkLst>
        <pc:spChg chg="add mod">
          <ac:chgData name="Ben Roberts" userId="afd2b2f5-d19b-458d-8355-bb03a636b71a" providerId="ADAL" clId="{756E99B8-1002-593A-9482-4D467E7A5723}" dt="2025-09-03T08:20:18.050" v="43" actId="207"/>
          <ac:spMkLst>
            <pc:docMk/>
            <pc:sldMk cId="1436153273" sldId="363"/>
            <ac:spMk id="2" creationId="{CFC0769F-ACE5-E887-991E-E79D05041229}"/>
          </ac:spMkLst>
        </pc:spChg>
      </pc:sldChg>
      <pc:sldChg chg="addSp modSp">
        <pc:chgData name="Ben Roberts" userId="afd2b2f5-d19b-458d-8355-bb03a636b71a" providerId="ADAL" clId="{756E99B8-1002-593A-9482-4D467E7A5723}" dt="2025-09-03T08:17:42.132" v="32"/>
        <pc:sldMkLst>
          <pc:docMk/>
          <pc:sldMk cId="2303021645" sldId="364"/>
        </pc:sldMkLst>
        <pc:spChg chg="add mod">
          <ac:chgData name="Ben Roberts" userId="afd2b2f5-d19b-458d-8355-bb03a636b71a" providerId="ADAL" clId="{756E99B8-1002-593A-9482-4D467E7A5723}" dt="2025-09-03T08:17:42.132" v="32"/>
          <ac:spMkLst>
            <pc:docMk/>
            <pc:sldMk cId="2303021645" sldId="364"/>
            <ac:spMk id="2" creationId="{6CEBFA3E-A79D-F339-A107-E3851143F419}"/>
          </ac:spMkLst>
        </pc:spChg>
      </pc:sldChg>
      <pc:sldChg chg="addSp modSp">
        <pc:chgData name="Ben Roberts" userId="afd2b2f5-d19b-458d-8355-bb03a636b71a" providerId="ADAL" clId="{756E99B8-1002-593A-9482-4D467E7A5723}" dt="2025-09-03T08:18:01.036" v="38"/>
        <pc:sldMkLst>
          <pc:docMk/>
          <pc:sldMk cId="3542510192" sldId="365"/>
        </pc:sldMkLst>
        <pc:spChg chg="add mod">
          <ac:chgData name="Ben Roberts" userId="afd2b2f5-d19b-458d-8355-bb03a636b71a" providerId="ADAL" clId="{756E99B8-1002-593A-9482-4D467E7A5723}" dt="2025-09-03T08:18:01.036" v="38"/>
          <ac:spMkLst>
            <pc:docMk/>
            <pc:sldMk cId="3542510192" sldId="365"/>
            <ac:spMk id="2" creationId="{BF5944F7-180B-D641-BCBD-7DD9D1F31539}"/>
          </ac:spMkLst>
        </pc:spChg>
      </pc:sldChg>
      <pc:sldChg chg="addSp modSp">
        <pc:chgData name="Ben Roberts" userId="afd2b2f5-d19b-458d-8355-bb03a636b71a" providerId="ADAL" clId="{756E99B8-1002-593A-9482-4D467E7A5723}" dt="2025-09-03T08:17:55.732" v="36"/>
        <pc:sldMkLst>
          <pc:docMk/>
          <pc:sldMk cId="3978903927" sldId="366"/>
        </pc:sldMkLst>
        <pc:spChg chg="add mod">
          <ac:chgData name="Ben Roberts" userId="afd2b2f5-d19b-458d-8355-bb03a636b71a" providerId="ADAL" clId="{756E99B8-1002-593A-9482-4D467E7A5723}" dt="2025-09-03T08:17:55.732" v="36"/>
          <ac:spMkLst>
            <pc:docMk/>
            <pc:sldMk cId="3978903927" sldId="366"/>
            <ac:spMk id="2" creationId="{616048E7-99D0-2DEF-5FF5-DCCED9F7479D}"/>
          </ac:spMkLst>
        </pc:spChg>
      </pc:sldChg>
      <pc:sldChg chg="addSp modSp mod">
        <pc:chgData name="Ben Roberts" userId="afd2b2f5-d19b-458d-8355-bb03a636b71a" providerId="ADAL" clId="{756E99B8-1002-593A-9482-4D467E7A5723}" dt="2025-09-03T08:20:09" v="41" actId="207"/>
        <pc:sldMkLst>
          <pc:docMk/>
          <pc:sldMk cId="3295616291" sldId="367"/>
        </pc:sldMkLst>
        <pc:spChg chg="add mod">
          <ac:chgData name="Ben Roberts" userId="afd2b2f5-d19b-458d-8355-bb03a636b71a" providerId="ADAL" clId="{756E99B8-1002-593A-9482-4D467E7A5723}" dt="2025-09-03T08:20:09" v="41" actId="207"/>
          <ac:spMkLst>
            <pc:docMk/>
            <pc:sldMk cId="3295616291" sldId="367"/>
            <ac:spMk id="2" creationId="{2C5FFA8B-85B8-C0B8-E92E-3D1E0EF2EE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BE3E-CB74-4CF2-9907-EFF9141CB904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5106-EFD6-4D52-B109-F3FFEE628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3701676"/>
            <a:ext cx="5923399" cy="1474712"/>
          </a:xfrm>
          <a:prstGeom prst="rect">
            <a:avLst/>
          </a:prstGeom>
        </p:spPr>
        <p:txBody>
          <a:bodyPr/>
          <a:lstStyle>
            <a:lvl1pPr marL="7701" marR="11937" algn="l">
              <a:lnSpc>
                <a:spcPct val="78700"/>
              </a:lnSpc>
              <a:spcBef>
                <a:spcPts val="1731"/>
              </a:spcBef>
              <a:defRPr lang="en-GB" sz="4800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D1F2C-A4B8-DB04-3360-AC5224405F92}"/>
              </a:ext>
            </a:extLst>
          </p:cNvPr>
          <p:cNvGrpSpPr/>
          <p:nvPr userDrawn="1"/>
        </p:nvGrpSpPr>
        <p:grpSpPr>
          <a:xfrm>
            <a:off x="333372" y="282558"/>
            <a:ext cx="2276029" cy="573672"/>
            <a:chOff x="1508133" y="1037131"/>
            <a:chExt cx="13913100" cy="35070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DB9093-1521-CE2A-69DB-E248FB855630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29F43D-5876-96D3-B3F9-668072E5129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630BC-C7A5-BDB3-4ACA-268E3E750B2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59904B-3CA2-3B42-EE77-8A6773B20FA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AF1CB8-B703-2C49-AFC6-CF4E06A7E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912C48-7B13-828C-11DB-B550F901473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13">
              <a:extLst>
                <a:ext uri="{FF2B5EF4-FFF2-40B4-BE49-F238E27FC236}">
                  <a16:creationId xmlns:a16="http://schemas.microsoft.com/office/drawing/2014/main" id="{8D8EB580-B051-5F5C-1D55-188B4EDB90C4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E742DC-93D9-523E-53B7-125480ABD904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8BE63A-A7DD-C0E3-C906-B33E467CD516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D115AF-E570-384C-FDC5-73B2ACB07C57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3C30A1-13C6-2329-39EC-E9B63721FB1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8" name="object 6">
            <a:extLst>
              <a:ext uri="{FF2B5EF4-FFF2-40B4-BE49-F238E27FC236}">
                <a16:creationId xmlns:a16="http://schemas.microsoft.com/office/drawing/2014/main" id="{48D348BC-2922-97A4-D6B8-4D154B8BDAB5}"/>
              </a:ext>
            </a:extLst>
          </p:cNvPr>
          <p:cNvGrpSpPr/>
          <p:nvPr userDrawn="1"/>
        </p:nvGrpSpPr>
        <p:grpSpPr>
          <a:xfrm>
            <a:off x="6952617" y="4413"/>
            <a:ext cx="5239189" cy="6853379"/>
            <a:chOff x="11464676" y="7277"/>
            <a:chExt cx="8639810" cy="11301730"/>
          </a:xfrm>
        </p:grpSpPr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873C0C0B-2742-68F3-BF5A-1C8EDBBF12A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8446" y="7277"/>
              <a:ext cx="8635642" cy="6880397"/>
            </a:xfrm>
            <a:prstGeom prst="rect">
              <a:avLst/>
            </a:prstGeom>
          </p:spPr>
        </p:pic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BD36C55D-E122-8D61-84D7-B7D0812535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8446" y="6856252"/>
              <a:ext cx="4398431" cy="4452304"/>
            </a:xfrm>
            <a:prstGeom prst="rect">
              <a:avLst/>
            </a:prstGeom>
          </p:spPr>
        </p:pic>
        <p:pic>
          <p:nvPicPr>
            <p:cNvPr id="21" name="object 9">
              <a:extLst>
                <a:ext uri="{FF2B5EF4-FFF2-40B4-BE49-F238E27FC236}">
                  <a16:creationId xmlns:a16="http://schemas.microsoft.com/office/drawing/2014/main" id="{77054294-7D40-836C-9A9F-3E6927466B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9759" y="6856257"/>
              <a:ext cx="4284340" cy="4452298"/>
            </a:xfrm>
            <a:prstGeom prst="rect">
              <a:avLst/>
            </a:prstGeom>
          </p:spPr>
        </p:pic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EC1BE60C-3715-C0B8-7260-7868371DA1D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4676" y="7076172"/>
              <a:ext cx="4353176" cy="3972936"/>
            </a:xfrm>
            <a:prstGeom prst="rect">
              <a:avLst/>
            </a:prstGeom>
          </p:spPr>
        </p:pic>
      </p:grpSp>
      <p:sp>
        <p:nvSpPr>
          <p:cNvPr id="24" name="object 12">
            <a:extLst>
              <a:ext uri="{FF2B5EF4-FFF2-40B4-BE49-F238E27FC236}">
                <a16:creationId xmlns:a16="http://schemas.microsoft.com/office/drawing/2014/main" id="{D00D38A3-019B-8DDE-7B68-DFED9B350F63}"/>
              </a:ext>
            </a:extLst>
          </p:cNvPr>
          <p:cNvSpPr/>
          <p:nvPr userDrawn="1"/>
        </p:nvSpPr>
        <p:spPr>
          <a:xfrm>
            <a:off x="371611" y="5383032"/>
            <a:ext cx="6297546" cy="45719"/>
          </a:xfrm>
          <a:custGeom>
            <a:avLst/>
            <a:gdLst/>
            <a:ahLst/>
            <a:cxnLst/>
            <a:rect l="l" t="t" r="r" b="b"/>
            <a:pathLst>
              <a:path w="10179685">
                <a:moveTo>
                  <a:pt x="0" y="0"/>
                </a:moveTo>
                <a:lnTo>
                  <a:pt x="10179229" y="0"/>
                </a:lnTo>
              </a:path>
            </a:pathLst>
          </a:custGeom>
          <a:ln w="47129">
            <a:solidFill>
              <a:srgbClr val="F7E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C7376FDF-15E9-66A2-8FF0-E9517C08A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2" y="3210841"/>
            <a:ext cx="5837699" cy="86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2075" indent="-92075">
              <a:spcBef>
                <a:spcPts val="64"/>
              </a:spcBef>
              <a:defRPr lang="en-GB" sz="2395" b="1" spc="0" dirty="0">
                <a:solidFill>
                  <a:srgbClr val="B3D3D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0" indent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8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53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836153" y="1"/>
            <a:ext cx="5352783" cy="6868099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64" y="410506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3729" b="1" dirty="0">
                <a:solidFill>
                  <a:srgbClr val="00406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064" y="1948843"/>
            <a:ext cx="5866936" cy="382151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defRPr lang="en-GB" sz="1334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064" y="1604274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3132"/>
              </a:spcBef>
              <a:defRPr lang="en-GB" sz="1486" b="1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6D074C-663D-E9F7-E2F1-1C084DDD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5051" y="349739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BEE55E2-73D8-09EC-57D8-2980D2787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5051" y="74732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F0E4CB4-E675-944B-7677-63361CF96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5052" y="5154168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890977E-53C6-CD1C-7E05-E4650BCCAD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5051" y="547933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334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int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096000" y="1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rgbClr val="99C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46824C-CB13-D44A-01BF-34EB0B6B2539}"/>
              </a:ext>
            </a:extLst>
          </p:cNvPr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chemeClr val="bg1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6" y="1108838"/>
            <a:ext cx="10078593" cy="410599"/>
          </a:xfrm>
          <a:prstGeom prst="rect">
            <a:avLst/>
          </a:prstGeom>
        </p:spPr>
        <p:txBody>
          <a:bodyPr/>
          <a:lstStyle>
            <a:lvl1pPr>
              <a:defRPr lang="en-US" sz="2400" b="0" i="0" spc="-12" dirty="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eal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80D705-94F5-2EBD-CADD-65704BDA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909BA4F-BD03-6E3A-E7FC-756C83EF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84440-AFDE-A42C-15A8-2435F55F906D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16586463-B9DF-F118-66DA-92057BE4276D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AAE07D68-801C-6EBC-8F2E-5D0F55AA8F68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D6157B78-9005-2B77-EA33-5FB1C4D7719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E3E2B16A-ECFE-CA95-E527-9E10B95B515C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8D6A54AE-12FF-538B-542C-D6D73EE5B43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411308CF-214D-29A4-3EED-B733A2B9C4D5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13">
              <a:extLst>
                <a:ext uri="{FF2B5EF4-FFF2-40B4-BE49-F238E27FC236}">
                  <a16:creationId xmlns:a16="http://schemas.microsoft.com/office/drawing/2014/main" id="{59AA445A-4C76-4589-6D16-A6697E22BB55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4C0C928E-08BB-8CD7-D108-AA9BFD987507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045EC611-DD0D-6307-C1A9-3F5DC2BD60F9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5549714E-C82E-E741-F719-47C993141B69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96B30279-3FB1-725F-155A-69E2A3DAEF74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8378C26-74FC-6593-5E93-1750B2CE7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85800" y="3962400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 Title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2032167"/>
            <a:ext cx="7994501" cy="410599"/>
          </a:xfrm>
          <a:prstGeom prst="rect">
            <a:avLst/>
          </a:prstGeom>
        </p:spPr>
        <p:txBody>
          <a:bodyPr/>
          <a:lstStyle>
            <a:lvl1pPr>
              <a:defRPr lang="en-US" sz="28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2623734"/>
            <a:ext cx="7994501" cy="671890"/>
          </a:xfrm>
          <a:prstGeom prst="rect">
            <a:avLst/>
          </a:prstGeom>
        </p:spPr>
        <p:txBody>
          <a:bodyPr/>
          <a:lstStyle>
            <a:lvl1pPr>
              <a:defRPr lang="en-US" sz="44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Blue Content ">
    <p:bg>
      <p:bgPr>
        <a:solidFill>
          <a:srgbClr val="E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light Blue Content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21797" y="395717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eac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4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Gree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131668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02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n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93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Yellow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F8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500"/>
              </a:lnSpc>
              <a:defRPr lang="en-US" sz="1100" b="0" i="0" spc="-12" baseline="0" dirty="0" smtClean="0">
                <a:solidFill>
                  <a:schemeClr val="bg1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2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435" y="17526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5264602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6670034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s with 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94866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34343"/>
            <a:ext cx="2514600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45408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33D7627A-8C94-E077-295E-D5EEEA7C15D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730843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x Panel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06094" y="3976301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an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966C567-214B-EE6D-1EA0-28E3D2A8D6B9}"/>
              </a:ext>
            </a:extLst>
          </p:cNvPr>
          <p:cNvSpPr/>
          <p:nvPr userDrawn="1"/>
        </p:nvSpPr>
        <p:spPr>
          <a:xfrm>
            <a:off x="10568671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6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33F30A5-7174-2DF1-B73B-17B44B6E94CF}"/>
              </a:ext>
            </a:extLst>
          </p:cNvPr>
          <p:cNvGrpSpPr/>
          <p:nvPr userDrawn="1"/>
        </p:nvGrpSpPr>
        <p:grpSpPr>
          <a:xfrm>
            <a:off x="10568668" y="0"/>
            <a:ext cx="1623048" cy="6857615"/>
            <a:chOff x="17427815" y="0"/>
            <a:chExt cx="2676527" cy="113087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3ABEFA7F-6D84-CC23-D577-EED68951E4A2}"/>
                </a:ext>
              </a:extLst>
            </p:cNvPr>
            <p:cNvSpPr/>
            <p:nvPr/>
          </p:nvSpPr>
          <p:spPr>
            <a:xfrm>
              <a:off x="17427815" y="0"/>
              <a:ext cx="2676525" cy="11308715"/>
            </a:xfrm>
            <a:custGeom>
              <a:avLst/>
              <a:gdLst/>
              <a:ahLst/>
              <a:cxnLst/>
              <a:rect l="l" t="t" r="r" b="b"/>
              <a:pathLst>
                <a:path w="2676525" h="11308715">
                  <a:moveTo>
                    <a:pt x="267628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676285" y="11308556"/>
                  </a:lnTo>
                  <a:lnTo>
                    <a:pt x="2676285" y="0"/>
                  </a:lnTo>
                  <a:close/>
                </a:path>
              </a:pathLst>
            </a:custGeom>
            <a:solidFill>
              <a:srgbClr val="006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7088E8B-4B27-2EED-8E24-2BE18D72CAC1}"/>
                </a:ext>
              </a:extLst>
            </p:cNvPr>
            <p:cNvSpPr/>
            <p:nvPr/>
          </p:nvSpPr>
          <p:spPr>
            <a:xfrm>
              <a:off x="17427817" y="5"/>
              <a:ext cx="2676525" cy="3919220"/>
            </a:xfrm>
            <a:custGeom>
              <a:avLst/>
              <a:gdLst/>
              <a:ahLst/>
              <a:cxnLst/>
              <a:rect l="l" t="t" r="r" b="b"/>
              <a:pathLst>
                <a:path w="2676525" h="3919220">
                  <a:moveTo>
                    <a:pt x="189890" y="2625140"/>
                  </a:moveTo>
                  <a:lnTo>
                    <a:pt x="0" y="2625140"/>
                  </a:lnTo>
                  <a:lnTo>
                    <a:pt x="0" y="2704604"/>
                  </a:lnTo>
                  <a:lnTo>
                    <a:pt x="189890" y="2704604"/>
                  </a:lnTo>
                  <a:lnTo>
                    <a:pt x="189890" y="2625140"/>
                  </a:lnTo>
                  <a:close/>
                </a:path>
                <a:path w="2676525" h="3919220">
                  <a:moveTo>
                    <a:pt x="189890" y="1750085"/>
                  </a:moveTo>
                  <a:lnTo>
                    <a:pt x="0" y="1750085"/>
                  </a:lnTo>
                  <a:lnTo>
                    <a:pt x="0" y="1829574"/>
                  </a:lnTo>
                  <a:lnTo>
                    <a:pt x="189890" y="1829574"/>
                  </a:lnTo>
                  <a:lnTo>
                    <a:pt x="189890" y="1750085"/>
                  </a:lnTo>
                  <a:close/>
                </a:path>
                <a:path w="2676525" h="3919220">
                  <a:moveTo>
                    <a:pt x="189890" y="875055"/>
                  </a:moveTo>
                  <a:lnTo>
                    <a:pt x="0" y="875055"/>
                  </a:lnTo>
                  <a:lnTo>
                    <a:pt x="0" y="954532"/>
                  </a:lnTo>
                  <a:lnTo>
                    <a:pt x="189890" y="954532"/>
                  </a:lnTo>
                  <a:lnTo>
                    <a:pt x="189890" y="875055"/>
                  </a:lnTo>
                  <a:close/>
                </a:path>
                <a:path w="2676525" h="3919220">
                  <a:moveTo>
                    <a:pt x="189903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189903" y="79489"/>
                  </a:lnTo>
                  <a:lnTo>
                    <a:pt x="189903" y="0"/>
                  </a:lnTo>
                  <a:close/>
                </a:path>
                <a:path w="2676525" h="3919220">
                  <a:moveTo>
                    <a:pt x="378790" y="2964345"/>
                  </a:moveTo>
                  <a:lnTo>
                    <a:pt x="1041" y="2964345"/>
                  </a:lnTo>
                  <a:lnTo>
                    <a:pt x="1041" y="3043771"/>
                  </a:lnTo>
                  <a:lnTo>
                    <a:pt x="378790" y="3043771"/>
                  </a:lnTo>
                  <a:lnTo>
                    <a:pt x="378790" y="2964345"/>
                  </a:lnTo>
                  <a:close/>
                </a:path>
                <a:path w="2676525" h="3919220">
                  <a:moveTo>
                    <a:pt x="378790" y="2089302"/>
                  </a:moveTo>
                  <a:lnTo>
                    <a:pt x="1041" y="2089302"/>
                  </a:lnTo>
                  <a:lnTo>
                    <a:pt x="1041" y="2168728"/>
                  </a:lnTo>
                  <a:lnTo>
                    <a:pt x="378790" y="2168728"/>
                  </a:lnTo>
                  <a:lnTo>
                    <a:pt x="378790" y="2089302"/>
                  </a:lnTo>
                  <a:close/>
                </a:path>
                <a:path w="2676525" h="3919220">
                  <a:moveTo>
                    <a:pt x="378790" y="1214259"/>
                  </a:moveTo>
                  <a:lnTo>
                    <a:pt x="1041" y="1214259"/>
                  </a:lnTo>
                  <a:lnTo>
                    <a:pt x="1041" y="1293685"/>
                  </a:lnTo>
                  <a:lnTo>
                    <a:pt x="378790" y="1293685"/>
                  </a:lnTo>
                  <a:lnTo>
                    <a:pt x="378790" y="1214259"/>
                  </a:lnTo>
                  <a:close/>
                </a:path>
                <a:path w="2676525" h="3919220">
                  <a:moveTo>
                    <a:pt x="378790" y="339217"/>
                  </a:moveTo>
                  <a:lnTo>
                    <a:pt x="1041" y="339217"/>
                  </a:lnTo>
                  <a:lnTo>
                    <a:pt x="1041" y="418642"/>
                  </a:lnTo>
                  <a:lnTo>
                    <a:pt x="378790" y="418642"/>
                  </a:lnTo>
                  <a:lnTo>
                    <a:pt x="378790" y="339217"/>
                  </a:lnTo>
                  <a:close/>
                </a:path>
                <a:path w="2676525" h="3919220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3919220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3919220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391922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3919220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3919220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3919220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391922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3919220">
                  <a:moveTo>
                    <a:pt x="1251445" y="2964345"/>
                  </a:moveTo>
                  <a:lnTo>
                    <a:pt x="873709" y="2964345"/>
                  </a:lnTo>
                  <a:lnTo>
                    <a:pt x="873709" y="3043771"/>
                  </a:lnTo>
                  <a:lnTo>
                    <a:pt x="1251445" y="3043771"/>
                  </a:lnTo>
                  <a:lnTo>
                    <a:pt x="1251445" y="2964345"/>
                  </a:lnTo>
                  <a:close/>
                </a:path>
                <a:path w="2676525" h="3919220">
                  <a:moveTo>
                    <a:pt x="1251445" y="2089302"/>
                  </a:moveTo>
                  <a:lnTo>
                    <a:pt x="873709" y="2089302"/>
                  </a:lnTo>
                  <a:lnTo>
                    <a:pt x="873709" y="2168728"/>
                  </a:lnTo>
                  <a:lnTo>
                    <a:pt x="1251445" y="2168728"/>
                  </a:lnTo>
                  <a:lnTo>
                    <a:pt x="1251445" y="2089302"/>
                  </a:lnTo>
                  <a:close/>
                </a:path>
                <a:path w="2676525" h="3919220">
                  <a:moveTo>
                    <a:pt x="1251445" y="1214259"/>
                  </a:moveTo>
                  <a:lnTo>
                    <a:pt x="873709" y="1214259"/>
                  </a:lnTo>
                  <a:lnTo>
                    <a:pt x="873709" y="1293685"/>
                  </a:lnTo>
                  <a:lnTo>
                    <a:pt x="1251445" y="1293685"/>
                  </a:lnTo>
                  <a:lnTo>
                    <a:pt x="1251445" y="1214259"/>
                  </a:lnTo>
                  <a:close/>
                </a:path>
                <a:path w="2676525" h="3919220">
                  <a:moveTo>
                    <a:pt x="1251445" y="339217"/>
                  </a:moveTo>
                  <a:lnTo>
                    <a:pt x="873709" y="339217"/>
                  </a:lnTo>
                  <a:lnTo>
                    <a:pt x="873709" y="418642"/>
                  </a:lnTo>
                  <a:lnTo>
                    <a:pt x="1251445" y="418642"/>
                  </a:lnTo>
                  <a:lnTo>
                    <a:pt x="1251445" y="339217"/>
                  </a:lnTo>
                  <a:close/>
                </a:path>
                <a:path w="2676525" h="3919220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3919220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3919220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391922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3919220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3919220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3919220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391922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3919220">
                  <a:moveTo>
                    <a:pt x="2124113" y="2964345"/>
                  </a:moveTo>
                  <a:lnTo>
                    <a:pt x="1746364" y="2964345"/>
                  </a:lnTo>
                  <a:lnTo>
                    <a:pt x="1746364" y="3043771"/>
                  </a:lnTo>
                  <a:lnTo>
                    <a:pt x="2124113" y="3043771"/>
                  </a:lnTo>
                  <a:lnTo>
                    <a:pt x="2124113" y="2964345"/>
                  </a:lnTo>
                  <a:close/>
                </a:path>
                <a:path w="2676525" h="3919220">
                  <a:moveTo>
                    <a:pt x="2124113" y="2089302"/>
                  </a:moveTo>
                  <a:lnTo>
                    <a:pt x="1746364" y="2089302"/>
                  </a:lnTo>
                  <a:lnTo>
                    <a:pt x="1746364" y="2168728"/>
                  </a:lnTo>
                  <a:lnTo>
                    <a:pt x="2124113" y="2168728"/>
                  </a:lnTo>
                  <a:lnTo>
                    <a:pt x="2124113" y="2089302"/>
                  </a:lnTo>
                  <a:close/>
                </a:path>
                <a:path w="2676525" h="3919220">
                  <a:moveTo>
                    <a:pt x="2124113" y="1214259"/>
                  </a:moveTo>
                  <a:lnTo>
                    <a:pt x="1746364" y="1214259"/>
                  </a:lnTo>
                  <a:lnTo>
                    <a:pt x="1746364" y="1293685"/>
                  </a:lnTo>
                  <a:lnTo>
                    <a:pt x="2124113" y="1293685"/>
                  </a:lnTo>
                  <a:lnTo>
                    <a:pt x="2124113" y="1214259"/>
                  </a:lnTo>
                  <a:close/>
                </a:path>
                <a:path w="2676525" h="3919220">
                  <a:moveTo>
                    <a:pt x="2124113" y="339217"/>
                  </a:moveTo>
                  <a:lnTo>
                    <a:pt x="1746364" y="339217"/>
                  </a:lnTo>
                  <a:lnTo>
                    <a:pt x="1746364" y="418642"/>
                  </a:lnTo>
                  <a:lnTo>
                    <a:pt x="2124113" y="418642"/>
                  </a:lnTo>
                  <a:lnTo>
                    <a:pt x="2124113" y="339217"/>
                  </a:lnTo>
                  <a:close/>
                </a:path>
                <a:path w="2676525" h="3919220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3919220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3919220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3919220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3919220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3919220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3919220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3919220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3919220">
                  <a:moveTo>
                    <a:pt x="2676271" y="0"/>
                  </a:moveTo>
                  <a:lnTo>
                    <a:pt x="2430170" y="0"/>
                  </a:lnTo>
                  <a:lnTo>
                    <a:pt x="2430170" y="80010"/>
                  </a:lnTo>
                  <a:lnTo>
                    <a:pt x="2430170" y="419100"/>
                  </a:lnTo>
                  <a:lnTo>
                    <a:pt x="2501836" y="419100"/>
                  </a:lnTo>
                  <a:lnTo>
                    <a:pt x="2501836" y="80010"/>
                  </a:lnTo>
                  <a:lnTo>
                    <a:pt x="2676271" y="80010"/>
                  </a:lnTo>
                  <a:lnTo>
                    <a:pt x="2676271" y="0"/>
                  </a:lnTo>
                  <a:close/>
                </a:path>
                <a:path w="2676525" h="3919220">
                  <a:moveTo>
                    <a:pt x="2676283" y="3839375"/>
                  </a:moveTo>
                  <a:lnTo>
                    <a:pt x="2619032" y="3839375"/>
                  </a:lnTo>
                  <a:lnTo>
                    <a:pt x="2619032" y="3918813"/>
                  </a:lnTo>
                  <a:lnTo>
                    <a:pt x="2676283" y="3918813"/>
                  </a:lnTo>
                  <a:lnTo>
                    <a:pt x="2676283" y="3839375"/>
                  </a:lnTo>
                  <a:close/>
                </a:path>
                <a:path w="2676525" h="3919220">
                  <a:moveTo>
                    <a:pt x="2676283" y="2964345"/>
                  </a:moveTo>
                  <a:lnTo>
                    <a:pt x="2619032" y="2964345"/>
                  </a:lnTo>
                  <a:lnTo>
                    <a:pt x="2619032" y="3043771"/>
                  </a:lnTo>
                  <a:lnTo>
                    <a:pt x="2676283" y="3043771"/>
                  </a:lnTo>
                  <a:lnTo>
                    <a:pt x="2676283" y="2964345"/>
                  </a:lnTo>
                  <a:close/>
                </a:path>
                <a:path w="2676525" h="3919220">
                  <a:moveTo>
                    <a:pt x="2676283" y="2089302"/>
                  </a:moveTo>
                  <a:lnTo>
                    <a:pt x="2619032" y="2089302"/>
                  </a:lnTo>
                  <a:lnTo>
                    <a:pt x="2619032" y="2168728"/>
                  </a:lnTo>
                  <a:lnTo>
                    <a:pt x="2676283" y="2168728"/>
                  </a:lnTo>
                  <a:lnTo>
                    <a:pt x="2676283" y="2089302"/>
                  </a:lnTo>
                  <a:close/>
                </a:path>
                <a:path w="2676525" h="3919220">
                  <a:moveTo>
                    <a:pt x="2676283" y="1214259"/>
                  </a:moveTo>
                  <a:lnTo>
                    <a:pt x="2619032" y="1214259"/>
                  </a:lnTo>
                  <a:lnTo>
                    <a:pt x="2619032" y="1293685"/>
                  </a:lnTo>
                  <a:lnTo>
                    <a:pt x="2676283" y="1293685"/>
                  </a:lnTo>
                  <a:lnTo>
                    <a:pt x="2676283" y="1214259"/>
                  </a:lnTo>
                  <a:close/>
                </a:path>
                <a:path w="2676525" h="3919220">
                  <a:moveTo>
                    <a:pt x="2676283" y="339217"/>
                  </a:moveTo>
                  <a:lnTo>
                    <a:pt x="2619032" y="339217"/>
                  </a:lnTo>
                  <a:lnTo>
                    <a:pt x="2619032" y="418642"/>
                  </a:lnTo>
                  <a:lnTo>
                    <a:pt x="2676283" y="418642"/>
                  </a:lnTo>
                  <a:lnTo>
                    <a:pt x="2676283" y="339217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6D248B9-88AC-AB96-F388-FDBA6BB61B7C}"/>
                </a:ext>
              </a:extLst>
            </p:cNvPr>
            <p:cNvSpPr/>
            <p:nvPr/>
          </p:nvSpPr>
          <p:spPr>
            <a:xfrm>
              <a:off x="17427817" y="3500125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179"/>
                  </a:moveTo>
                  <a:lnTo>
                    <a:pt x="0" y="2625179"/>
                  </a:lnTo>
                  <a:lnTo>
                    <a:pt x="0" y="2704668"/>
                  </a:lnTo>
                  <a:lnTo>
                    <a:pt x="189890" y="2704668"/>
                  </a:lnTo>
                  <a:lnTo>
                    <a:pt x="189890" y="2625179"/>
                  </a:lnTo>
                  <a:close/>
                </a:path>
                <a:path w="2676525" h="4258309">
                  <a:moveTo>
                    <a:pt x="189890" y="1750123"/>
                  </a:moveTo>
                  <a:lnTo>
                    <a:pt x="0" y="1750123"/>
                  </a:lnTo>
                  <a:lnTo>
                    <a:pt x="0" y="1829625"/>
                  </a:lnTo>
                  <a:lnTo>
                    <a:pt x="189890" y="1829625"/>
                  </a:lnTo>
                  <a:lnTo>
                    <a:pt x="189890" y="1750123"/>
                  </a:lnTo>
                  <a:close/>
                </a:path>
                <a:path w="2676525" h="4258309">
                  <a:moveTo>
                    <a:pt x="189890" y="875093"/>
                  </a:moveTo>
                  <a:lnTo>
                    <a:pt x="0" y="875093"/>
                  </a:lnTo>
                  <a:lnTo>
                    <a:pt x="0" y="954582"/>
                  </a:lnTo>
                  <a:lnTo>
                    <a:pt x="189890" y="954582"/>
                  </a:lnTo>
                  <a:lnTo>
                    <a:pt x="189890" y="875093"/>
                  </a:lnTo>
                  <a:close/>
                </a:path>
                <a:path w="2676525" h="4258309">
                  <a:moveTo>
                    <a:pt x="189890" y="50"/>
                  </a:moveTo>
                  <a:lnTo>
                    <a:pt x="0" y="50"/>
                  </a:lnTo>
                  <a:lnTo>
                    <a:pt x="0" y="79540"/>
                  </a:lnTo>
                  <a:lnTo>
                    <a:pt x="189890" y="79540"/>
                  </a:lnTo>
                  <a:lnTo>
                    <a:pt x="189890" y="50"/>
                  </a:lnTo>
                  <a:close/>
                </a:path>
                <a:path w="2676525" h="4258309">
                  <a:moveTo>
                    <a:pt x="378790" y="2964383"/>
                  </a:moveTo>
                  <a:lnTo>
                    <a:pt x="1041" y="2964383"/>
                  </a:lnTo>
                  <a:lnTo>
                    <a:pt x="1041" y="3043821"/>
                  </a:lnTo>
                  <a:lnTo>
                    <a:pt x="378790" y="3043821"/>
                  </a:lnTo>
                  <a:lnTo>
                    <a:pt x="378790" y="2964383"/>
                  </a:lnTo>
                  <a:close/>
                </a:path>
                <a:path w="2676525" h="4258309">
                  <a:moveTo>
                    <a:pt x="378790" y="2089340"/>
                  </a:moveTo>
                  <a:lnTo>
                    <a:pt x="1041" y="2089340"/>
                  </a:lnTo>
                  <a:lnTo>
                    <a:pt x="1041" y="2168779"/>
                  </a:lnTo>
                  <a:lnTo>
                    <a:pt x="378790" y="2168779"/>
                  </a:lnTo>
                  <a:lnTo>
                    <a:pt x="378790" y="2089340"/>
                  </a:lnTo>
                  <a:close/>
                </a:path>
                <a:path w="2676525" h="4258309">
                  <a:moveTo>
                    <a:pt x="378790" y="1214297"/>
                  </a:moveTo>
                  <a:lnTo>
                    <a:pt x="1041" y="1214297"/>
                  </a:lnTo>
                  <a:lnTo>
                    <a:pt x="1041" y="1293736"/>
                  </a:lnTo>
                  <a:lnTo>
                    <a:pt x="378790" y="1293736"/>
                  </a:lnTo>
                  <a:lnTo>
                    <a:pt x="378790" y="1214297"/>
                  </a:lnTo>
                  <a:close/>
                </a:path>
                <a:path w="2676525" h="4258309">
                  <a:moveTo>
                    <a:pt x="378790" y="339255"/>
                  </a:moveTo>
                  <a:lnTo>
                    <a:pt x="1041" y="339255"/>
                  </a:lnTo>
                  <a:lnTo>
                    <a:pt x="1041" y="418693"/>
                  </a:lnTo>
                  <a:lnTo>
                    <a:pt x="378790" y="418693"/>
                  </a:lnTo>
                  <a:lnTo>
                    <a:pt x="378790" y="33925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383"/>
                  </a:moveTo>
                  <a:lnTo>
                    <a:pt x="873709" y="2964383"/>
                  </a:lnTo>
                  <a:lnTo>
                    <a:pt x="873709" y="3043821"/>
                  </a:lnTo>
                  <a:lnTo>
                    <a:pt x="1251445" y="3043821"/>
                  </a:lnTo>
                  <a:lnTo>
                    <a:pt x="1251445" y="2964383"/>
                  </a:lnTo>
                  <a:close/>
                </a:path>
                <a:path w="2676525" h="4258309">
                  <a:moveTo>
                    <a:pt x="1251445" y="2089340"/>
                  </a:moveTo>
                  <a:lnTo>
                    <a:pt x="873709" y="2089340"/>
                  </a:lnTo>
                  <a:lnTo>
                    <a:pt x="873709" y="2168779"/>
                  </a:lnTo>
                  <a:lnTo>
                    <a:pt x="1251445" y="2168779"/>
                  </a:lnTo>
                  <a:lnTo>
                    <a:pt x="1251445" y="2089340"/>
                  </a:lnTo>
                  <a:close/>
                </a:path>
                <a:path w="2676525" h="4258309">
                  <a:moveTo>
                    <a:pt x="1251445" y="1214297"/>
                  </a:moveTo>
                  <a:lnTo>
                    <a:pt x="873709" y="1214297"/>
                  </a:lnTo>
                  <a:lnTo>
                    <a:pt x="873709" y="1293736"/>
                  </a:lnTo>
                  <a:lnTo>
                    <a:pt x="1251445" y="1293736"/>
                  </a:lnTo>
                  <a:lnTo>
                    <a:pt x="1251445" y="1214297"/>
                  </a:lnTo>
                  <a:close/>
                </a:path>
                <a:path w="2676525" h="4258309">
                  <a:moveTo>
                    <a:pt x="1251445" y="339255"/>
                  </a:moveTo>
                  <a:lnTo>
                    <a:pt x="873709" y="339255"/>
                  </a:lnTo>
                  <a:lnTo>
                    <a:pt x="873709" y="418693"/>
                  </a:lnTo>
                  <a:lnTo>
                    <a:pt x="1251445" y="418693"/>
                  </a:lnTo>
                  <a:lnTo>
                    <a:pt x="1251445" y="33925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383"/>
                  </a:moveTo>
                  <a:lnTo>
                    <a:pt x="1746364" y="2964383"/>
                  </a:lnTo>
                  <a:lnTo>
                    <a:pt x="1746364" y="3043821"/>
                  </a:lnTo>
                  <a:lnTo>
                    <a:pt x="2124113" y="3043821"/>
                  </a:lnTo>
                  <a:lnTo>
                    <a:pt x="2124113" y="2964383"/>
                  </a:lnTo>
                  <a:close/>
                </a:path>
                <a:path w="2676525" h="4258309">
                  <a:moveTo>
                    <a:pt x="2124113" y="2089340"/>
                  </a:moveTo>
                  <a:lnTo>
                    <a:pt x="1746364" y="2089340"/>
                  </a:lnTo>
                  <a:lnTo>
                    <a:pt x="1746364" y="2168779"/>
                  </a:lnTo>
                  <a:lnTo>
                    <a:pt x="2124113" y="2168779"/>
                  </a:lnTo>
                  <a:lnTo>
                    <a:pt x="2124113" y="2089340"/>
                  </a:lnTo>
                  <a:close/>
                </a:path>
                <a:path w="2676525" h="4258309">
                  <a:moveTo>
                    <a:pt x="2124113" y="1214297"/>
                  </a:moveTo>
                  <a:lnTo>
                    <a:pt x="1746364" y="1214297"/>
                  </a:lnTo>
                  <a:lnTo>
                    <a:pt x="1746364" y="1293736"/>
                  </a:lnTo>
                  <a:lnTo>
                    <a:pt x="2124113" y="1293736"/>
                  </a:lnTo>
                  <a:lnTo>
                    <a:pt x="2124113" y="1214297"/>
                  </a:lnTo>
                  <a:close/>
                </a:path>
                <a:path w="2676525" h="4258309">
                  <a:moveTo>
                    <a:pt x="2124113" y="339255"/>
                  </a:moveTo>
                  <a:lnTo>
                    <a:pt x="1746364" y="339255"/>
                  </a:lnTo>
                  <a:lnTo>
                    <a:pt x="1746364" y="418693"/>
                  </a:lnTo>
                  <a:lnTo>
                    <a:pt x="2124113" y="418693"/>
                  </a:lnTo>
                  <a:lnTo>
                    <a:pt x="2124113" y="33925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26"/>
                  </a:moveTo>
                  <a:lnTo>
                    <a:pt x="2619032" y="3839426"/>
                  </a:lnTo>
                  <a:lnTo>
                    <a:pt x="2619032" y="3918864"/>
                  </a:lnTo>
                  <a:lnTo>
                    <a:pt x="2676283" y="3918864"/>
                  </a:lnTo>
                  <a:lnTo>
                    <a:pt x="2676283" y="3839426"/>
                  </a:lnTo>
                  <a:close/>
                </a:path>
                <a:path w="2676525" h="4258309">
                  <a:moveTo>
                    <a:pt x="2676283" y="2964383"/>
                  </a:moveTo>
                  <a:lnTo>
                    <a:pt x="2619032" y="2964383"/>
                  </a:lnTo>
                  <a:lnTo>
                    <a:pt x="2619032" y="3043821"/>
                  </a:lnTo>
                  <a:lnTo>
                    <a:pt x="2676283" y="3043821"/>
                  </a:lnTo>
                  <a:lnTo>
                    <a:pt x="2676283" y="2964383"/>
                  </a:lnTo>
                  <a:close/>
                </a:path>
                <a:path w="2676525" h="4258309">
                  <a:moveTo>
                    <a:pt x="2676283" y="2089340"/>
                  </a:moveTo>
                  <a:lnTo>
                    <a:pt x="2619032" y="2089340"/>
                  </a:lnTo>
                  <a:lnTo>
                    <a:pt x="2619032" y="2168779"/>
                  </a:lnTo>
                  <a:lnTo>
                    <a:pt x="2676283" y="2168779"/>
                  </a:lnTo>
                  <a:lnTo>
                    <a:pt x="2676283" y="2089340"/>
                  </a:lnTo>
                  <a:close/>
                </a:path>
                <a:path w="2676525" h="4258309">
                  <a:moveTo>
                    <a:pt x="2676283" y="1214297"/>
                  </a:moveTo>
                  <a:lnTo>
                    <a:pt x="2619032" y="1214297"/>
                  </a:lnTo>
                  <a:lnTo>
                    <a:pt x="2619032" y="1293736"/>
                  </a:lnTo>
                  <a:lnTo>
                    <a:pt x="2676283" y="1293736"/>
                  </a:lnTo>
                  <a:lnTo>
                    <a:pt x="2676283" y="1214297"/>
                  </a:lnTo>
                  <a:close/>
                </a:path>
                <a:path w="2676525" h="4258309">
                  <a:moveTo>
                    <a:pt x="2676283" y="339255"/>
                  </a:moveTo>
                  <a:lnTo>
                    <a:pt x="2619032" y="339255"/>
                  </a:lnTo>
                  <a:lnTo>
                    <a:pt x="2619032" y="418693"/>
                  </a:lnTo>
                  <a:lnTo>
                    <a:pt x="2676283" y="418693"/>
                  </a:lnTo>
                  <a:lnTo>
                    <a:pt x="2676283" y="339255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59AE78C-26B5-D2B4-D872-075C62304B72}"/>
                </a:ext>
              </a:extLst>
            </p:cNvPr>
            <p:cNvSpPr/>
            <p:nvPr/>
          </p:nvSpPr>
          <p:spPr>
            <a:xfrm>
              <a:off x="17427817" y="7000246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229"/>
                  </a:moveTo>
                  <a:lnTo>
                    <a:pt x="0" y="2625229"/>
                  </a:lnTo>
                  <a:lnTo>
                    <a:pt x="0" y="2704719"/>
                  </a:lnTo>
                  <a:lnTo>
                    <a:pt x="189890" y="2704719"/>
                  </a:lnTo>
                  <a:lnTo>
                    <a:pt x="189890" y="2625229"/>
                  </a:lnTo>
                  <a:close/>
                </a:path>
                <a:path w="2676525" h="4258309">
                  <a:moveTo>
                    <a:pt x="189890" y="1750174"/>
                  </a:moveTo>
                  <a:lnTo>
                    <a:pt x="0" y="1750174"/>
                  </a:lnTo>
                  <a:lnTo>
                    <a:pt x="0" y="1829663"/>
                  </a:lnTo>
                  <a:lnTo>
                    <a:pt x="189890" y="1829663"/>
                  </a:lnTo>
                  <a:lnTo>
                    <a:pt x="189890" y="1750174"/>
                  </a:lnTo>
                  <a:close/>
                </a:path>
                <a:path w="2676525" h="4258309">
                  <a:moveTo>
                    <a:pt x="189890" y="875144"/>
                  </a:moveTo>
                  <a:lnTo>
                    <a:pt x="0" y="875144"/>
                  </a:lnTo>
                  <a:lnTo>
                    <a:pt x="0" y="954633"/>
                  </a:lnTo>
                  <a:lnTo>
                    <a:pt x="189890" y="954633"/>
                  </a:lnTo>
                  <a:lnTo>
                    <a:pt x="189890" y="875144"/>
                  </a:lnTo>
                  <a:close/>
                </a:path>
                <a:path w="2676525" h="4258309">
                  <a:moveTo>
                    <a:pt x="189890" y="88"/>
                  </a:moveTo>
                  <a:lnTo>
                    <a:pt x="0" y="88"/>
                  </a:lnTo>
                  <a:lnTo>
                    <a:pt x="0" y="79590"/>
                  </a:lnTo>
                  <a:lnTo>
                    <a:pt x="189890" y="79590"/>
                  </a:lnTo>
                  <a:lnTo>
                    <a:pt x="189890" y="88"/>
                  </a:lnTo>
                  <a:close/>
                </a:path>
                <a:path w="2676525" h="4258309">
                  <a:moveTo>
                    <a:pt x="378790" y="2964446"/>
                  </a:moveTo>
                  <a:lnTo>
                    <a:pt x="1041" y="2964446"/>
                  </a:lnTo>
                  <a:lnTo>
                    <a:pt x="1041" y="3043872"/>
                  </a:lnTo>
                  <a:lnTo>
                    <a:pt x="378790" y="3043872"/>
                  </a:lnTo>
                  <a:lnTo>
                    <a:pt x="378790" y="2964446"/>
                  </a:lnTo>
                  <a:close/>
                </a:path>
                <a:path w="2676525" h="4258309">
                  <a:moveTo>
                    <a:pt x="378790" y="2089391"/>
                  </a:moveTo>
                  <a:lnTo>
                    <a:pt x="1041" y="2089391"/>
                  </a:lnTo>
                  <a:lnTo>
                    <a:pt x="1041" y="2168817"/>
                  </a:lnTo>
                  <a:lnTo>
                    <a:pt x="378790" y="2168817"/>
                  </a:lnTo>
                  <a:lnTo>
                    <a:pt x="378790" y="2089391"/>
                  </a:lnTo>
                  <a:close/>
                </a:path>
                <a:path w="2676525" h="4258309">
                  <a:moveTo>
                    <a:pt x="378790" y="1214361"/>
                  </a:moveTo>
                  <a:lnTo>
                    <a:pt x="1041" y="1214361"/>
                  </a:lnTo>
                  <a:lnTo>
                    <a:pt x="1041" y="1293787"/>
                  </a:lnTo>
                  <a:lnTo>
                    <a:pt x="378790" y="1293787"/>
                  </a:lnTo>
                  <a:lnTo>
                    <a:pt x="378790" y="1214361"/>
                  </a:lnTo>
                  <a:close/>
                </a:path>
                <a:path w="2676525" h="4258309">
                  <a:moveTo>
                    <a:pt x="378790" y="339305"/>
                  </a:moveTo>
                  <a:lnTo>
                    <a:pt x="1041" y="339305"/>
                  </a:lnTo>
                  <a:lnTo>
                    <a:pt x="1041" y="418744"/>
                  </a:lnTo>
                  <a:lnTo>
                    <a:pt x="378790" y="418744"/>
                  </a:lnTo>
                  <a:lnTo>
                    <a:pt x="378790" y="33930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446"/>
                  </a:moveTo>
                  <a:lnTo>
                    <a:pt x="873709" y="2964446"/>
                  </a:lnTo>
                  <a:lnTo>
                    <a:pt x="873709" y="3043872"/>
                  </a:lnTo>
                  <a:lnTo>
                    <a:pt x="1251445" y="3043872"/>
                  </a:lnTo>
                  <a:lnTo>
                    <a:pt x="1251445" y="2964446"/>
                  </a:lnTo>
                  <a:close/>
                </a:path>
                <a:path w="2676525" h="4258309">
                  <a:moveTo>
                    <a:pt x="1251445" y="2089391"/>
                  </a:moveTo>
                  <a:lnTo>
                    <a:pt x="873709" y="2089391"/>
                  </a:lnTo>
                  <a:lnTo>
                    <a:pt x="873709" y="2168817"/>
                  </a:lnTo>
                  <a:lnTo>
                    <a:pt x="1251445" y="2168817"/>
                  </a:lnTo>
                  <a:lnTo>
                    <a:pt x="1251445" y="2089391"/>
                  </a:lnTo>
                  <a:close/>
                </a:path>
                <a:path w="2676525" h="4258309">
                  <a:moveTo>
                    <a:pt x="1251445" y="1214361"/>
                  </a:moveTo>
                  <a:lnTo>
                    <a:pt x="873709" y="1214361"/>
                  </a:lnTo>
                  <a:lnTo>
                    <a:pt x="873709" y="1293787"/>
                  </a:lnTo>
                  <a:lnTo>
                    <a:pt x="1251445" y="1293787"/>
                  </a:lnTo>
                  <a:lnTo>
                    <a:pt x="1251445" y="1214361"/>
                  </a:lnTo>
                  <a:close/>
                </a:path>
                <a:path w="2676525" h="4258309">
                  <a:moveTo>
                    <a:pt x="1251445" y="339305"/>
                  </a:moveTo>
                  <a:lnTo>
                    <a:pt x="873709" y="339305"/>
                  </a:lnTo>
                  <a:lnTo>
                    <a:pt x="873709" y="418744"/>
                  </a:lnTo>
                  <a:lnTo>
                    <a:pt x="1251445" y="418744"/>
                  </a:lnTo>
                  <a:lnTo>
                    <a:pt x="1251445" y="33930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3500120"/>
                  </a:moveTo>
                  <a:lnTo>
                    <a:pt x="1557502" y="3500120"/>
                  </a:lnTo>
                  <a:lnTo>
                    <a:pt x="1557502" y="3580130"/>
                  </a:lnTo>
                  <a:lnTo>
                    <a:pt x="1557502" y="3919220"/>
                  </a:lnTo>
                  <a:lnTo>
                    <a:pt x="1629181" y="3919220"/>
                  </a:lnTo>
                  <a:lnTo>
                    <a:pt x="1629181" y="3580130"/>
                  </a:lnTo>
                  <a:lnTo>
                    <a:pt x="1935226" y="3580130"/>
                  </a:lnTo>
                  <a:lnTo>
                    <a:pt x="1935226" y="350012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446"/>
                  </a:moveTo>
                  <a:lnTo>
                    <a:pt x="1746364" y="2964446"/>
                  </a:lnTo>
                  <a:lnTo>
                    <a:pt x="1746364" y="3043872"/>
                  </a:lnTo>
                  <a:lnTo>
                    <a:pt x="2124113" y="3043872"/>
                  </a:lnTo>
                  <a:lnTo>
                    <a:pt x="2124113" y="2964446"/>
                  </a:lnTo>
                  <a:close/>
                </a:path>
                <a:path w="2676525" h="4258309">
                  <a:moveTo>
                    <a:pt x="2124113" y="2089391"/>
                  </a:moveTo>
                  <a:lnTo>
                    <a:pt x="1746364" y="2089391"/>
                  </a:lnTo>
                  <a:lnTo>
                    <a:pt x="1746364" y="2168817"/>
                  </a:lnTo>
                  <a:lnTo>
                    <a:pt x="2124113" y="2168817"/>
                  </a:lnTo>
                  <a:lnTo>
                    <a:pt x="2124113" y="2089391"/>
                  </a:lnTo>
                  <a:close/>
                </a:path>
                <a:path w="2676525" h="4258309">
                  <a:moveTo>
                    <a:pt x="2124113" y="1214361"/>
                  </a:moveTo>
                  <a:lnTo>
                    <a:pt x="1746364" y="1214361"/>
                  </a:lnTo>
                  <a:lnTo>
                    <a:pt x="1746364" y="1293787"/>
                  </a:lnTo>
                  <a:lnTo>
                    <a:pt x="2124113" y="1293787"/>
                  </a:lnTo>
                  <a:lnTo>
                    <a:pt x="2124113" y="1214361"/>
                  </a:lnTo>
                  <a:close/>
                </a:path>
                <a:path w="2676525" h="4258309">
                  <a:moveTo>
                    <a:pt x="2124113" y="339305"/>
                  </a:moveTo>
                  <a:lnTo>
                    <a:pt x="1746364" y="339305"/>
                  </a:lnTo>
                  <a:lnTo>
                    <a:pt x="1746364" y="418744"/>
                  </a:lnTo>
                  <a:lnTo>
                    <a:pt x="2124113" y="418744"/>
                  </a:lnTo>
                  <a:lnTo>
                    <a:pt x="2124113" y="33930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76"/>
                  </a:moveTo>
                  <a:lnTo>
                    <a:pt x="2619032" y="3839476"/>
                  </a:lnTo>
                  <a:lnTo>
                    <a:pt x="2619032" y="3918902"/>
                  </a:lnTo>
                  <a:lnTo>
                    <a:pt x="2676283" y="3918902"/>
                  </a:lnTo>
                  <a:lnTo>
                    <a:pt x="2676283" y="3839476"/>
                  </a:lnTo>
                  <a:close/>
                </a:path>
                <a:path w="2676525" h="4258309">
                  <a:moveTo>
                    <a:pt x="2676283" y="2964446"/>
                  </a:moveTo>
                  <a:lnTo>
                    <a:pt x="2619032" y="2964446"/>
                  </a:lnTo>
                  <a:lnTo>
                    <a:pt x="2619032" y="3043872"/>
                  </a:lnTo>
                  <a:lnTo>
                    <a:pt x="2676283" y="3043872"/>
                  </a:lnTo>
                  <a:lnTo>
                    <a:pt x="2676283" y="2964446"/>
                  </a:lnTo>
                  <a:close/>
                </a:path>
                <a:path w="2676525" h="4258309">
                  <a:moveTo>
                    <a:pt x="2676283" y="2089391"/>
                  </a:moveTo>
                  <a:lnTo>
                    <a:pt x="2619032" y="2089391"/>
                  </a:lnTo>
                  <a:lnTo>
                    <a:pt x="2619032" y="2168817"/>
                  </a:lnTo>
                  <a:lnTo>
                    <a:pt x="2676283" y="2168817"/>
                  </a:lnTo>
                  <a:lnTo>
                    <a:pt x="2676283" y="2089391"/>
                  </a:lnTo>
                  <a:close/>
                </a:path>
                <a:path w="2676525" h="4258309">
                  <a:moveTo>
                    <a:pt x="2676283" y="1214361"/>
                  </a:moveTo>
                  <a:lnTo>
                    <a:pt x="2619032" y="1214361"/>
                  </a:lnTo>
                  <a:lnTo>
                    <a:pt x="2619032" y="1293787"/>
                  </a:lnTo>
                  <a:lnTo>
                    <a:pt x="2676283" y="1293787"/>
                  </a:lnTo>
                  <a:lnTo>
                    <a:pt x="2676283" y="1214361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1AFE31A-7EA5-386E-9DA8-2A483E9CC9FB}"/>
                </a:ext>
              </a:extLst>
            </p:cNvPr>
            <p:cNvSpPr/>
            <p:nvPr/>
          </p:nvSpPr>
          <p:spPr>
            <a:xfrm>
              <a:off x="17427817" y="10500366"/>
              <a:ext cx="2124710" cy="758190"/>
            </a:xfrm>
            <a:custGeom>
              <a:avLst/>
              <a:gdLst/>
              <a:ahLst/>
              <a:cxnLst/>
              <a:rect l="l" t="t" r="r" b="b"/>
              <a:pathLst>
                <a:path w="2124709" h="758190">
                  <a:moveTo>
                    <a:pt x="189890" y="152"/>
                  </a:moveTo>
                  <a:lnTo>
                    <a:pt x="0" y="152"/>
                  </a:lnTo>
                  <a:lnTo>
                    <a:pt x="0" y="79629"/>
                  </a:lnTo>
                  <a:lnTo>
                    <a:pt x="189890" y="79629"/>
                  </a:lnTo>
                  <a:lnTo>
                    <a:pt x="189890" y="152"/>
                  </a:lnTo>
                  <a:close/>
                </a:path>
                <a:path w="2124709" h="758190">
                  <a:moveTo>
                    <a:pt x="378790" y="339356"/>
                  </a:moveTo>
                  <a:lnTo>
                    <a:pt x="1041" y="339356"/>
                  </a:lnTo>
                  <a:lnTo>
                    <a:pt x="1041" y="418782"/>
                  </a:lnTo>
                  <a:lnTo>
                    <a:pt x="378790" y="418782"/>
                  </a:lnTo>
                  <a:lnTo>
                    <a:pt x="378790" y="339356"/>
                  </a:lnTo>
                  <a:close/>
                </a:path>
                <a:path w="2124709" h="75819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124709" h="75819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124709" h="758190">
                  <a:moveTo>
                    <a:pt x="1251445" y="339356"/>
                  </a:moveTo>
                  <a:lnTo>
                    <a:pt x="873709" y="339356"/>
                  </a:lnTo>
                  <a:lnTo>
                    <a:pt x="873709" y="418782"/>
                  </a:lnTo>
                  <a:lnTo>
                    <a:pt x="1251445" y="418782"/>
                  </a:lnTo>
                  <a:lnTo>
                    <a:pt x="1251445" y="339356"/>
                  </a:lnTo>
                  <a:close/>
                </a:path>
                <a:path w="2124709" h="75819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124709" h="75819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124709" h="758190">
                  <a:moveTo>
                    <a:pt x="2124113" y="339356"/>
                  </a:moveTo>
                  <a:lnTo>
                    <a:pt x="1746364" y="339356"/>
                  </a:lnTo>
                  <a:lnTo>
                    <a:pt x="1746364" y="418782"/>
                  </a:lnTo>
                  <a:lnTo>
                    <a:pt x="2124113" y="418782"/>
                  </a:lnTo>
                  <a:lnTo>
                    <a:pt x="2124113" y="339356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and Peach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6F7885D-0472-CC27-44A4-14BE014FC8A8}"/>
              </a:ext>
            </a:extLst>
          </p:cNvPr>
          <p:cNvSpPr/>
          <p:nvPr userDrawn="1"/>
        </p:nvSpPr>
        <p:spPr>
          <a:xfrm>
            <a:off x="10568670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3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CAAFC2B-B021-DB81-C8AB-029AD0F4C4DA}"/>
              </a:ext>
            </a:extLst>
          </p:cNvPr>
          <p:cNvSpPr/>
          <p:nvPr userDrawn="1"/>
        </p:nvSpPr>
        <p:spPr>
          <a:xfrm>
            <a:off x="10568664" y="15221"/>
            <a:ext cx="1623047" cy="2376619"/>
          </a:xfrm>
          <a:custGeom>
            <a:avLst/>
            <a:gdLst/>
            <a:ahLst/>
            <a:cxnLst/>
            <a:rect l="l" t="t" r="r" b="b"/>
            <a:pathLst>
              <a:path w="2676525" h="3919220">
                <a:moveTo>
                  <a:pt x="127088" y="2625140"/>
                </a:moveTo>
                <a:lnTo>
                  <a:pt x="0" y="2625140"/>
                </a:lnTo>
                <a:lnTo>
                  <a:pt x="0" y="2704617"/>
                </a:lnTo>
                <a:lnTo>
                  <a:pt x="127088" y="2704617"/>
                </a:lnTo>
                <a:lnTo>
                  <a:pt x="127088" y="2625140"/>
                </a:lnTo>
                <a:close/>
              </a:path>
              <a:path w="2676525" h="3919220">
                <a:moveTo>
                  <a:pt x="127088" y="1750085"/>
                </a:moveTo>
                <a:lnTo>
                  <a:pt x="0" y="1750085"/>
                </a:lnTo>
                <a:lnTo>
                  <a:pt x="0" y="1829574"/>
                </a:lnTo>
                <a:lnTo>
                  <a:pt x="127088" y="1829574"/>
                </a:lnTo>
                <a:lnTo>
                  <a:pt x="127088" y="1750085"/>
                </a:lnTo>
                <a:close/>
              </a:path>
              <a:path w="2676525" h="3919220">
                <a:moveTo>
                  <a:pt x="127088" y="875042"/>
                </a:moveTo>
                <a:lnTo>
                  <a:pt x="0" y="875042"/>
                </a:lnTo>
                <a:lnTo>
                  <a:pt x="0" y="954532"/>
                </a:lnTo>
                <a:lnTo>
                  <a:pt x="127088" y="954532"/>
                </a:lnTo>
                <a:lnTo>
                  <a:pt x="127088" y="875042"/>
                </a:lnTo>
                <a:close/>
              </a:path>
              <a:path w="2676525" h="3919220">
                <a:moveTo>
                  <a:pt x="127088" y="0"/>
                </a:moveTo>
                <a:lnTo>
                  <a:pt x="0" y="0"/>
                </a:lnTo>
                <a:lnTo>
                  <a:pt x="0" y="79489"/>
                </a:lnTo>
                <a:lnTo>
                  <a:pt x="127088" y="79489"/>
                </a:lnTo>
                <a:lnTo>
                  <a:pt x="127088" y="0"/>
                </a:lnTo>
                <a:close/>
              </a:path>
              <a:path w="2676525" h="3919220">
                <a:moveTo>
                  <a:pt x="315963" y="2964345"/>
                </a:moveTo>
                <a:lnTo>
                  <a:pt x="0" y="2964345"/>
                </a:lnTo>
                <a:lnTo>
                  <a:pt x="0" y="3043771"/>
                </a:lnTo>
                <a:lnTo>
                  <a:pt x="315963" y="3043771"/>
                </a:lnTo>
                <a:lnTo>
                  <a:pt x="315963" y="2964345"/>
                </a:lnTo>
                <a:close/>
              </a:path>
              <a:path w="2676525" h="3919220">
                <a:moveTo>
                  <a:pt x="315963" y="2089302"/>
                </a:moveTo>
                <a:lnTo>
                  <a:pt x="0" y="2089302"/>
                </a:lnTo>
                <a:lnTo>
                  <a:pt x="0" y="2168741"/>
                </a:lnTo>
                <a:lnTo>
                  <a:pt x="315963" y="2168741"/>
                </a:lnTo>
                <a:lnTo>
                  <a:pt x="315963" y="2089302"/>
                </a:lnTo>
                <a:close/>
              </a:path>
              <a:path w="2676525" h="3919220">
                <a:moveTo>
                  <a:pt x="315963" y="1214259"/>
                </a:moveTo>
                <a:lnTo>
                  <a:pt x="0" y="1214259"/>
                </a:lnTo>
                <a:lnTo>
                  <a:pt x="0" y="1293685"/>
                </a:lnTo>
                <a:lnTo>
                  <a:pt x="315963" y="1293685"/>
                </a:lnTo>
                <a:lnTo>
                  <a:pt x="315963" y="1214259"/>
                </a:lnTo>
                <a:close/>
              </a:path>
              <a:path w="2676525" h="3919220">
                <a:moveTo>
                  <a:pt x="315963" y="339217"/>
                </a:moveTo>
                <a:lnTo>
                  <a:pt x="0" y="339217"/>
                </a:lnTo>
                <a:lnTo>
                  <a:pt x="0" y="418642"/>
                </a:lnTo>
                <a:lnTo>
                  <a:pt x="315963" y="418642"/>
                </a:lnTo>
                <a:lnTo>
                  <a:pt x="315963" y="339217"/>
                </a:lnTo>
                <a:close/>
              </a:path>
              <a:path w="2676525" h="3919220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3919220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3919220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391922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3919220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3919220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3919220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391922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3919220">
                <a:moveTo>
                  <a:pt x="1188643" y="2964345"/>
                </a:moveTo>
                <a:lnTo>
                  <a:pt x="810895" y="2964345"/>
                </a:lnTo>
                <a:lnTo>
                  <a:pt x="810895" y="3043771"/>
                </a:lnTo>
                <a:lnTo>
                  <a:pt x="1188643" y="3043771"/>
                </a:lnTo>
                <a:lnTo>
                  <a:pt x="1188643" y="2964345"/>
                </a:lnTo>
                <a:close/>
              </a:path>
              <a:path w="2676525" h="3919220">
                <a:moveTo>
                  <a:pt x="1188643" y="2089302"/>
                </a:moveTo>
                <a:lnTo>
                  <a:pt x="810895" y="2089302"/>
                </a:lnTo>
                <a:lnTo>
                  <a:pt x="810895" y="2168741"/>
                </a:lnTo>
                <a:lnTo>
                  <a:pt x="1188643" y="2168741"/>
                </a:lnTo>
                <a:lnTo>
                  <a:pt x="1188643" y="2089302"/>
                </a:lnTo>
                <a:close/>
              </a:path>
              <a:path w="2676525" h="3919220">
                <a:moveTo>
                  <a:pt x="1188643" y="1214259"/>
                </a:moveTo>
                <a:lnTo>
                  <a:pt x="810895" y="1214259"/>
                </a:lnTo>
                <a:lnTo>
                  <a:pt x="810895" y="1293685"/>
                </a:lnTo>
                <a:lnTo>
                  <a:pt x="1188643" y="1293685"/>
                </a:lnTo>
                <a:lnTo>
                  <a:pt x="1188643" y="1214259"/>
                </a:lnTo>
                <a:close/>
              </a:path>
              <a:path w="2676525" h="3919220">
                <a:moveTo>
                  <a:pt x="1188643" y="339217"/>
                </a:moveTo>
                <a:lnTo>
                  <a:pt x="810895" y="339217"/>
                </a:lnTo>
                <a:lnTo>
                  <a:pt x="810895" y="418642"/>
                </a:lnTo>
                <a:lnTo>
                  <a:pt x="1188643" y="418642"/>
                </a:lnTo>
                <a:lnTo>
                  <a:pt x="1188643" y="339217"/>
                </a:lnTo>
                <a:close/>
              </a:path>
              <a:path w="2676525" h="3919220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3919220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3919220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391922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3919220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3919220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3919220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391922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3919220">
                <a:moveTo>
                  <a:pt x="2061311" y="2964345"/>
                </a:moveTo>
                <a:lnTo>
                  <a:pt x="1683562" y="2964345"/>
                </a:lnTo>
                <a:lnTo>
                  <a:pt x="1683562" y="3043771"/>
                </a:lnTo>
                <a:lnTo>
                  <a:pt x="2061311" y="3043771"/>
                </a:lnTo>
                <a:lnTo>
                  <a:pt x="2061311" y="2964345"/>
                </a:lnTo>
                <a:close/>
              </a:path>
              <a:path w="2676525" h="3919220">
                <a:moveTo>
                  <a:pt x="2061311" y="2089302"/>
                </a:moveTo>
                <a:lnTo>
                  <a:pt x="1683562" y="2089302"/>
                </a:lnTo>
                <a:lnTo>
                  <a:pt x="1683562" y="2168741"/>
                </a:lnTo>
                <a:lnTo>
                  <a:pt x="2061311" y="2168741"/>
                </a:lnTo>
                <a:lnTo>
                  <a:pt x="2061311" y="2089302"/>
                </a:lnTo>
                <a:close/>
              </a:path>
              <a:path w="2676525" h="3919220">
                <a:moveTo>
                  <a:pt x="2061311" y="1214259"/>
                </a:moveTo>
                <a:lnTo>
                  <a:pt x="1683562" y="1214259"/>
                </a:lnTo>
                <a:lnTo>
                  <a:pt x="1683562" y="1293685"/>
                </a:lnTo>
                <a:lnTo>
                  <a:pt x="2061311" y="1293685"/>
                </a:lnTo>
                <a:lnTo>
                  <a:pt x="2061311" y="1214259"/>
                </a:lnTo>
                <a:close/>
              </a:path>
              <a:path w="2676525" h="3919220">
                <a:moveTo>
                  <a:pt x="2061311" y="339217"/>
                </a:moveTo>
                <a:lnTo>
                  <a:pt x="1683562" y="339217"/>
                </a:lnTo>
                <a:lnTo>
                  <a:pt x="1683562" y="418642"/>
                </a:lnTo>
                <a:lnTo>
                  <a:pt x="2061311" y="418642"/>
                </a:lnTo>
                <a:lnTo>
                  <a:pt x="2061311" y="339217"/>
                </a:lnTo>
                <a:close/>
              </a:path>
              <a:path w="2676525" h="3919220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3919220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3919220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3919220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3919220">
                <a:moveTo>
                  <a:pt x="2676283" y="3839387"/>
                </a:moveTo>
                <a:lnTo>
                  <a:pt x="2556218" y="3839387"/>
                </a:lnTo>
                <a:lnTo>
                  <a:pt x="2556218" y="3918826"/>
                </a:lnTo>
                <a:lnTo>
                  <a:pt x="2676283" y="3918826"/>
                </a:lnTo>
                <a:lnTo>
                  <a:pt x="2676283" y="3839387"/>
                </a:lnTo>
                <a:close/>
              </a:path>
              <a:path w="2676525" h="3919220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3919220">
                <a:moveTo>
                  <a:pt x="2676283" y="2964345"/>
                </a:moveTo>
                <a:lnTo>
                  <a:pt x="2556218" y="2964345"/>
                </a:lnTo>
                <a:lnTo>
                  <a:pt x="2556218" y="3043771"/>
                </a:lnTo>
                <a:lnTo>
                  <a:pt x="2676283" y="3043771"/>
                </a:lnTo>
                <a:lnTo>
                  <a:pt x="2676283" y="2964345"/>
                </a:lnTo>
                <a:close/>
              </a:path>
              <a:path w="2676525" h="3919220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3919220">
                <a:moveTo>
                  <a:pt x="2676283" y="2089302"/>
                </a:moveTo>
                <a:lnTo>
                  <a:pt x="2556218" y="2089302"/>
                </a:lnTo>
                <a:lnTo>
                  <a:pt x="2556218" y="2168741"/>
                </a:lnTo>
                <a:lnTo>
                  <a:pt x="2676283" y="2168741"/>
                </a:lnTo>
                <a:lnTo>
                  <a:pt x="2676283" y="2089302"/>
                </a:lnTo>
                <a:close/>
              </a:path>
              <a:path w="2676525" h="3919220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3919220">
                <a:moveTo>
                  <a:pt x="2676283" y="1214259"/>
                </a:moveTo>
                <a:lnTo>
                  <a:pt x="2556218" y="1214259"/>
                </a:lnTo>
                <a:lnTo>
                  <a:pt x="2556218" y="1293685"/>
                </a:lnTo>
                <a:lnTo>
                  <a:pt x="2676283" y="1293685"/>
                </a:lnTo>
                <a:lnTo>
                  <a:pt x="2676283" y="1214259"/>
                </a:lnTo>
                <a:close/>
              </a:path>
              <a:path w="2676525" h="3919220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3919220">
                <a:moveTo>
                  <a:pt x="2676283" y="339217"/>
                </a:moveTo>
                <a:lnTo>
                  <a:pt x="2556218" y="339217"/>
                </a:lnTo>
                <a:lnTo>
                  <a:pt x="2556218" y="418642"/>
                </a:lnTo>
                <a:lnTo>
                  <a:pt x="2676283" y="418642"/>
                </a:lnTo>
                <a:lnTo>
                  <a:pt x="2676283" y="339217"/>
                </a:lnTo>
                <a:close/>
              </a:path>
              <a:path w="2676525" h="3919220">
                <a:moveTo>
                  <a:pt x="2676283" y="0"/>
                </a:moveTo>
                <a:lnTo>
                  <a:pt x="2367356" y="0"/>
                </a:lnTo>
                <a:lnTo>
                  <a:pt x="2367356" y="80010"/>
                </a:lnTo>
                <a:lnTo>
                  <a:pt x="2367356" y="419100"/>
                </a:lnTo>
                <a:lnTo>
                  <a:pt x="2439022" y="419100"/>
                </a:lnTo>
                <a:lnTo>
                  <a:pt x="2439022" y="80010"/>
                </a:lnTo>
                <a:lnTo>
                  <a:pt x="2676283" y="80010"/>
                </a:lnTo>
                <a:lnTo>
                  <a:pt x="2676283" y="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D40ECEDF-D5E3-4C42-A0BC-4E9947ED78E2}"/>
              </a:ext>
            </a:extLst>
          </p:cNvPr>
          <p:cNvSpPr/>
          <p:nvPr userDrawn="1"/>
        </p:nvSpPr>
        <p:spPr>
          <a:xfrm>
            <a:off x="10568664" y="4260173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229"/>
                </a:moveTo>
                <a:lnTo>
                  <a:pt x="0" y="2625229"/>
                </a:lnTo>
                <a:lnTo>
                  <a:pt x="0" y="2704706"/>
                </a:lnTo>
                <a:lnTo>
                  <a:pt x="127088" y="2704706"/>
                </a:lnTo>
                <a:lnTo>
                  <a:pt x="127088" y="2625229"/>
                </a:lnTo>
                <a:close/>
              </a:path>
              <a:path w="2676525" h="4258309">
                <a:moveTo>
                  <a:pt x="127088" y="1750187"/>
                </a:moveTo>
                <a:lnTo>
                  <a:pt x="0" y="1750187"/>
                </a:lnTo>
                <a:lnTo>
                  <a:pt x="0" y="1829676"/>
                </a:lnTo>
                <a:lnTo>
                  <a:pt x="127088" y="1829676"/>
                </a:lnTo>
                <a:lnTo>
                  <a:pt x="127088" y="1750187"/>
                </a:lnTo>
                <a:close/>
              </a:path>
              <a:path w="2676525" h="4258309">
                <a:moveTo>
                  <a:pt x="127088" y="875144"/>
                </a:moveTo>
                <a:lnTo>
                  <a:pt x="0" y="875144"/>
                </a:lnTo>
                <a:lnTo>
                  <a:pt x="0" y="954633"/>
                </a:lnTo>
                <a:lnTo>
                  <a:pt x="127088" y="954633"/>
                </a:lnTo>
                <a:lnTo>
                  <a:pt x="127088" y="875144"/>
                </a:lnTo>
                <a:close/>
              </a:path>
              <a:path w="2676525" h="4258309">
                <a:moveTo>
                  <a:pt x="127088" y="88"/>
                </a:moveTo>
                <a:lnTo>
                  <a:pt x="0" y="88"/>
                </a:lnTo>
                <a:lnTo>
                  <a:pt x="0" y="79590"/>
                </a:lnTo>
                <a:lnTo>
                  <a:pt x="127088" y="79590"/>
                </a:lnTo>
                <a:lnTo>
                  <a:pt x="127088" y="88"/>
                </a:lnTo>
                <a:close/>
              </a:path>
              <a:path w="2676525" h="4258309">
                <a:moveTo>
                  <a:pt x="315963" y="2964446"/>
                </a:moveTo>
                <a:lnTo>
                  <a:pt x="0" y="2964446"/>
                </a:lnTo>
                <a:lnTo>
                  <a:pt x="0" y="3043872"/>
                </a:lnTo>
                <a:lnTo>
                  <a:pt x="315963" y="3043872"/>
                </a:lnTo>
                <a:lnTo>
                  <a:pt x="315963" y="2964446"/>
                </a:lnTo>
                <a:close/>
              </a:path>
              <a:path w="2676525" h="4258309">
                <a:moveTo>
                  <a:pt x="315963" y="2089404"/>
                </a:moveTo>
                <a:lnTo>
                  <a:pt x="0" y="2089404"/>
                </a:lnTo>
                <a:lnTo>
                  <a:pt x="0" y="2168829"/>
                </a:lnTo>
                <a:lnTo>
                  <a:pt x="315963" y="2168829"/>
                </a:lnTo>
                <a:lnTo>
                  <a:pt x="315963" y="2089404"/>
                </a:lnTo>
                <a:close/>
              </a:path>
              <a:path w="2676525" h="4258309">
                <a:moveTo>
                  <a:pt x="315963" y="1214361"/>
                </a:moveTo>
                <a:lnTo>
                  <a:pt x="0" y="1214361"/>
                </a:lnTo>
                <a:lnTo>
                  <a:pt x="0" y="1293787"/>
                </a:lnTo>
                <a:lnTo>
                  <a:pt x="315963" y="1293787"/>
                </a:lnTo>
                <a:lnTo>
                  <a:pt x="315963" y="1214361"/>
                </a:lnTo>
                <a:close/>
              </a:path>
              <a:path w="2676525" h="4258309">
                <a:moveTo>
                  <a:pt x="315963" y="339305"/>
                </a:moveTo>
                <a:lnTo>
                  <a:pt x="0" y="339305"/>
                </a:lnTo>
                <a:lnTo>
                  <a:pt x="0" y="418744"/>
                </a:lnTo>
                <a:lnTo>
                  <a:pt x="315963" y="418744"/>
                </a:lnTo>
                <a:lnTo>
                  <a:pt x="315963" y="339305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446"/>
                </a:moveTo>
                <a:lnTo>
                  <a:pt x="810895" y="2964446"/>
                </a:lnTo>
                <a:lnTo>
                  <a:pt x="810895" y="3043872"/>
                </a:lnTo>
                <a:lnTo>
                  <a:pt x="1188643" y="3043872"/>
                </a:lnTo>
                <a:lnTo>
                  <a:pt x="1188643" y="2964446"/>
                </a:lnTo>
                <a:close/>
              </a:path>
              <a:path w="2676525" h="4258309">
                <a:moveTo>
                  <a:pt x="1188643" y="2089404"/>
                </a:moveTo>
                <a:lnTo>
                  <a:pt x="810895" y="2089404"/>
                </a:lnTo>
                <a:lnTo>
                  <a:pt x="810895" y="2168829"/>
                </a:lnTo>
                <a:lnTo>
                  <a:pt x="1188643" y="2168829"/>
                </a:lnTo>
                <a:lnTo>
                  <a:pt x="1188643" y="2089404"/>
                </a:lnTo>
                <a:close/>
              </a:path>
              <a:path w="2676525" h="4258309">
                <a:moveTo>
                  <a:pt x="1188643" y="1214361"/>
                </a:moveTo>
                <a:lnTo>
                  <a:pt x="810895" y="1214361"/>
                </a:lnTo>
                <a:lnTo>
                  <a:pt x="810895" y="1293787"/>
                </a:lnTo>
                <a:lnTo>
                  <a:pt x="1188643" y="1293787"/>
                </a:lnTo>
                <a:lnTo>
                  <a:pt x="1188643" y="1214361"/>
                </a:lnTo>
                <a:close/>
              </a:path>
              <a:path w="2676525" h="4258309">
                <a:moveTo>
                  <a:pt x="1188643" y="339305"/>
                </a:moveTo>
                <a:lnTo>
                  <a:pt x="810895" y="339305"/>
                </a:lnTo>
                <a:lnTo>
                  <a:pt x="810895" y="418744"/>
                </a:lnTo>
                <a:lnTo>
                  <a:pt x="1188643" y="418744"/>
                </a:lnTo>
                <a:lnTo>
                  <a:pt x="1188643" y="339305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3500120"/>
                </a:moveTo>
                <a:lnTo>
                  <a:pt x="1494701" y="3500120"/>
                </a:lnTo>
                <a:lnTo>
                  <a:pt x="1494701" y="3580130"/>
                </a:lnTo>
                <a:lnTo>
                  <a:pt x="1494701" y="3919220"/>
                </a:lnTo>
                <a:lnTo>
                  <a:pt x="1566354" y="3919220"/>
                </a:lnTo>
                <a:lnTo>
                  <a:pt x="1566354" y="3580130"/>
                </a:lnTo>
                <a:lnTo>
                  <a:pt x="1872399" y="3580130"/>
                </a:lnTo>
                <a:lnTo>
                  <a:pt x="1872399" y="350012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446"/>
                </a:moveTo>
                <a:lnTo>
                  <a:pt x="1683562" y="2964446"/>
                </a:lnTo>
                <a:lnTo>
                  <a:pt x="1683562" y="3043872"/>
                </a:lnTo>
                <a:lnTo>
                  <a:pt x="2061311" y="3043872"/>
                </a:lnTo>
                <a:lnTo>
                  <a:pt x="2061311" y="2964446"/>
                </a:lnTo>
                <a:close/>
              </a:path>
              <a:path w="2676525" h="4258309">
                <a:moveTo>
                  <a:pt x="2061311" y="2089404"/>
                </a:moveTo>
                <a:lnTo>
                  <a:pt x="1683562" y="2089404"/>
                </a:lnTo>
                <a:lnTo>
                  <a:pt x="1683562" y="2168829"/>
                </a:lnTo>
                <a:lnTo>
                  <a:pt x="2061311" y="2168829"/>
                </a:lnTo>
                <a:lnTo>
                  <a:pt x="2061311" y="2089404"/>
                </a:lnTo>
                <a:close/>
              </a:path>
              <a:path w="2676525" h="4258309">
                <a:moveTo>
                  <a:pt x="2061311" y="1214361"/>
                </a:moveTo>
                <a:lnTo>
                  <a:pt x="1683562" y="1214361"/>
                </a:lnTo>
                <a:lnTo>
                  <a:pt x="1683562" y="1293787"/>
                </a:lnTo>
                <a:lnTo>
                  <a:pt x="2061311" y="1293787"/>
                </a:lnTo>
                <a:lnTo>
                  <a:pt x="2061311" y="1214361"/>
                </a:lnTo>
                <a:close/>
              </a:path>
              <a:path w="2676525" h="4258309">
                <a:moveTo>
                  <a:pt x="2061311" y="339305"/>
                </a:moveTo>
                <a:lnTo>
                  <a:pt x="1683562" y="339305"/>
                </a:lnTo>
                <a:lnTo>
                  <a:pt x="1683562" y="418744"/>
                </a:lnTo>
                <a:lnTo>
                  <a:pt x="2061311" y="418744"/>
                </a:lnTo>
                <a:lnTo>
                  <a:pt x="2061311" y="339305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76"/>
                </a:moveTo>
                <a:lnTo>
                  <a:pt x="2556218" y="3839476"/>
                </a:lnTo>
                <a:lnTo>
                  <a:pt x="2556218" y="3918915"/>
                </a:lnTo>
                <a:lnTo>
                  <a:pt x="2676283" y="3918915"/>
                </a:lnTo>
                <a:lnTo>
                  <a:pt x="2676283" y="383947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446"/>
                </a:moveTo>
                <a:lnTo>
                  <a:pt x="2556218" y="2964446"/>
                </a:lnTo>
                <a:lnTo>
                  <a:pt x="2556218" y="3043872"/>
                </a:lnTo>
                <a:lnTo>
                  <a:pt x="2676283" y="3043872"/>
                </a:lnTo>
                <a:lnTo>
                  <a:pt x="2676283" y="2964446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404"/>
                </a:moveTo>
                <a:lnTo>
                  <a:pt x="2556218" y="2089404"/>
                </a:lnTo>
                <a:lnTo>
                  <a:pt x="2556218" y="2168829"/>
                </a:lnTo>
                <a:lnTo>
                  <a:pt x="2676283" y="2168829"/>
                </a:lnTo>
                <a:lnTo>
                  <a:pt x="2676283" y="2089404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361"/>
                </a:moveTo>
                <a:lnTo>
                  <a:pt x="2556218" y="1214361"/>
                </a:lnTo>
                <a:lnTo>
                  <a:pt x="2556218" y="1293787"/>
                </a:lnTo>
                <a:lnTo>
                  <a:pt x="2676283" y="1293787"/>
                </a:lnTo>
                <a:lnTo>
                  <a:pt x="2676283" y="1214361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D07BDA07-EEE0-622A-C7CA-614EF3C4B746}"/>
              </a:ext>
            </a:extLst>
          </p:cNvPr>
          <p:cNvSpPr/>
          <p:nvPr userDrawn="1"/>
        </p:nvSpPr>
        <p:spPr>
          <a:xfrm>
            <a:off x="10568664" y="6382649"/>
            <a:ext cx="1250305" cy="459767"/>
          </a:xfrm>
          <a:custGeom>
            <a:avLst/>
            <a:gdLst/>
            <a:ahLst/>
            <a:cxnLst/>
            <a:rect l="l" t="t" r="r" b="b"/>
            <a:pathLst>
              <a:path w="2061844" h="758190">
                <a:moveTo>
                  <a:pt x="127088" y="152"/>
                </a:moveTo>
                <a:lnTo>
                  <a:pt x="0" y="152"/>
                </a:lnTo>
                <a:lnTo>
                  <a:pt x="0" y="79629"/>
                </a:lnTo>
                <a:lnTo>
                  <a:pt x="127088" y="79629"/>
                </a:lnTo>
                <a:lnTo>
                  <a:pt x="127088" y="152"/>
                </a:lnTo>
                <a:close/>
              </a:path>
              <a:path w="2061844" h="758190">
                <a:moveTo>
                  <a:pt x="315963" y="339356"/>
                </a:moveTo>
                <a:lnTo>
                  <a:pt x="0" y="339356"/>
                </a:lnTo>
                <a:lnTo>
                  <a:pt x="0" y="418795"/>
                </a:lnTo>
                <a:lnTo>
                  <a:pt x="315963" y="418795"/>
                </a:lnTo>
                <a:lnTo>
                  <a:pt x="315963" y="339356"/>
                </a:lnTo>
                <a:close/>
              </a:path>
              <a:path w="2061844" h="75819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061844" h="75819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061844" h="758190">
                <a:moveTo>
                  <a:pt x="1188643" y="339356"/>
                </a:moveTo>
                <a:lnTo>
                  <a:pt x="810895" y="339356"/>
                </a:lnTo>
                <a:lnTo>
                  <a:pt x="810895" y="418795"/>
                </a:lnTo>
                <a:lnTo>
                  <a:pt x="1188643" y="418795"/>
                </a:lnTo>
                <a:lnTo>
                  <a:pt x="1188643" y="339356"/>
                </a:lnTo>
                <a:close/>
              </a:path>
              <a:path w="2061844" h="75819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061844" h="75819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061844" h="758190">
                <a:moveTo>
                  <a:pt x="2061311" y="339356"/>
                </a:moveTo>
                <a:lnTo>
                  <a:pt x="1683562" y="339356"/>
                </a:lnTo>
                <a:lnTo>
                  <a:pt x="1683562" y="418795"/>
                </a:lnTo>
                <a:lnTo>
                  <a:pt x="2061311" y="418795"/>
                </a:lnTo>
                <a:lnTo>
                  <a:pt x="2061311" y="339356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6B437654-AFAA-71FF-85FB-91159F5DC8DB}"/>
              </a:ext>
            </a:extLst>
          </p:cNvPr>
          <p:cNvSpPr/>
          <p:nvPr userDrawn="1"/>
        </p:nvSpPr>
        <p:spPr>
          <a:xfrm>
            <a:off x="10568664" y="2137697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179"/>
                </a:moveTo>
                <a:lnTo>
                  <a:pt x="0" y="2625179"/>
                </a:lnTo>
                <a:lnTo>
                  <a:pt x="0" y="2704668"/>
                </a:lnTo>
                <a:lnTo>
                  <a:pt x="127088" y="2704668"/>
                </a:lnTo>
                <a:lnTo>
                  <a:pt x="127088" y="2625179"/>
                </a:lnTo>
                <a:close/>
              </a:path>
              <a:path w="2676525" h="4258309">
                <a:moveTo>
                  <a:pt x="127088" y="1750136"/>
                </a:moveTo>
                <a:lnTo>
                  <a:pt x="0" y="1750136"/>
                </a:lnTo>
                <a:lnTo>
                  <a:pt x="0" y="1829625"/>
                </a:lnTo>
                <a:lnTo>
                  <a:pt x="127088" y="1829625"/>
                </a:lnTo>
                <a:lnTo>
                  <a:pt x="127088" y="1750136"/>
                </a:lnTo>
                <a:close/>
              </a:path>
              <a:path w="2676525" h="4258309">
                <a:moveTo>
                  <a:pt x="127088" y="875093"/>
                </a:moveTo>
                <a:lnTo>
                  <a:pt x="0" y="875093"/>
                </a:lnTo>
                <a:lnTo>
                  <a:pt x="0" y="954582"/>
                </a:lnTo>
                <a:lnTo>
                  <a:pt x="127088" y="954582"/>
                </a:lnTo>
                <a:lnTo>
                  <a:pt x="127088" y="875093"/>
                </a:lnTo>
                <a:close/>
              </a:path>
              <a:path w="2676525" h="4258309">
                <a:moveTo>
                  <a:pt x="127088" y="50"/>
                </a:moveTo>
                <a:lnTo>
                  <a:pt x="0" y="50"/>
                </a:lnTo>
                <a:lnTo>
                  <a:pt x="0" y="79540"/>
                </a:lnTo>
                <a:lnTo>
                  <a:pt x="127088" y="79540"/>
                </a:lnTo>
                <a:lnTo>
                  <a:pt x="127088" y="50"/>
                </a:lnTo>
                <a:close/>
              </a:path>
              <a:path w="2676525" h="4258309">
                <a:moveTo>
                  <a:pt x="315963" y="2964383"/>
                </a:moveTo>
                <a:lnTo>
                  <a:pt x="0" y="2964383"/>
                </a:lnTo>
                <a:lnTo>
                  <a:pt x="0" y="3043821"/>
                </a:lnTo>
                <a:lnTo>
                  <a:pt x="315963" y="3043821"/>
                </a:lnTo>
                <a:lnTo>
                  <a:pt x="315963" y="2964383"/>
                </a:lnTo>
                <a:close/>
              </a:path>
              <a:path w="2676525" h="4258309">
                <a:moveTo>
                  <a:pt x="315963" y="2089353"/>
                </a:moveTo>
                <a:lnTo>
                  <a:pt x="0" y="2089353"/>
                </a:lnTo>
                <a:lnTo>
                  <a:pt x="0" y="2168791"/>
                </a:lnTo>
                <a:lnTo>
                  <a:pt x="315963" y="2168791"/>
                </a:lnTo>
                <a:lnTo>
                  <a:pt x="315963" y="2089353"/>
                </a:lnTo>
                <a:close/>
              </a:path>
              <a:path w="2676525" h="4258309">
                <a:moveTo>
                  <a:pt x="315963" y="1214297"/>
                </a:moveTo>
                <a:lnTo>
                  <a:pt x="0" y="1214297"/>
                </a:lnTo>
                <a:lnTo>
                  <a:pt x="0" y="1293736"/>
                </a:lnTo>
                <a:lnTo>
                  <a:pt x="315963" y="1293736"/>
                </a:lnTo>
                <a:lnTo>
                  <a:pt x="315963" y="1214297"/>
                </a:lnTo>
                <a:close/>
              </a:path>
              <a:path w="2676525" h="4258309">
                <a:moveTo>
                  <a:pt x="315963" y="339267"/>
                </a:moveTo>
                <a:lnTo>
                  <a:pt x="0" y="339267"/>
                </a:lnTo>
                <a:lnTo>
                  <a:pt x="0" y="418706"/>
                </a:lnTo>
                <a:lnTo>
                  <a:pt x="315963" y="418706"/>
                </a:lnTo>
                <a:lnTo>
                  <a:pt x="315963" y="339267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383"/>
                </a:moveTo>
                <a:lnTo>
                  <a:pt x="810895" y="2964383"/>
                </a:lnTo>
                <a:lnTo>
                  <a:pt x="810895" y="3043821"/>
                </a:lnTo>
                <a:lnTo>
                  <a:pt x="1188643" y="3043821"/>
                </a:lnTo>
                <a:lnTo>
                  <a:pt x="1188643" y="2964383"/>
                </a:lnTo>
                <a:close/>
              </a:path>
              <a:path w="2676525" h="4258309">
                <a:moveTo>
                  <a:pt x="1188643" y="2089353"/>
                </a:moveTo>
                <a:lnTo>
                  <a:pt x="810895" y="2089353"/>
                </a:lnTo>
                <a:lnTo>
                  <a:pt x="810895" y="2168791"/>
                </a:lnTo>
                <a:lnTo>
                  <a:pt x="1188643" y="2168791"/>
                </a:lnTo>
                <a:lnTo>
                  <a:pt x="1188643" y="2089353"/>
                </a:lnTo>
                <a:close/>
              </a:path>
              <a:path w="2676525" h="4258309">
                <a:moveTo>
                  <a:pt x="1188643" y="1214297"/>
                </a:moveTo>
                <a:lnTo>
                  <a:pt x="810895" y="1214297"/>
                </a:lnTo>
                <a:lnTo>
                  <a:pt x="810895" y="1293736"/>
                </a:lnTo>
                <a:lnTo>
                  <a:pt x="1188643" y="1293736"/>
                </a:lnTo>
                <a:lnTo>
                  <a:pt x="1188643" y="1214297"/>
                </a:lnTo>
                <a:close/>
              </a:path>
              <a:path w="2676525" h="4258309">
                <a:moveTo>
                  <a:pt x="1188643" y="339267"/>
                </a:moveTo>
                <a:lnTo>
                  <a:pt x="810895" y="339267"/>
                </a:lnTo>
                <a:lnTo>
                  <a:pt x="810895" y="418706"/>
                </a:lnTo>
                <a:lnTo>
                  <a:pt x="1188643" y="418706"/>
                </a:lnTo>
                <a:lnTo>
                  <a:pt x="1188643" y="339267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383"/>
                </a:moveTo>
                <a:lnTo>
                  <a:pt x="1683562" y="2964383"/>
                </a:lnTo>
                <a:lnTo>
                  <a:pt x="1683562" y="3043821"/>
                </a:lnTo>
                <a:lnTo>
                  <a:pt x="2061311" y="3043821"/>
                </a:lnTo>
                <a:lnTo>
                  <a:pt x="2061311" y="2964383"/>
                </a:lnTo>
                <a:close/>
              </a:path>
              <a:path w="2676525" h="4258309">
                <a:moveTo>
                  <a:pt x="2061311" y="2089353"/>
                </a:moveTo>
                <a:lnTo>
                  <a:pt x="1683562" y="2089353"/>
                </a:lnTo>
                <a:lnTo>
                  <a:pt x="1683562" y="2168791"/>
                </a:lnTo>
                <a:lnTo>
                  <a:pt x="2061311" y="2168791"/>
                </a:lnTo>
                <a:lnTo>
                  <a:pt x="2061311" y="2089353"/>
                </a:lnTo>
                <a:close/>
              </a:path>
              <a:path w="2676525" h="4258309">
                <a:moveTo>
                  <a:pt x="2061311" y="1214297"/>
                </a:moveTo>
                <a:lnTo>
                  <a:pt x="1683562" y="1214297"/>
                </a:lnTo>
                <a:lnTo>
                  <a:pt x="1683562" y="1293736"/>
                </a:lnTo>
                <a:lnTo>
                  <a:pt x="2061311" y="1293736"/>
                </a:lnTo>
                <a:lnTo>
                  <a:pt x="2061311" y="1214297"/>
                </a:lnTo>
                <a:close/>
              </a:path>
              <a:path w="2676525" h="4258309">
                <a:moveTo>
                  <a:pt x="2061311" y="339267"/>
                </a:moveTo>
                <a:lnTo>
                  <a:pt x="1683562" y="339267"/>
                </a:lnTo>
                <a:lnTo>
                  <a:pt x="1683562" y="418706"/>
                </a:lnTo>
                <a:lnTo>
                  <a:pt x="2061311" y="418706"/>
                </a:lnTo>
                <a:lnTo>
                  <a:pt x="2061311" y="339267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26"/>
                </a:moveTo>
                <a:lnTo>
                  <a:pt x="2556218" y="3839426"/>
                </a:lnTo>
                <a:lnTo>
                  <a:pt x="2556218" y="3918864"/>
                </a:lnTo>
                <a:lnTo>
                  <a:pt x="2676283" y="3918864"/>
                </a:lnTo>
                <a:lnTo>
                  <a:pt x="2676283" y="383942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383"/>
                </a:moveTo>
                <a:lnTo>
                  <a:pt x="2556218" y="2964383"/>
                </a:lnTo>
                <a:lnTo>
                  <a:pt x="2556218" y="3043821"/>
                </a:lnTo>
                <a:lnTo>
                  <a:pt x="2676283" y="3043821"/>
                </a:lnTo>
                <a:lnTo>
                  <a:pt x="2676283" y="2964383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353"/>
                </a:moveTo>
                <a:lnTo>
                  <a:pt x="2556218" y="2089353"/>
                </a:lnTo>
                <a:lnTo>
                  <a:pt x="2556218" y="2168791"/>
                </a:lnTo>
                <a:lnTo>
                  <a:pt x="2676283" y="2168791"/>
                </a:lnTo>
                <a:lnTo>
                  <a:pt x="2676283" y="2089353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297"/>
                </a:moveTo>
                <a:lnTo>
                  <a:pt x="2556218" y="1214297"/>
                </a:lnTo>
                <a:lnTo>
                  <a:pt x="2556218" y="1293736"/>
                </a:lnTo>
                <a:lnTo>
                  <a:pt x="2676283" y="1293736"/>
                </a:lnTo>
                <a:lnTo>
                  <a:pt x="2676283" y="1214297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4258309">
                <a:moveTo>
                  <a:pt x="2676283" y="339267"/>
                </a:moveTo>
                <a:lnTo>
                  <a:pt x="2556218" y="339267"/>
                </a:lnTo>
                <a:lnTo>
                  <a:pt x="2556218" y="418706"/>
                </a:lnTo>
                <a:lnTo>
                  <a:pt x="2676283" y="418706"/>
                </a:lnTo>
                <a:lnTo>
                  <a:pt x="2676283" y="339267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and Peach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7339" y="609600"/>
            <a:ext cx="8757322" cy="410599"/>
          </a:xfrm>
          <a:prstGeom prst="rect">
            <a:avLst/>
          </a:prstGeom>
        </p:spPr>
        <p:txBody>
          <a:bodyPr/>
          <a:lstStyle>
            <a:lvl1pPr algn="ctr">
              <a:defRPr kumimoji="0" lang="en-GB" sz="3729" b="1" i="0" u="none" strike="noStrike" kern="0" cap="none" spc="0" normalizeH="0" baseline="0" dirty="0">
                <a:ln>
                  <a:noFill/>
                </a:ln>
                <a:solidFill>
                  <a:srgbClr val="003D6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0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Stri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79AAFF-3E18-1C7B-95F1-921EDC477360}"/>
              </a:ext>
            </a:extLst>
          </p:cNvPr>
          <p:cNvSpPr/>
          <p:nvPr userDrawn="1"/>
        </p:nvSpPr>
        <p:spPr>
          <a:xfrm>
            <a:off x="1482" y="0"/>
            <a:ext cx="2989641" cy="6857615"/>
          </a:xfrm>
          <a:custGeom>
            <a:avLst/>
            <a:gdLst/>
            <a:ahLst/>
            <a:cxnLst/>
            <a:rect l="l" t="t" r="r" b="b"/>
            <a:pathLst>
              <a:path w="4930140" h="11308715">
                <a:moveTo>
                  <a:pt x="4930048" y="0"/>
                </a:moveTo>
                <a:lnTo>
                  <a:pt x="0" y="0"/>
                </a:lnTo>
                <a:lnTo>
                  <a:pt x="0" y="11308189"/>
                </a:lnTo>
                <a:lnTo>
                  <a:pt x="4930048" y="11308189"/>
                </a:lnTo>
                <a:lnTo>
                  <a:pt x="493004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358CFCB-0C9B-3DD1-D1F2-2E0906631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0" y="1760250"/>
            <a:ext cx="3119645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78EB67-7706-A5E3-D8D7-815DFBEF5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0" y="2661707"/>
            <a:ext cx="3119645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ead Offic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982027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Carmelite</a:t>
            </a:r>
            <a:r>
              <a:rPr lang="en-GB" sz="1182" spc="3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18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House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 marR="3081">
              <a:lnSpc>
                <a:spcPct val="137400"/>
              </a:lnSpc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  <a:r>
              <a:rPr sz="1182" spc="17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Victoria</a:t>
            </a:r>
            <a:r>
              <a:rPr sz="1182" spc="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Embankment </a:t>
            </a:r>
            <a:r>
              <a:rPr sz="1182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London,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EC4Y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1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0DZ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ed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GB"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503370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lang="en-GB"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address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44577" y="395948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en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361417-8AAA-AED5-48DB-DF3F52502176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464D51-7694-E2B5-CC85-D1184329CAAE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57743C-D8AD-C093-4A92-960B52073B74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845DD2-E812-8F50-CB3C-5E9D16EA81D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8CAC64-29BC-1F25-7AD9-D7CCA7514B75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26CA87-642F-5937-26CF-A3283C669D22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3F2FF0-6D5E-F18A-0570-1379B4B7EEC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A96B3241-8C2A-6255-844A-86F20D4C17B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E80824-9DD7-D178-3801-02864CD2320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FDEFDB-6D57-225B-7994-6376566D63AF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DE101-BF1B-6A6D-B085-555559989FA8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ECF4B-0652-4760-DE42-F3B3ED3701A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2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22" r:id="rId8"/>
    <p:sldLayoutId id="2147483725" r:id="rId9"/>
    <p:sldLayoutId id="2147483707" r:id="rId10"/>
    <p:sldLayoutId id="2147483708" r:id="rId11"/>
    <p:sldLayoutId id="2147483724" r:id="rId12"/>
    <p:sldLayoutId id="2147483709" r:id="rId13"/>
    <p:sldLayoutId id="2147483685" r:id="rId14"/>
    <p:sldLayoutId id="2147483710" r:id="rId15"/>
    <p:sldLayoutId id="2147483681" r:id="rId16"/>
    <p:sldLayoutId id="2147483682" r:id="rId17"/>
    <p:sldLayoutId id="2147483711" r:id="rId18"/>
    <p:sldLayoutId id="2147483684" r:id="rId19"/>
    <p:sldLayoutId id="2147483673" r:id="rId20"/>
    <p:sldLayoutId id="2147483706" r:id="rId21"/>
    <p:sldLayoutId id="2147483726" r:id="rId22"/>
    <p:sldLayoutId id="2147483712" r:id="rId23"/>
    <p:sldLayoutId id="2147483727" r:id="rId24"/>
    <p:sldLayoutId id="2147483728" r:id="rId25"/>
    <p:sldLayoutId id="2147483729" r:id="rId26"/>
    <p:sldLayoutId id="2147483713" r:id="rId27"/>
    <p:sldLayoutId id="2147483730" r:id="rId28"/>
    <p:sldLayoutId id="2147483731" r:id="rId29"/>
    <p:sldLayoutId id="2147483732" r:id="rId30"/>
    <p:sldLayoutId id="2147483677" r:id="rId31"/>
    <p:sldLayoutId id="2147483678" r:id="rId32"/>
    <p:sldLayoutId id="2147483679" r:id="rId33"/>
    <p:sldLayoutId id="2147483680" r:id="rId34"/>
    <p:sldLayoutId id="2147483676" r:id="rId35"/>
    <p:sldLayoutId id="2147483714" r:id="rId36"/>
    <p:sldLayoutId id="2147483715" r:id="rId37"/>
    <p:sldLayoutId id="2147483718" r:id="rId38"/>
    <p:sldLayoutId id="2147483734" r:id="rId39"/>
    <p:sldLayoutId id="2147483716" r:id="rId40"/>
    <p:sldLayoutId id="2147483717" r:id="rId41"/>
    <p:sldLayoutId id="2147483733" r:id="rId42"/>
    <p:sldLayoutId id="2147483719" r:id="rId43"/>
    <p:sldLayoutId id="2147483720" r:id="rId44"/>
    <p:sldLayoutId id="2147483721" r:id="rId45"/>
    <p:sldLayoutId id="2147483723" r:id="rId46"/>
    <p:sldLayoutId id="2147483743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276C4-229E-67E1-5085-B0B637B32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3703847"/>
            <a:ext cx="7253780" cy="1183088"/>
          </a:xfrm>
        </p:spPr>
        <p:txBody>
          <a:bodyPr/>
          <a:lstStyle/>
          <a:p>
            <a:r>
              <a:rPr lang="en-GB" sz="4200" dirty="0"/>
              <a:t>Drought and the ‘climate whiplash’ effect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FB41C-5613-D6C3-098A-BF90857F2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917" y="2850256"/>
            <a:ext cx="6090636" cy="737125"/>
          </a:xfrm>
        </p:spPr>
        <p:txBody>
          <a:bodyPr/>
          <a:lstStyle/>
          <a:p>
            <a:r>
              <a:rPr lang="en-GB" dirty="0"/>
              <a:t>Topic update: Carbon and water cycles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0ABD59-39A9-3298-94F2-8F09E52BC305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58B4-F75F-FB71-E71E-689B9BB54BF5}"/>
              </a:ext>
            </a:extLst>
          </p:cNvPr>
          <p:cNvSpPr txBox="1"/>
          <p:nvPr/>
        </p:nvSpPr>
        <p:spPr>
          <a:xfrm>
            <a:off x="3088681" y="5031429"/>
            <a:ext cx="35618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www.hachettelearning.com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F48D843-5099-FDE9-6C29-A276644DC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39" r="5994" b="1"/>
          <a:stretch>
            <a:fillRect/>
          </a:stretch>
        </p:blipFill>
        <p:spPr>
          <a:xfrm>
            <a:off x="1985685" y="5412828"/>
            <a:ext cx="4951142" cy="9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43104-A357-03D3-5458-187F45FCF2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Water cycle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When precipitation is reduced, cascading impacts ripple through the water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With </a:t>
            </a:r>
            <a:r>
              <a:rPr sz="1800" b="1" dirty="0"/>
              <a:t>fewer inputs</a:t>
            </a:r>
            <a:r>
              <a:rPr sz="1800" dirty="0"/>
              <a:t>, soils and groundwater recharge decline.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Evaporation continues, leading to </a:t>
            </a:r>
            <a:r>
              <a:rPr sz="1800" b="1" dirty="0"/>
              <a:t>soil moisture deficits</a:t>
            </a:r>
            <a:r>
              <a:rPr sz="1800" dirty="0"/>
              <a:t>, which restrict biomass growth and agricultural productivity.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Less </a:t>
            </a:r>
            <a:r>
              <a:rPr sz="1800" b="1" dirty="0"/>
              <a:t>surface runoff </a:t>
            </a:r>
            <a:r>
              <a:rPr sz="1800" dirty="0"/>
              <a:t>reduces flows into lakes and reservoirs, lowering water availability.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Rivers discharge less water, especially where </a:t>
            </a:r>
            <a:r>
              <a:rPr sz="1800" b="1" dirty="0"/>
              <a:t>geology</a:t>
            </a:r>
            <a:r>
              <a:rPr sz="1800" dirty="0"/>
              <a:t> limits groundwater storage. </a:t>
            </a:r>
          </a:p>
          <a:p>
            <a:endParaRPr lang="en-GB" sz="1800" dirty="0"/>
          </a:p>
          <a:p>
            <a:r>
              <a:rPr sz="1800" dirty="0"/>
              <a:t>Drought thus diminishes every major water store and flow, from soil to surface water, while also reducing vegetation cover. This </a:t>
            </a:r>
            <a:r>
              <a:rPr sz="1800" b="1" dirty="0"/>
              <a:t>interconnectedness</a:t>
            </a:r>
            <a:r>
              <a:rPr sz="1800" dirty="0"/>
              <a:t> explains why drought events spread widely across ecological and hydrological systems.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059A53-9C21-7074-F79B-6CC3B88E8ED7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5EF1C-D864-0822-A9BB-9074D045B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Drought and wildfire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Drought heightens the risk of wildfire by drying vegetation, soils and ecosystems.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When fires occur, they disrupt the water cycle further.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Biomass, which normally stores water and intercepts rainfall, is destroyed, accelerating runoff and erosion.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In California and the Mediterranean, plants like chaparral shrubs adapt to fire, yet more intense blazes are testing ecosystems.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In 2025, Southern California experienced its most destructive wildfires in history.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Globally, wildfire activity is increasing in forested regions, altering water storage and flows, while declining in some grassland regions converted to agriculture.</a:t>
            </a:r>
          </a:p>
          <a:p>
            <a:endParaRPr lang="en-GB" sz="1800" dirty="0"/>
          </a:p>
          <a:p>
            <a:r>
              <a:rPr lang="en-GB" sz="1800" dirty="0"/>
              <a:t>Now study the map on the next slide. </a:t>
            </a:r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6E9173-F526-B5F3-D760-5F5265943A5C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07DA4-80F6-F27A-A9E1-C58032D8A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68172" y="609600"/>
            <a:ext cx="3068409" cy="410599"/>
          </a:xfrm>
        </p:spPr>
        <p:txBody>
          <a:bodyPr/>
          <a:lstStyle/>
          <a:p>
            <a:r>
              <a:rPr lang="en-GB" dirty="0"/>
              <a:t>Global wildfire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DD20A-C947-D6B3-9BB3-1B10CAE3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90"/>
          <a:stretch>
            <a:fillRect/>
          </a:stretch>
        </p:blipFill>
        <p:spPr>
          <a:xfrm>
            <a:off x="55419" y="124894"/>
            <a:ext cx="9144000" cy="6182236"/>
          </a:xfrm>
          <a:prstGeom prst="rect">
            <a:avLst/>
          </a:prstGeom>
        </p:spPr>
      </p:pic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0DF93F12-B40F-9261-0AF7-401EB9492E70}"/>
              </a:ext>
            </a:extLst>
          </p:cNvPr>
          <p:cNvSpPr/>
          <p:nvPr/>
        </p:nvSpPr>
        <p:spPr>
          <a:xfrm>
            <a:off x="9199419" y="2597255"/>
            <a:ext cx="2679816" cy="3518074"/>
          </a:xfrm>
          <a:prstGeom prst="wedgeRoundRectCallout">
            <a:avLst>
              <a:gd name="adj1" fmla="val -72373"/>
              <a:gd name="adj2" fmla="val 249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Create a table naming </a:t>
            </a:r>
            <a:r>
              <a:rPr lang="en-GB" b="1" dirty="0"/>
              <a:t>three</a:t>
            </a:r>
            <a:r>
              <a:rPr lang="en-GB" dirty="0"/>
              <a:t> world regions where wildfires occur naturally.</a:t>
            </a:r>
          </a:p>
          <a:p>
            <a:endParaRPr lang="en-GB" dirty="0"/>
          </a:p>
          <a:p>
            <a:r>
              <a:rPr lang="en-GB" dirty="0"/>
              <a:t>Add details to the table suggesting possible </a:t>
            </a:r>
            <a:r>
              <a:rPr lang="en-GB" b="1" dirty="0"/>
              <a:t>impacts</a:t>
            </a:r>
            <a:r>
              <a:rPr lang="en-GB" dirty="0"/>
              <a:t> of wildfires in your chosen regions.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CEBFA3E-A79D-F339-A107-E3851143F419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23030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364F8-4971-3F3F-D5C2-B89101D62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Drought and the carbon cycle</a:t>
            </a:r>
          </a:p>
        </p:txBody>
      </p:sp>
    </p:spTree>
    <p:extLst>
      <p:ext uri="{BB962C8B-B14F-4D97-AF65-F5344CB8AC3E}">
        <p14:creationId xmlns:p14="http://schemas.microsoft.com/office/powerpoint/2010/main" val="37364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5FDD0-0A5E-0223-3494-98FF4A6C92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Drought and the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Droughts weaken ecosystems’ ability to act as </a:t>
            </a:r>
            <a:r>
              <a:rPr sz="1800" b="1" dirty="0"/>
              <a:t>carbon sinks</a:t>
            </a:r>
            <a:r>
              <a:rPr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Forests and other biomes </a:t>
            </a:r>
            <a:r>
              <a:rPr sz="1800" b="1" dirty="0"/>
              <a:t>sequester</a:t>
            </a:r>
            <a:r>
              <a:rPr sz="1800" dirty="0"/>
              <a:t> carbon, storing it in biomass and soils.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But water stress reduces plant growth and increases tree mortality, limiting</a:t>
            </a:r>
            <a:r>
              <a:rPr sz="1800" b="1" dirty="0"/>
              <a:t> carbon storage </a:t>
            </a:r>
            <a:r>
              <a:rPr sz="1800" dirty="0"/>
              <a:t>capacity.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Severe droughts in the Amazon in 2023 and 2024 turned the region into a </a:t>
            </a:r>
            <a:r>
              <a:rPr sz="1800" b="1" dirty="0"/>
              <a:t>net</a:t>
            </a:r>
            <a:r>
              <a:rPr sz="1800" dirty="0"/>
              <a:t> </a:t>
            </a:r>
            <a:r>
              <a:rPr sz="1800" b="1" dirty="0"/>
              <a:t>carbon emitter</a:t>
            </a:r>
            <a:r>
              <a:rPr sz="1800" dirty="0"/>
              <a:t>. The 2023 drought, the worst in nearly 50 years, was linked directly to human-driven climate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Such events show how closely the water and carbon cycles are </a:t>
            </a:r>
            <a:r>
              <a:rPr sz="1800" b="1" dirty="0"/>
              <a:t>linked</a:t>
            </a:r>
            <a:r>
              <a:rPr sz="1800" dirty="0"/>
              <a:t>: drought not only disrupts water availability but also accelerates atmospheric CO</a:t>
            </a:r>
            <a:r>
              <a:rPr sz="1800" baseline="-25000" dirty="0"/>
              <a:t>2</a:t>
            </a:r>
            <a:r>
              <a:rPr sz="1800" dirty="0"/>
              <a:t> accumulation.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EB6E4E-4C85-218C-274A-5AA3446783B9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4C0A5-0935-D184-2A0C-7C6B349E9D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Drought, wildfires and carbon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Wildfires are a </a:t>
            </a:r>
            <a:r>
              <a:rPr sz="1800" b="1" dirty="0"/>
              <a:t>major short-term driver </a:t>
            </a:r>
            <a:r>
              <a:rPr sz="1800" dirty="0"/>
              <a:t>of carbon emissions.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A 2024 study reported a 60% rise in emissions from forest fires since 2001, with tripling in boreal (coniferous) forests.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Drought and heat create fire-favourable weather, while wet periods boost vegetation growth, adding fuel for future fires.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In 2023–24, wildfires burned 3.9 million km² of forest, releasing 2,400 megatonnes of carbon</a:t>
            </a:r>
            <a:r>
              <a:rPr lang="en-GB" sz="1800" dirty="0"/>
              <a:t> – </a:t>
            </a:r>
            <a:r>
              <a:rPr sz="1800" dirty="0"/>
              <a:t>16% above average. Canadian fires alone emitted 650 megatonnes, comparable to national fossil fuel outputs of entire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While fires are decreasing in African grasslands, global fire-driven emissions remain a major contributor to climate change.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7BD506F-AB6B-2752-CDD4-DA433EF43989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0F953-3784-85A9-68FA-FF5E7F93B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‘climate whiplash’ effect</a:t>
            </a:r>
          </a:p>
        </p:txBody>
      </p:sp>
    </p:spTree>
    <p:extLst>
      <p:ext uri="{BB962C8B-B14F-4D97-AF65-F5344CB8AC3E}">
        <p14:creationId xmlns:p14="http://schemas.microsoft.com/office/powerpoint/2010/main" val="31386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0BED-4CE6-03A0-5DC1-96F0BCA056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Climate whiplash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Climate change is creating hydroclimate volatility, also called </a:t>
            </a:r>
            <a:r>
              <a:rPr sz="1800" b="1" dirty="0"/>
              <a:t>climate whiplash</a:t>
            </a:r>
            <a:r>
              <a:rPr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This describes </a:t>
            </a:r>
            <a:r>
              <a:rPr sz="1800" b="1" dirty="0"/>
              <a:t>rapid shifts </a:t>
            </a:r>
            <a:r>
              <a:rPr sz="1800" dirty="0"/>
              <a:t>between extreme wet and dry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For example, California experienced destructive 2025 wildfires after a drought that followed an unusually wet period, which boosted vegetation growth and fire fuel.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Whiplash intensifies impacts: floods are worse after droughts, because dry soils absorb less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Scientists attribute this to the warmer atmosphere’s greater capacity to hold water vapour. Droughts load the atmosphere with moisture through evaporation, which later falls as extreme rainfall. </a:t>
            </a:r>
          </a:p>
          <a:p>
            <a:r>
              <a:rPr sz="1800" dirty="0"/>
              <a:t>The result is amplified climate instability worldwide. Study the next slide for evidence of climate whiplash events </a:t>
            </a:r>
            <a:r>
              <a:rPr lang="en-GB" sz="1800" dirty="0"/>
              <a:t>–</a:t>
            </a:r>
            <a:r>
              <a:rPr sz="1800" dirty="0"/>
              <a:t> and answer the questions.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0D0749-DDE1-6522-33F9-CDFDD5CE568D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map of the world with different colored continents&#10;&#10;AI-generated content may be incorrect.">
            <a:extLst>
              <a:ext uri="{FF2B5EF4-FFF2-40B4-BE49-F238E27FC236}">
                <a16:creationId xmlns:a16="http://schemas.microsoft.com/office/drawing/2014/main" id="{1D98B8F6-C1AF-920F-0A39-D6FA6DF18C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10" r="251" b="233"/>
          <a:stretch>
            <a:fillRect/>
          </a:stretch>
        </p:blipFill>
        <p:spPr>
          <a:xfrm>
            <a:off x="3514061" y="131033"/>
            <a:ext cx="8548576" cy="659593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D43B0-B512-CCF8-C0EC-CEDA7E071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Practice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B95D0-EAC5-DB6A-58AD-2D8AE4C96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3143882" cy="671890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GB" sz="1800" dirty="0"/>
              <a:t>Describe the main features of the pattern. 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800" dirty="0"/>
              <a:t>Suggest why the costs of the impacts shown might vary from place to place.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6048E7-99D0-2DEF-5FF5-DCCED9F7479D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39789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532A0-EF84-3DAE-3A20-784485E1C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science behind whiplash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The mechanics of whiplash are relatively straightforward.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A warmer atmosphere acts like a sponge, storing more water vapour.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During drought, intense evaporation transfers water from land to air.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When conditions shift, this accumulated vapour is released as intense rainfall. </a:t>
            </a:r>
          </a:p>
          <a:p>
            <a:endParaRPr sz="1800" dirty="0"/>
          </a:p>
          <a:p>
            <a:r>
              <a:rPr sz="1800" dirty="0"/>
              <a:t>Researchers suggest that whiplash is one of the clearest emerging symptoms of climate change. These rapid transitions multiply risks, combining drought-induced wildfires with floods and landslides. As climate warming accelerates, whiplash dynamics may become a dominant global hazard.</a:t>
            </a:r>
          </a:p>
          <a:p>
            <a:endParaRPr lang="en-GB" sz="1800" dirty="0"/>
          </a:p>
          <a:p>
            <a:r>
              <a:rPr lang="en-GB" sz="1800" dirty="0"/>
              <a:t>Study the next slide carefully.</a:t>
            </a:r>
            <a:endParaRPr sz="1800" dirty="0"/>
          </a:p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21C3C0-6EC6-A263-4A61-548C0E4F567D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5F6BF7-5707-2EA5-EF5F-539940598A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2032167"/>
            <a:ext cx="7994501" cy="410599"/>
          </a:xfrm>
        </p:spPr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E8D9-9B06-F8A2-3F9F-F3C673B54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2623734"/>
            <a:ext cx="11342026" cy="671890"/>
          </a:xfrm>
        </p:spPr>
        <p:txBody>
          <a:bodyPr>
            <a:noAutofit/>
          </a:bodyPr>
          <a:lstStyle/>
          <a:p>
            <a:r>
              <a:rPr lang="fr-FR" dirty="0"/>
              <a:t>1  Defining drought </a:t>
            </a:r>
          </a:p>
          <a:p>
            <a:r>
              <a:rPr lang="fr-FR" dirty="0"/>
              <a:t>2 Drought in the water cycle </a:t>
            </a:r>
          </a:p>
          <a:p>
            <a:r>
              <a:rPr lang="fr-FR" dirty="0"/>
              <a:t>3 Drought and the </a:t>
            </a:r>
            <a:r>
              <a:rPr lang="fr-FR" dirty="0" err="1"/>
              <a:t>carbon</a:t>
            </a:r>
            <a:r>
              <a:rPr lang="fr-FR" dirty="0"/>
              <a:t> cycle</a:t>
            </a:r>
          </a:p>
          <a:p>
            <a:r>
              <a:rPr lang="fr-FR" dirty="0"/>
              <a:t>4 The ‘climate </a:t>
            </a:r>
            <a:r>
              <a:rPr lang="fr-FR" dirty="0" err="1"/>
              <a:t>whiplash</a:t>
            </a:r>
            <a:r>
              <a:rPr lang="fr-FR" dirty="0"/>
              <a:t>’ </a:t>
            </a:r>
            <a:r>
              <a:rPr lang="fr-FR" dirty="0" err="1"/>
              <a:t>effect</a:t>
            </a:r>
            <a:endParaRPr lang="fr-FR" dirty="0"/>
          </a:p>
          <a:p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2DB1AA-2B41-E779-C1E9-96C62317CA79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diagram of a sponge with water drops&#10;&#10;AI-generated content may be incorrect.">
            <a:extLst>
              <a:ext uri="{FF2B5EF4-FFF2-40B4-BE49-F238E27FC236}">
                <a16:creationId xmlns:a16="http://schemas.microsoft.com/office/drawing/2014/main" id="{241253DF-F1B3-B59B-95A0-09DC3060F2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1" t="7285" r="-25" b="4911"/>
          <a:stretch>
            <a:fillRect/>
          </a:stretch>
        </p:blipFill>
        <p:spPr>
          <a:xfrm>
            <a:off x="5741086" y="499575"/>
            <a:ext cx="6326867" cy="546529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DDFC57-6473-2EB1-E5E5-4B1CB475A9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7" y="1103946"/>
            <a:ext cx="5192511" cy="410599"/>
          </a:xfrm>
        </p:spPr>
        <p:txBody>
          <a:bodyPr/>
          <a:lstStyle/>
          <a:p>
            <a:r>
              <a:rPr lang="en-GB" dirty="0"/>
              <a:t>Whiplash explained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5CFB2F-6A46-EFF8-BC3A-92951BF498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7" y="1697665"/>
            <a:ext cx="5192511" cy="671890"/>
          </a:xfrm>
        </p:spPr>
        <p:txBody>
          <a:bodyPr/>
          <a:lstStyle/>
          <a:p>
            <a:r>
              <a:rPr lang="en-GB" dirty="0"/>
              <a:t>As Earth gets warmer, the air holds more water — about 7% more for every degree of warming. For example, at 3°C of global warming, the atmospheric ‘sponge’ will be nearly 25% larger than in the pre-industrial era (see Figure 2). </a:t>
            </a:r>
          </a:p>
          <a:p>
            <a:endParaRPr lang="en-GB" dirty="0"/>
          </a:p>
          <a:p>
            <a:r>
              <a:rPr lang="en-GB" dirty="0"/>
              <a:t>This is explained by the </a:t>
            </a:r>
            <a:r>
              <a:rPr lang="en-GB" b="1" dirty="0"/>
              <a:t>Clausius–Clapeyron relation</a:t>
            </a:r>
            <a:r>
              <a:rPr lang="en-GB" dirty="0"/>
              <a:t>. It means that with global warming, we’ll see heavier rainstorms and stronger droughts, even if other weather patterns don’t change. </a:t>
            </a:r>
          </a:p>
          <a:p>
            <a:endParaRPr lang="en-GB" dirty="0"/>
          </a:p>
          <a:p>
            <a:r>
              <a:rPr lang="en-GB" dirty="0"/>
              <a:t>A good way to picture it is like an expanding kitchen sponge: as it gets bigger with heat, it can both soak up more water and release more when squeezed. However, if there’s no water around (like in a desert), the bigger sponge can’t soak up anything.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F5944F7-180B-D641-BCBD-7DD9D1F31539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35425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60470-CC20-1BB7-FAF6-9A5793EB05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Future feedback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955204"/>
          </a:xfrm>
        </p:spPr>
        <p:txBody>
          <a:bodyPr/>
          <a:lstStyle/>
          <a:p>
            <a:r>
              <a:rPr sz="1800" dirty="0"/>
              <a:t>Drought, wildfire, and climate change are locked in reinforcing cycles. As forests burn, they release greenhouse gases that fuel further warming. Warming makes droughts more likely, which in turn increases fire risk. </a:t>
            </a:r>
          </a:p>
          <a:p>
            <a:endParaRPr lang="en-GB" sz="1800" dirty="0"/>
          </a:p>
          <a:p>
            <a:r>
              <a:rPr sz="1800" dirty="0"/>
              <a:t>These </a:t>
            </a:r>
            <a:r>
              <a:rPr sz="1800" b="1" dirty="0"/>
              <a:t>positive feedback loops </a:t>
            </a:r>
            <a:r>
              <a:rPr sz="1800" dirty="0"/>
              <a:t>create a </a:t>
            </a:r>
            <a:r>
              <a:rPr lang="en-GB" sz="1800" dirty="0"/>
              <a:t>'</a:t>
            </a:r>
            <a:r>
              <a:rPr sz="1800" dirty="0"/>
              <a:t>vicious cycle</a:t>
            </a:r>
            <a:r>
              <a:rPr lang="en-GB" sz="1800" dirty="0"/>
              <a:t>'</a:t>
            </a:r>
            <a:r>
              <a:rPr sz="1800" dirty="0"/>
              <a:t> of environmental change, reshaping the global water and carbon cycles. Ecosystems </a:t>
            </a:r>
            <a:r>
              <a:rPr sz="1800" b="1" dirty="0"/>
              <a:t>lose resilience</a:t>
            </a:r>
            <a:r>
              <a:rPr sz="1800" dirty="0"/>
              <a:t>, while human societies face greater risks to food, water and energy security. </a:t>
            </a:r>
          </a:p>
          <a:p>
            <a:endParaRPr lang="en-GB" sz="1800" dirty="0"/>
          </a:p>
          <a:p>
            <a:r>
              <a:rPr sz="1800" dirty="0"/>
              <a:t>Understanding these feedbacks is crucial for predicting future impacts. Without action, droughts and wildfires will increasingly </a:t>
            </a:r>
            <a:r>
              <a:rPr sz="1800" dirty="0" err="1"/>
              <a:t>destabilise</a:t>
            </a:r>
            <a:r>
              <a:rPr sz="1800" dirty="0"/>
              <a:t> the Earth system, amplifying global warming and hydroclimate extremes.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7D2B13-07D5-3040-7EA6-E3AEB3F38903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diagram of different types of water cycle&#10;&#10;AI-generated content may be incorrect.">
            <a:extLst>
              <a:ext uri="{FF2B5EF4-FFF2-40B4-BE49-F238E27FC236}">
                <a16:creationId xmlns:a16="http://schemas.microsoft.com/office/drawing/2014/main" id="{6B98C63B-3F6E-0A1C-D5AA-6A3995A026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627" t="2558" r="965" b="1937"/>
          <a:stretch>
            <a:fillRect/>
          </a:stretch>
        </p:blipFill>
        <p:spPr>
          <a:xfrm>
            <a:off x="3333515" y="154172"/>
            <a:ext cx="8739755" cy="555019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7FB7E0-D910-7591-787C-C171DF9CF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2899333" cy="410599"/>
          </a:xfrm>
        </p:spPr>
        <p:txBody>
          <a:bodyPr/>
          <a:lstStyle/>
          <a:p>
            <a:r>
              <a:rPr lang="en-GB" dirty="0"/>
              <a:t>Analyse and evaluate this!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AD2EBD-32B0-6203-D229-E866FA6B5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557130"/>
            <a:ext cx="2899333" cy="2729090"/>
          </a:xfrm>
        </p:spPr>
        <p:txBody>
          <a:bodyPr/>
          <a:lstStyle/>
          <a:p>
            <a:r>
              <a:rPr lang="en-GB" dirty="0"/>
              <a:t>As a final written activity: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Analyse</a:t>
            </a:r>
            <a:r>
              <a:rPr lang="en-GB" dirty="0"/>
              <a:t> the different links and connections shown in Figure 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Evaluate</a:t>
            </a:r>
            <a:r>
              <a:rPr lang="en-GB" dirty="0"/>
              <a:t> the likely severity of the impacts shown for people, places and environments.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C5FFA8B-85B8-C0B8-E92E-3D1E0EF2EEF2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32956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1E31E-6AFC-B99A-785D-C16C5C796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4419D-561E-E06E-6377-A8F1D97F5B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 dirty="0"/>
              <a:t>The article notes that river flows in drought conditions are usually lowest in river basins with </a:t>
            </a:r>
            <a:r>
              <a:rPr lang="en-GB" sz="1600" b="1" dirty="0"/>
              <a:t>impermeable</a:t>
            </a:r>
            <a:r>
              <a:rPr lang="en-GB" sz="1600" dirty="0"/>
              <a:t> geology. Can you suggest why?</a:t>
            </a:r>
          </a:p>
          <a:p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9AF37-A44B-4C94-376A-25F1C23E5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600" dirty="0"/>
              <a:t>Look back at Figure 1. Assess the possible impacts of whiplash events on the carbon and water cycles for </a:t>
            </a:r>
            <a:r>
              <a:rPr lang="en-GB" sz="1600" b="1" dirty="0"/>
              <a:t>two</a:t>
            </a:r>
            <a:r>
              <a:rPr lang="en-GB" sz="1600" dirty="0"/>
              <a:t> of the regions shown.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780725-110E-AF71-997D-A11876FCC4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600" dirty="0"/>
              <a:t>Look back at Figure 3. Use it as the basis for a class discussion on ways in which the water cycles and carbon cycles are </a:t>
            </a:r>
            <a:r>
              <a:rPr lang="en-GB" sz="1600" b="1" dirty="0"/>
              <a:t>interconnected</a:t>
            </a:r>
            <a:r>
              <a:rPr lang="en-GB" sz="1600" dirty="0"/>
              <a:t> and </a:t>
            </a:r>
            <a:r>
              <a:rPr lang="en-GB" sz="1600" b="1" dirty="0"/>
              <a:t>interdependent</a:t>
            </a:r>
            <a:r>
              <a:rPr lang="en-GB" sz="1600" dirty="0"/>
              <a:t>.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235370-1EB2-D129-D686-84E0EFCEB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600" dirty="0"/>
              <a:t>Looking back over the last 12 months of weather in the UK, has climate whiplash occurred? How could it have impacted on the water and carbon cycle </a:t>
            </a:r>
            <a:r>
              <a:rPr lang="en-GB" sz="1600" b="1" dirty="0"/>
              <a:t>locally</a:t>
            </a:r>
            <a:r>
              <a:rPr lang="en-GB" sz="1600" dirty="0"/>
              <a:t>? What </a:t>
            </a:r>
            <a:r>
              <a:rPr lang="en-GB" sz="1600" b="1" dirty="0"/>
              <a:t>challenges</a:t>
            </a:r>
            <a:r>
              <a:rPr lang="en-GB" sz="1600" dirty="0"/>
              <a:t> might this have created for people?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64CAA2-0138-161F-32C5-3C6E9C2267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6BDEFE-60D9-DEAD-2212-F5213EE629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E91CB9-4167-9D5F-6AE1-961185C3BC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3E6A1D-D91D-1176-19DF-AFF05AEF1A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FC0769F-ACE5-E887-991E-E79D05041229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14361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BCBFB0-FD45-24CC-B958-95C7C94DCD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terms in this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7933-F0AE-949D-CA1C-4230511A8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Carbon flux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B98D4-BFC8-E355-6A3B-586A8B4B9C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Climate whiplash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8F9AD-2CE8-FF34-E35E-1A64FF88A0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dirty="0"/>
              <a:t>El Nino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47826C-F976-BAE4-C8BF-8638325F70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2400" dirty="0"/>
              <a:t>IPCC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F8184-505C-A8FE-20B4-FA953B8E6C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Precipitation deficit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7E6B30-4E3A-DA74-DA3A-783CF7A36C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2400" dirty="0"/>
              <a:t>Sequester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8102F6-009A-0D27-E98C-AC7C003E2C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2400" dirty="0"/>
              <a:t>Systems approach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621763-F800-089D-A80A-2319382FD7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2400" dirty="0"/>
              <a:t>Water insecurity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AB5710-6FBB-06DF-75CF-7266F5F0023A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21920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2E74-CD1B-917E-96E3-77A528B7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C03FA-0E69-7079-026F-5438DF8508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Key terms in this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BD1A1-EC92-0CC5-4C2E-EB0133F76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transfer of carbon between global (or local) stores, including the atmosphere, oceans, soil and ecosystems.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1EA56-074A-632C-4FCB-38E6E30D7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Sudden, large and/or frequent transitions between very dry and very wet conditions</a:t>
            </a:r>
          </a:p>
          <a:p>
            <a:r>
              <a:rPr lang="en-GB" dirty="0"/>
              <a:t>compared to a long-term average.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B5B39-6309-5834-3514-2868FE87F7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Part of the El Nino Southern Oscillation (ENSO) short-term climate disturbance that starts in the Pacific Ocean.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4520B5-A2EC-308A-ACFE-342F228B8F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 United Nations body of scientists that prepared Assessment Reports on climate change, which informs COP meetings.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12AB0A-3C2F-E06A-37F8-2EFC7E7FD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A shortfall of rainfall compared to normal levels, leading to drought conditions and water scarcity.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B6B04D-D60E-FE3C-7D5A-DB302759E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The natural storage of carbon by physical or biological processes such as photosynthesis.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887CB9-C2A2-BA60-4057-E6D5D5EAA5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Studying the balance between inputs and outputs, and how energy and/or matter are moved between stores by flows.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1FEBE3-3E42-EBAB-B0A2-628E44D122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The lack of reliable access to sufficient, safe water for drinking, sanitation and agriculture.</a:t>
            </a:r>
          </a:p>
          <a:p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C475CA-E0EC-933F-6458-41DDCDE80F0E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  <p:extLst>
      <p:ext uri="{BB962C8B-B14F-4D97-AF65-F5344CB8AC3E}">
        <p14:creationId xmlns:p14="http://schemas.microsoft.com/office/powerpoint/2010/main" val="13364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65D8-87F3-32CA-B7FF-E01AF17DF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Defining drought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500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5314-5A8F-1F96-E775-CB09F234A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Defining drought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2588" y="2185099"/>
            <a:ext cx="9892012" cy="3544077"/>
          </a:xfrm>
        </p:spPr>
        <p:txBody>
          <a:bodyPr/>
          <a:lstStyle/>
          <a:p>
            <a:r>
              <a:rPr lang="en-GB" sz="1800" dirty="0"/>
              <a:t>Drought means conditions that are drier than normal. Scientifically, it refers to a </a:t>
            </a:r>
            <a:r>
              <a:rPr lang="en-GB" sz="1800" b="1" dirty="0"/>
              <a:t>precipitation deficit</a:t>
            </a:r>
            <a:r>
              <a:rPr lang="en-GB" sz="1800" dirty="0"/>
              <a:t> compared to long-term average water availability in a region. </a:t>
            </a:r>
          </a:p>
          <a:p>
            <a:r>
              <a:rPr sz="1800" dirty="0"/>
              <a:t>There are three main drought categories within the water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b="1" dirty="0"/>
              <a:t>Meteorological drought </a:t>
            </a:r>
            <a:r>
              <a:rPr sz="1800" dirty="0"/>
              <a:t>happens when rainfall is below average for a season.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b="1" dirty="0"/>
              <a:t>Hydrological drought </a:t>
            </a:r>
            <a:r>
              <a:rPr sz="1800" dirty="0"/>
              <a:t>means that low rainfall has reduced water storage in rivers, lakes and aquifers.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b="1" dirty="0"/>
              <a:t>Agricultural or ecological drought </a:t>
            </a:r>
            <a:r>
              <a:rPr sz="1800" dirty="0"/>
              <a:t>occurs when plants are stressed because soils dry out and evaporation is high. </a:t>
            </a:r>
          </a:p>
          <a:p>
            <a:r>
              <a:rPr sz="1800" dirty="0"/>
              <a:t>These types of drought are </a:t>
            </a:r>
            <a:r>
              <a:rPr sz="1800" b="1" dirty="0"/>
              <a:t>interconnected</a:t>
            </a:r>
            <a:r>
              <a:rPr sz="1800" dirty="0"/>
              <a:t>, creating a chain of impacts that flow through the water cycle.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8200A7-C0D0-0589-92E8-552D735601DF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68A6-2DE7-A1EF-7E01-F911FB021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Rising drought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Multiple organisations report that droughts are becoming more widespread.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The Lancet Countdown (2024) found that nearly 50% of Earth’s land surface experienced at least one month of extreme drought in 2024, compared to only 15% in the 1980s.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The Global Water Monitor Report (2024) recorded 38% more record-dry months in 2024 than in the 1990s.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The IPCC (2022) projects agricultural droughts will double at 1.5°C warming. </a:t>
            </a:r>
          </a:p>
          <a:p>
            <a:endParaRPr lang="en-GB" sz="1800" dirty="0"/>
          </a:p>
          <a:p>
            <a:r>
              <a:rPr sz="1800" dirty="0"/>
              <a:t>Evidence shows that climate change is </a:t>
            </a:r>
            <a:r>
              <a:rPr sz="1800" b="1" dirty="0"/>
              <a:t>intensifying drought conditions globally</a:t>
            </a:r>
            <a:r>
              <a:rPr sz="1800" dirty="0"/>
              <a:t>, with major implications for ecosystems, agriculture, and human societies.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85E1C6E-19A8-D569-05CD-C9ED08211CB6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D04E-CB9C-0A8C-D69E-4673C505A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Recent European drought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1800" dirty="0"/>
              <a:t>During 2022, Europe experienced some of its most severe droughts in decades.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b="1" dirty="0"/>
              <a:t>Soil water storage </a:t>
            </a:r>
            <a:r>
              <a:rPr sz="1800" dirty="0"/>
              <a:t>fell to the second-lowest level in 50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Reduced rainfall and </a:t>
            </a:r>
            <a:r>
              <a:rPr sz="1800" b="1" dirty="0"/>
              <a:t>high evaporation </a:t>
            </a:r>
            <a:r>
              <a:rPr sz="1800" dirty="0"/>
              <a:t>stressed agriculture, ecosystems, and hydrological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These patterns illustrate how droughts are not isolated incidents but instead part of </a:t>
            </a:r>
            <a:r>
              <a:rPr sz="1800" b="1" dirty="0"/>
              <a:t>larger climate trends</a:t>
            </a:r>
            <a:r>
              <a:rPr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800" dirty="0"/>
              <a:t>Europe’s experience is consistent with global evidence of increasing </a:t>
            </a:r>
            <a:r>
              <a:rPr sz="1800" b="1" dirty="0"/>
              <a:t>hydroclimate instability </a:t>
            </a:r>
            <a:r>
              <a:rPr sz="1800" dirty="0"/>
              <a:t>under a warming atmosphere.</a:t>
            </a:r>
          </a:p>
          <a:p>
            <a:endParaRPr lang="en-GB" sz="1800" dirty="0"/>
          </a:p>
          <a:p>
            <a:r>
              <a:rPr lang="en-GB" sz="1800" dirty="0"/>
              <a:t>Summer 2025 was recently confirmed as the UK’s warmest on record, with dry conditions leading to drought in many regions.</a:t>
            </a:r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EAEA7A-4209-4768-383C-7A478609D147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Hodder &amp; Stoughton Limited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5012F7-C075-E009-C069-37A9E88163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Drought in the water cycle</a:t>
            </a:r>
          </a:p>
        </p:txBody>
      </p:sp>
    </p:spTree>
    <p:extLst>
      <p:ext uri="{BB962C8B-B14F-4D97-AF65-F5344CB8AC3E}">
        <p14:creationId xmlns:p14="http://schemas.microsoft.com/office/powerpoint/2010/main" val="20587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chette 2024">
  <a:themeElements>
    <a:clrScheme name="Office">
      <a:dk1>
        <a:sysClr val="windowText" lastClr="000000"/>
      </a:dk1>
      <a:lt1>
        <a:sysClr val="window" lastClr="FFFFFF"/>
      </a:lt1>
      <a:dk2>
        <a:srgbClr val="003C5F"/>
      </a:dk2>
      <a:lt2>
        <a:srgbClr val="EEECE1"/>
      </a:lt2>
      <a:accent1>
        <a:srgbClr val="003C5F"/>
      </a:accent1>
      <a:accent2>
        <a:srgbClr val="7FB6BB"/>
      </a:accent2>
      <a:accent3>
        <a:srgbClr val="B0C589"/>
      </a:accent3>
      <a:accent4>
        <a:srgbClr val="E3B8E0"/>
      </a:accent4>
      <a:accent5>
        <a:srgbClr val="F7EB66"/>
      </a:accent5>
      <a:accent6>
        <a:srgbClr val="F5C7A6"/>
      </a:accent6>
      <a:hlink>
        <a:srgbClr val="0000FF"/>
      </a:hlink>
      <a:folHlink>
        <a:srgbClr val="800080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BF9ABE9049245A56E38F792FADB82" ma:contentTypeVersion="18" ma:contentTypeDescription="Create a new document." ma:contentTypeScope="" ma:versionID="af1083ce7064cd272a05bc1b66e5b79b">
  <xsd:schema xmlns:xsd="http://www.w3.org/2001/XMLSchema" xmlns:xs="http://www.w3.org/2001/XMLSchema" xmlns:p="http://schemas.microsoft.com/office/2006/metadata/properties" xmlns:ns2="69fa5a72-5b80-4197-9e79-14f0986e73ae" xmlns:ns3="5fc2f350-6cf0-4b28-b711-1ccb66596d0e" targetNamespace="http://schemas.microsoft.com/office/2006/metadata/properties" ma:root="true" ma:fieldsID="4a7bdbaa0c02f25aec8d538f802c57cf" ns2:_="" ns3:_="">
    <xsd:import namespace="69fa5a72-5b80-4197-9e79-14f0986e73ae"/>
    <xsd:import namespace="5fc2f350-6cf0-4b28-b711-1ccb66596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a5a72-5b80-4197-9e79-14f0986e7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2f350-6cf0-4b28-b711-1ccb66596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855810-e19e-45fb-a196-33c89af98089}" ma:internalName="TaxCatchAll" ma:showField="CatchAllData" ma:web="5fc2f350-6cf0-4b28-b711-1ccb66596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2f350-6cf0-4b28-b711-1ccb66596d0e" xsi:nil="true"/>
    <lcf76f155ced4ddcb4097134ff3c332f xmlns="69fa5a72-5b80-4197-9e79-14f0986e73a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69CB5-975B-41D5-96E5-6E322EBE3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a5a72-5b80-4197-9e79-14f0986e73ae"/>
    <ds:schemaRef ds:uri="5fc2f350-6cf0-4b28-b711-1ccb66596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127D21-8894-4817-8BB1-58CAE2349C6B}">
  <ds:schemaRefs>
    <ds:schemaRef ds:uri="http://purl.org/dc/terms/"/>
    <ds:schemaRef ds:uri="69fa5a72-5b80-4197-9e79-14f0986e73a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5fc2f350-6cf0-4b28-b711-1ccb66596d0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E9BB6B-0967-4BCB-858A-ED052E304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1822</Words>
  <Application>Microsoft Macintosh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Sofia Pro</vt:lpstr>
      <vt:lpstr>Poppins</vt:lpstr>
      <vt:lpstr>Hachette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Winkley</dc:creator>
  <cp:lastModifiedBy>Ben Roberts</cp:lastModifiedBy>
  <cp:revision>27</cp:revision>
  <dcterms:created xsi:type="dcterms:W3CDTF">2024-08-30T17:54:49Z</dcterms:created>
  <dcterms:modified xsi:type="dcterms:W3CDTF">2025-09-03T08:26:26Z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0x010100809BF9ABE9049245A56E38F792FADB82</vt:lpwstr>
  </property>
  <property fmtid="{D5CDD505-2E9C-101B-9397-08002B2CF9AE}" pid="7" name="MediaServiceImageTags">
    <vt:lpwstr/>
  </property>
</Properties>
</file>