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9"/>
  </p:notesMasterIdLst>
  <p:sldIdLst>
    <p:sldId id="357" r:id="rId5"/>
    <p:sldId id="338" r:id="rId6"/>
    <p:sldId id="358" r:id="rId7"/>
    <p:sldId id="359" r:id="rId8"/>
    <p:sldId id="360" r:id="rId9"/>
    <p:sldId id="361" r:id="rId10"/>
    <p:sldId id="362" r:id="rId11"/>
    <p:sldId id="363" r:id="rId12"/>
    <p:sldId id="364" r:id="rId13"/>
    <p:sldId id="365" r:id="rId14"/>
    <p:sldId id="366" r:id="rId15"/>
    <p:sldId id="367" r:id="rId16"/>
    <p:sldId id="368" r:id="rId17"/>
    <p:sldId id="347" r:id="rId18"/>
  </p:sldIdLst>
  <p:sldSz cx="12192000" cy="6858000"/>
  <p:notesSz cx="20104100" cy="11309350"/>
  <p:embeddedFontLst>
    <p:embeddedFont>
      <p:font typeface="Poppins" pitchFamily="2" charset="77"/>
      <p:regular r:id="rId20"/>
      <p:bold r:id="rId21"/>
      <p:italic r:id="rId22"/>
      <p:boldItalic r:id="rId23"/>
    </p:embeddedFont>
  </p:embeddedFontLst>
  <p:defaultTextStyle>
    <a:defPPr>
      <a:defRPr kern="0"/>
    </a:defPPr>
  </p:defaultTextStyle>
  <p:extLst>
    <p:ext uri="{EFAFB233-063F-42B5-8137-9DF3F51BA10A}">
      <p15:sldGuideLst xmlns:p15="http://schemas.microsoft.com/office/powerpoint/2012/main">
        <p15:guide id="1" orient="horz" pos="1752" userDrawn="1">
          <p15:clr>
            <a:srgbClr val="A4A3A4"/>
          </p15:clr>
        </p15:guide>
        <p15:guide id="2" pos="435" userDrawn="1">
          <p15:clr>
            <a:srgbClr val="A4A3A4"/>
          </p15:clr>
        </p15:guide>
        <p15:guide id="3" pos="3840" userDrawn="1">
          <p15:clr>
            <a:srgbClr val="A4A3A4"/>
          </p15:clr>
        </p15:guide>
        <p15:guide id="4"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5F"/>
    <a:srgbClr val="B0C589"/>
    <a:srgbClr val="F8EA64"/>
    <a:srgbClr val="E1B8DF"/>
    <a:srgbClr val="99C5C8"/>
    <a:srgbClr val="E5F0F1"/>
    <a:srgbClr val="F5C7A6"/>
    <a:srgbClr val="EFAE7E"/>
    <a:srgbClr val="7FB6BB"/>
    <a:srgbClr val="006D77"/>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368"/>
    <p:restoredTop sz="94626"/>
  </p:normalViewPr>
  <p:slideViewPr>
    <p:cSldViewPr snapToGrid="0">
      <p:cViewPr varScale="1">
        <p:scale>
          <a:sx n="114" d="100"/>
          <a:sy n="114" d="100"/>
        </p:scale>
        <p:origin x="192" y="1840"/>
      </p:cViewPr>
      <p:guideLst>
        <p:guide orient="horz" pos="1752"/>
        <p:guide pos="435"/>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ADF1BE3E-CB74-4CF2-9907-EFF9141CB904}" type="datetimeFigureOut">
              <a:rPr lang="en-GB" smtClean="0"/>
              <a:t>02/09/2025</a:t>
            </a:fld>
            <a:endParaRPr lang="en-GB"/>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0B805106-EFD6-4D52-B109-F3FFEE628372}" type="slidenum">
              <a:rPr lang="en-GB" smtClean="0"/>
              <a:t>‹#›</a:t>
            </a:fld>
            <a:endParaRPr lang="en-GB"/>
          </a:p>
        </p:txBody>
      </p:sp>
    </p:spTree>
    <p:extLst>
      <p:ext uri="{BB962C8B-B14F-4D97-AF65-F5344CB8AC3E}">
        <p14:creationId xmlns:p14="http://schemas.microsoft.com/office/powerpoint/2010/main" val="20697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98143" y="3701676"/>
            <a:ext cx="5923399" cy="1474712"/>
          </a:xfrm>
          <a:prstGeom prst="rect">
            <a:avLst/>
          </a:prstGeom>
        </p:spPr>
        <p:txBody>
          <a:bodyPr/>
          <a:lstStyle>
            <a:lvl1pPr marL="7701" marR="11937" algn="l">
              <a:lnSpc>
                <a:spcPct val="78700"/>
              </a:lnSpc>
              <a:spcBef>
                <a:spcPts val="1731"/>
              </a:spcBef>
              <a:defRPr lang="en-GB" sz="4800" spc="0" dirty="0">
                <a:solidFill>
                  <a:srgbClr val="FFFFFF"/>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4" name="Group 3">
            <a:extLst>
              <a:ext uri="{FF2B5EF4-FFF2-40B4-BE49-F238E27FC236}">
                <a16:creationId xmlns:a16="http://schemas.microsoft.com/office/drawing/2014/main" id="{107D1F2C-A4B8-DB04-3360-AC5224405F92}"/>
              </a:ext>
            </a:extLst>
          </p:cNvPr>
          <p:cNvGrpSpPr/>
          <p:nvPr userDrawn="1"/>
        </p:nvGrpSpPr>
        <p:grpSpPr>
          <a:xfrm>
            <a:off x="333372" y="282558"/>
            <a:ext cx="2276029" cy="573672"/>
            <a:chOff x="1508133" y="1037131"/>
            <a:chExt cx="13913100" cy="3507037"/>
          </a:xfrm>
        </p:grpSpPr>
        <p:sp>
          <p:nvSpPr>
            <p:cNvPr id="5" name="Freeform: Shape 4">
              <a:extLst>
                <a:ext uri="{FF2B5EF4-FFF2-40B4-BE49-F238E27FC236}">
                  <a16:creationId xmlns:a16="http://schemas.microsoft.com/office/drawing/2014/main" id="{70DB9093-1521-CE2A-69DB-E248FB855630}"/>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0529F43D-5876-96D3-B3F9-668072E5129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3AD630BC-C7A5-BDB3-4ACA-268E3E750B29}"/>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5E59904B-3CA2-3B42-EE77-8A6773B20FA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A0AF1CB8-B703-2C49-AFC6-CF4E06A7E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0F912C48-7B13-828C-11DB-B550F901473E}"/>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3" name="Graphic 13">
              <a:extLst>
                <a:ext uri="{FF2B5EF4-FFF2-40B4-BE49-F238E27FC236}">
                  <a16:creationId xmlns:a16="http://schemas.microsoft.com/office/drawing/2014/main" id="{8D8EB580-B051-5F5C-1D55-188B4EDB90C4}"/>
                </a:ext>
              </a:extLst>
            </p:cNvPr>
            <p:cNvGrpSpPr/>
            <p:nvPr/>
          </p:nvGrpSpPr>
          <p:grpSpPr>
            <a:xfrm>
              <a:off x="9525641" y="3686022"/>
              <a:ext cx="1525445" cy="858146"/>
              <a:chOff x="12772390" y="2478251"/>
              <a:chExt cx="322040" cy="181165"/>
            </a:xfrm>
            <a:solidFill>
              <a:srgbClr val="FFFFFF"/>
            </a:solidFill>
          </p:grpSpPr>
          <p:sp>
            <p:nvSpPr>
              <p:cNvPr id="16" name="Freeform: Shape 15">
                <a:extLst>
                  <a:ext uri="{FF2B5EF4-FFF2-40B4-BE49-F238E27FC236}">
                    <a16:creationId xmlns:a16="http://schemas.microsoft.com/office/drawing/2014/main" id="{22E742DC-93D9-523E-53B7-125480ABD904}"/>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F8BE63A-A7DD-C0E3-C906-B33E467CD516}"/>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DDD115AF-E570-384C-FDC5-73B2ACB07C57}"/>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Shape 14">
              <a:extLst>
                <a:ext uri="{FF2B5EF4-FFF2-40B4-BE49-F238E27FC236}">
                  <a16:creationId xmlns:a16="http://schemas.microsoft.com/office/drawing/2014/main" id="{753C30A1-13C6-2329-39EC-E9B63721FB1C}"/>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8" name="object 6">
            <a:extLst>
              <a:ext uri="{FF2B5EF4-FFF2-40B4-BE49-F238E27FC236}">
                <a16:creationId xmlns:a16="http://schemas.microsoft.com/office/drawing/2014/main" id="{48D348BC-2922-97A4-D6B8-4D154B8BDAB5}"/>
              </a:ext>
            </a:extLst>
          </p:cNvPr>
          <p:cNvGrpSpPr/>
          <p:nvPr userDrawn="1"/>
        </p:nvGrpSpPr>
        <p:grpSpPr>
          <a:xfrm>
            <a:off x="6952617" y="4413"/>
            <a:ext cx="5239189" cy="6853379"/>
            <a:chOff x="11464676" y="7277"/>
            <a:chExt cx="8639810" cy="11301730"/>
          </a:xfrm>
        </p:grpSpPr>
        <p:pic>
          <p:nvPicPr>
            <p:cNvPr id="19" name="object 7">
              <a:extLst>
                <a:ext uri="{FF2B5EF4-FFF2-40B4-BE49-F238E27FC236}">
                  <a16:creationId xmlns:a16="http://schemas.microsoft.com/office/drawing/2014/main" id="{873C0C0B-2742-68F3-BF5A-1C8EDBBF12A3}"/>
                </a:ext>
              </a:extLst>
            </p:cNvPr>
            <p:cNvPicPr/>
            <p:nvPr/>
          </p:nvPicPr>
          <p:blipFill>
            <a:blip r:embed="rId2" cstate="print"/>
            <a:stretch>
              <a:fillRect/>
            </a:stretch>
          </p:blipFill>
          <p:spPr>
            <a:xfrm>
              <a:off x="11468446" y="7277"/>
              <a:ext cx="8635642" cy="6880397"/>
            </a:xfrm>
            <a:prstGeom prst="rect">
              <a:avLst/>
            </a:prstGeom>
          </p:spPr>
        </p:pic>
        <p:pic>
          <p:nvPicPr>
            <p:cNvPr id="20" name="object 8">
              <a:extLst>
                <a:ext uri="{FF2B5EF4-FFF2-40B4-BE49-F238E27FC236}">
                  <a16:creationId xmlns:a16="http://schemas.microsoft.com/office/drawing/2014/main" id="{BD36C55D-E122-8D61-84D7-B7D081253588}"/>
                </a:ext>
              </a:extLst>
            </p:cNvPr>
            <p:cNvPicPr/>
            <p:nvPr/>
          </p:nvPicPr>
          <p:blipFill>
            <a:blip r:embed="rId3" cstate="print"/>
            <a:stretch>
              <a:fillRect/>
            </a:stretch>
          </p:blipFill>
          <p:spPr>
            <a:xfrm>
              <a:off x="11468446" y="6856252"/>
              <a:ext cx="4398431" cy="4452304"/>
            </a:xfrm>
            <a:prstGeom prst="rect">
              <a:avLst/>
            </a:prstGeom>
          </p:spPr>
        </p:pic>
        <p:pic>
          <p:nvPicPr>
            <p:cNvPr id="21" name="object 9">
              <a:extLst>
                <a:ext uri="{FF2B5EF4-FFF2-40B4-BE49-F238E27FC236}">
                  <a16:creationId xmlns:a16="http://schemas.microsoft.com/office/drawing/2014/main" id="{77054294-7D40-836C-9A9F-3E6927466BE8}"/>
                </a:ext>
              </a:extLst>
            </p:cNvPr>
            <p:cNvPicPr/>
            <p:nvPr/>
          </p:nvPicPr>
          <p:blipFill>
            <a:blip r:embed="rId4" cstate="print"/>
            <a:stretch>
              <a:fillRect/>
            </a:stretch>
          </p:blipFill>
          <p:spPr>
            <a:xfrm>
              <a:off x="15819759" y="6856257"/>
              <a:ext cx="4284340" cy="4452298"/>
            </a:xfrm>
            <a:prstGeom prst="rect">
              <a:avLst/>
            </a:prstGeom>
          </p:spPr>
        </p:pic>
        <p:pic>
          <p:nvPicPr>
            <p:cNvPr id="22" name="object 10">
              <a:extLst>
                <a:ext uri="{FF2B5EF4-FFF2-40B4-BE49-F238E27FC236}">
                  <a16:creationId xmlns:a16="http://schemas.microsoft.com/office/drawing/2014/main" id="{EC1BE60C-3715-C0B8-7260-7868371DA1DF}"/>
                </a:ext>
              </a:extLst>
            </p:cNvPr>
            <p:cNvPicPr/>
            <p:nvPr/>
          </p:nvPicPr>
          <p:blipFill>
            <a:blip r:embed="rId5" cstate="print"/>
            <a:stretch>
              <a:fillRect/>
            </a:stretch>
          </p:blipFill>
          <p:spPr>
            <a:xfrm>
              <a:off x="11464676" y="7076172"/>
              <a:ext cx="4353176" cy="3972936"/>
            </a:xfrm>
            <a:prstGeom prst="rect">
              <a:avLst/>
            </a:prstGeom>
          </p:spPr>
        </p:pic>
      </p:grpSp>
      <p:sp>
        <p:nvSpPr>
          <p:cNvPr id="24" name="object 12">
            <a:extLst>
              <a:ext uri="{FF2B5EF4-FFF2-40B4-BE49-F238E27FC236}">
                <a16:creationId xmlns:a16="http://schemas.microsoft.com/office/drawing/2014/main" id="{D00D38A3-019B-8DDE-7B68-DFED9B350F63}"/>
              </a:ext>
            </a:extLst>
          </p:cNvPr>
          <p:cNvSpPr/>
          <p:nvPr userDrawn="1"/>
        </p:nvSpPr>
        <p:spPr>
          <a:xfrm>
            <a:off x="371611" y="5383032"/>
            <a:ext cx="6297546" cy="45719"/>
          </a:xfrm>
          <a:custGeom>
            <a:avLst/>
            <a:gdLst/>
            <a:ahLst/>
            <a:cxnLst/>
            <a:rect l="l" t="t" r="r" b="b"/>
            <a:pathLst>
              <a:path w="10179685">
                <a:moveTo>
                  <a:pt x="0" y="0"/>
                </a:moveTo>
                <a:lnTo>
                  <a:pt x="10179229" y="0"/>
                </a:lnTo>
              </a:path>
            </a:pathLst>
          </a:custGeom>
          <a:ln w="47129">
            <a:solidFill>
              <a:srgbClr val="F7EB66"/>
            </a:solidFill>
          </a:ln>
        </p:spPr>
        <p:txBody>
          <a:bodyPr wrap="square" lIns="0" tIns="0" rIns="0" bIns="0" rtlCol="0"/>
          <a:lstStyle/>
          <a:p>
            <a:endParaRPr/>
          </a:p>
        </p:txBody>
      </p:sp>
      <p:sp>
        <p:nvSpPr>
          <p:cNvPr id="41" name="Text Placeholder 9">
            <a:extLst>
              <a:ext uri="{FF2B5EF4-FFF2-40B4-BE49-F238E27FC236}">
                <a16:creationId xmlns:a16="http://schemas.microsoft.com/office/drawing/2014/main" id="{C7376FDF-15E9-66A2-8FF0-E9517C08AF92}"/>
              </a:ext>
            </a:extLst>
          </p:cNvPr>
          <p:cNvSpPr>
            <a:spLocks noGrp="1"/>
          </p:cNvSpPr>
          <p:nvPr>
            <p:ph type="body" sz="quarter" idx="13"/>
          </p:nvPr>
        </p:nvSpPr>
        <p:spPr>
          <a:xfrm>
            <a:off x="333372" y="3210841"/>
            <a:ext cx="5837699" cy="869050"/>
          </a:xfrm>
          <a:prstGeom prst="rect">
            <a:avLst/>
          </a:prstGeom>
        </p:spPr>
        <p:txBody>
          <a:bodyPr wrap="square" lIns="0" tIns="0" rIns="0" bIns="0">
            <a:spAutoFit/>
          </a:bodyPr>
          <a:lstStyle>
            <a:lvl1pPr marL="92075" indent="-92075">
              <a:spcBef>
                <a:spcPts val="64"/>
              </a:spcBef>
              <a:defRPr lang="en-GB" sz="2395" b="1" spc="0" dirty="0">
                <a:solidFill>
                  <a:srgbClr val="B3D3D6"/>
                </a:solidFill>
                <a:latin typeface="+mj-lt"/>
                <a:ea typeface="+mj-ea"/>
                <a:cs typeface="+mj-cs"/>
              </a:defRPr>
            </a:lvl1pPr>
          </a:lstStyle>
          <a:p>
            <a:pPr marL="92075" lvl="0" indent="0"/>
            <a:r>
              <a:rPr lang="en-US" dirty="0"/>
              <a:t>Click to edit Master text styles</a:t>
            </a:r>
            <a:endParaRPr lang="en-GB" dirty="0"/>
          </a:p>
        </p:txBody>
      </p:sp>
    </p:spTree>
    <p:extLst>
      <p:ext uri="{BB962C8B-B14F-4D97-AF65-F5344CB8AC3E}">
        <p14:creationId xmlns:p14="http://schemas.microsoft.com/office/powerpoint/2010/main" val="20048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Green">
    <p:bg>
      <p:bgPr>
        <a:solidFill>
          <a:srgbClr val="006D77"/>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869739" y="822993"/>
            <a:ext cx="8452522" cy="410599"/>
          </a:xfrm>
          <a:prstGeom prst="rect">
            <a:avLst/>
          </a:prstGeom>
        </p:spPr>
        <p:txBody>
          <a:bodyPr/>
          <a:lstStyle>
            <a:lvl1pPr marL="7701" algn="ctr">
              <a:spcBef>
                <a:spcPts val="79"/>
              </a:spcBef>
              <a:defRPr lang="en-GB" sz="4400" b="0" i="0" dirty="0">
                <a:solidFill>
                  <a:srgbClr val="FFFFFF"/>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059840" y="2961959"/>
            <a:ext cx="8380136" cy="3208970"/>
          </a:xfrm>
          <a:prstGeom prst="rect">
            <a:avLst/>
          </a:prstGeom>
        </p:spPr>
        <p:txBody>
          <a:bodyPr>
            <a:noAutofit/>
          </a:bodyPr>
          <a:lstStyle>
            <a:lvl1pPr algn="ctr">
              <a:defRPr lang="en-GB" sz="2244" dirty="0">
                <a:solidFill>
                  <a:srgbClr val="FFFFFF"/>
                </a:solidFill>
                <a:latin typeface="Poppins" panose="00000500000000000000" pitchFamily="2" charset="0"/>
                <a:cs typeface="Arial"/>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pic>
        <p:nvPicPr>
          <p:cNvPr id="3" name="object 5">
            <a:extLst>
              <a:ext uri="{FF2B5EF4-FFF2-40B4-BE49-F238E27FC236}">
                <a16:creationId xmlns:a16="http://schemas.microsoft.com/office/drawing/2014/main" id="{DB8280C8-A0EC-904B-E695-F1A927B07DFE}"/>
              </a:ext>
            </a:extLst>
          </p:cNvPr>
          <p:cNvPicPr/>
          <p:nvPr userDrawn="1"/>
        </p:nvPicPr>
        <p:blipFill>
          <a:blip r:embed="rId2" cstate="print"/>
          <a:stretch>
            <a:fillRect/>
          </a:stretch>
        </p:blipFill>
        <p:spPr>
          <a:xfrm>
            <a:off x="229011" y="5244536"/>
            <a:ext cx="982771" cy="926393"/>
          </a:xfrm>
          <a:prstGeom prst="rect">
            <a:avLst/>
          </a:prstGeom>
        </p:spPr>
      </p:pic>
      <p:pic>
        <p:nvPicPr>
          <p:cNvPr id="4" name="object 6">
            <a:extLst>
              <a:ext uri="{FF2B5EF4-FFF2-40B4-BE49-F238E27FC236}">
                <a16:creationId xmlns:a16="http://schemas.microsoft.com/office/drawing/2014/main" id="{E83A8AC8-CF70-C07B-7328-9632B330F48F}"/>
              </a:ext>
            </a:extLst>
          </p:cNvPr>
          <p:cNvPicPr/>
          <p:nvPr userDrawn="1"/>
        </p:nvPicPr>
        <p:blipFill>
          <a:blip r:embed="rId3" cstate="print"/>
          <a:stretch>
            <a:fillRect/>
          </a:stretch>
        </p:blipFill>
        <p:spPr>
          <a:xfrm>
            <a:off x="10980210" y="329980"/>
            <a:ext cx="982771" cy="926393"/>
          </a:xfrm>
          <a:prstGeom prst="rect">
            <a:avLst/>
          </a:prstGeom>
        </p:spPr>
      </p:pic>
    </p:spTree>
    <p:extLst>
      <p:ext uri="{BB962C8B-B14F-4D97-AF65-F5344CB8AC3E}">
        <p14:creationId xmlns:p14="http://schemas.microsoft.com/office/powerpoint/2010/main" val="65292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 Panels">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5" name="Group 4">
            <a:extLst>
              <a:ext uri="{FF2B5EF4-FFF2-40B4-BE49-F238E27FC236}">
                <a16:creationId xmlns:a16="http://schemas.microsoft.com/office/drawing/2014/main" id="{C7658829-B44A-74F0-A4A0-FEEE2B34B121}"/>
              </a:ext>
            </a:extLst>
          </p:cNvPr>
          <p:cNvGrpSpPr/>
          <p:nvPr userDrawn="1"/>
        </p:nvGrpSpPr>
        <p:grpSpPr>
          <a:xfrm>
            <a:off x="11174881" y="6540002"/>
            <a:ext cx="772773" cy="194777"/>
            <a:chOff x="1508133" y="1037131"/>
            <a:chExt cx="13913100" cy="3507037"/>
          </a:xfrm>
          <a:solidFill>
            <a:schemeClr val="tx1"/>
          </a:solidFill>
        </p:grpSpPr>
        <p:sp>
          <p:nvSpPr>
            <p:cNvPr id="12" name="Freeform: Shape 25">
              <a:extLst>
                <a:ext uri="{FF2B5EF4-FFF2-40B4-BE49-F238E27FC236}">
                  <a16:creationId xmlns:a16="http://schemas.microsoft.com/office/drawing/2014/main" id="{78C36319-E9CB-846F-FBB1-335B2F122504}"/>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13" name="Freeform: Shape 26">
              <a:extLst>
                <a:ext uri="{FF2B5EF4-FFF2-40B4-BE49-F238E27FC236}">
                  <a16:creationId xmlns:a16="http://schemas.microsoft.com/office/drawing/2014/main" id="{7D4DFE9E-B3B4-0E3C-A3B1-56B557A6838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1" name="Freeform: Shape 27">
              <a:extLst>
                <a:ext uri="{FF2B5EF4-FFF2-40B4-BE49-F238E27FC236}">
                  <a16:creationId xmlns:a16="http://schemas.microsoft.com/office/drawing/2014/main" id="{17CC5C49-E5B6-264E-40A0-358F67B9548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2" name="Freeform: Shape 28">
              <a:extLst>
                <a:ext uri="{FF2B5EF4-FFF2-40B4-BE49-F238E27FC236}">
                  <a16:creationId xmlns:a16="http://schemas.microsoft.com/office/drawing/2014/main" id="{70A60215-E32D-9F39-17A2-ECECCE1894B8}"/>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4" name="Freeform: Shape 29">
              <a:extLst>
                <a:ext uri="{FF2B5EF4-FFF2-40B4-BE49-F238E27FC236}">
                  <a16:creationId xmlns:a16="http://schemas.microsoft.com/office/drawing/2014/main" id="{FE30AB4F-6CF8-46C3-AF61-9E48BF6FD3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7" name="Freeform: Shape 30">
              <a:extLst>
                <a:ext uri="{FF2B5EF4-FFF2-40B4-BE49-F238E27FC236}">
                  <a16:creationId xmlns:a16="http://schemas.microsoft.com/office/drawing/2014/main" id="{E96E0808-9798-DD3C-5F54-2F83D24AF3B0}"/>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9" name="Graphic 13">
              <a:extLst>
                <a:ext uri="{FF2B5EF4-FFF2-40B4-BE49-F238E27FC236}">
                  <a16:creationId xmlns:a16="http://schemas.microsoft.com/office/drawing/2014/main" id="{CA0F6A21-F8C4-8E73-8D7E-F6F86373D42E}"/>
                </a:ext>
              </a:extLst>
            </p:cNvPr>
            <p:cNvGrpSpPr/>
            <p:nvPr/>
          </p:nvGrpSpPr>
          <p:grpSpPr>
            <a:xfrm>
              <a:off x="9525641" y="3686022"/>
              <a:ext cx="1525445" cy="858146"/>
              <a:chOff x="12772390" y="2478251"/>
              <a:chExt cx="322040" cy="181165"/>
            </a:xfrm>
            <a:grpFill/>
          </p:grpSpPr>
          <p:sp>
            <p:nvSpPr>
              <p:cNvPr id="42" name="Freeform: Shape 34">
                <a:extLst>
                  <a:ext uri="{FF2B5EF4-FFF2-40B4-BE49-F238E27FC236}">
                    <a16:creationId xmlns:a16="http://schemas.microsoft.com/office/drawing/2014/main" id="{0A065AAB-CEFF-CA79-993A-FD9A36781B1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43" name="Freeform: Shape 35">
                <a:extLst>
                  <a:ext uri="{FF2B5EF4-FFF2-40B4-BE49-F238E27FC236}">
                    <a16:creationId xmlns:a16="http://schemas.microsoft.com/office/drawing/2014/main" id="{DADD4B56-7A56-AF6D-2A6E-3A61DBB3344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40" name="Freeform: Shape 32">
              <a:extLst>
                <a:ext uri="{FF2B5EF4-FFF2-40B4-BE49-F238E27FC236}">
                  <a16:creationId xmlns:a16="http://schemas.microsoft.com/office/drawing/2014/main" id="{400696E9-28B7-2B93-62B4-14D7733F990B}"/>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1" name="Freeform: Shape 33">
              <a:extLst>
                <a:ext uri="{FF2B5EF4-FFF2-40B4-BE49-F238E27FC236}">
                  <a16:creationId xmlns:a16="http://schemas.microsoft.com/office/drawing/2014/main" id="{CFECB38E-44F3-6CCC-A289-45DA70C91AB5}"/>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19842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8 Panels">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5" name="Group 4">
            <a:extLst>
              <a:ext uri="{FF2B5EF4-FFF2-40B4-BE49-F238E27FC236}">
                <a16:creationId xmlns:a16="http://schemas.microsoft.com/office/drawing/2014/main" id="{C7658829-B44A-74F0-A4A0-FEEE2B34B121}"/>
              </a:ext>
            </a:extLst>
          </p:cNvPr>
          <p:cNvGrpSpPr/>
          <p:nvPr userDrawn="1"/>
        </p:nvGrpSpPr>
        <p:grpSpPr>
          <a:xfrm>
            <a:off x="11174881" y="6540002"/>
            <a:ext cx="772773" cy="194777"/>
            <a:chOff x="1508133" y="1037131"/>
            <a:chExt cx="13913100" cy="3507037"/>
          </a:xfrm>
          <a:solidFill>
            <a:schemeClr val="tx1"/>
          </a:solidFill>
        </p:grpSpPr>
        <p:sp>
          <p:nvSpPr>
            <p:cNvPr id="12" name="Freeform: Shape 25">
              <a:extLst>
                <a:ext uri="{FF2B5EF4-FFF2-40B4-BE49-F238E27FC236}">
                  <a16:creationId xmlns:a16="http://schemas.microsoft.com/office/drawing/2014/main" id="{78C36319-E9CB-846F-FBB1-335B2F122504}"/>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13" name="Freeform: Shape 26">
              <a:extLst>
                <a:ext uri="{FF2B5EF4-FFF2-40B4-BE49-F238E27FC236}">
                  <a16:creationId xmlns:a16="http://schemas.microsoft.com/office/drawing/2014/main" id="{7D4DFE9E-B3B4-0E3C-A3B1-56B557A6838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1" name="Freeform: Shape 27">
              <a:extLst>
                <a:ext uri="{FF2B5EF4-FFF2-40B4-BE49-F238E27FC236}">
                  <a16:creationId xmlns:a16="http://schemas.microsoft.com/office/drawing/2014/main" id="{17CC5C49-E5B6-264E-40A0-358F67B9548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2" name="Freeform: Shape 28">
              <a:extLst>
                <a:ext uri="{FF2B5EF4-FFF2-40B4-BE49-F238E27FC236}">
                  <a16:creationId xmlns:a16="http://schemas.microsoft.com/office/drawing/2014/main" id="{70A60215-E32D-9F39-17A2-ECECCE1894B8}"/>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4" name="Freeform: Shape 29">
              <a:extLst>
                <a:ext uri="{FF2B5EF4-FFF2-40B4-BE49-F238E27FC236}">
                  <a16:creationId xmlns:a16="http://schemas.microsoft.com/office/drawing/2014/main" id="{FE30AB4F-6CF8-46C3-AF61-9E48BF6FD3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7" name="Freeform: Shape 30">
              <a:extLst>
                <a:ext uri="{FF2B5EF4-FFF2-40B4-BE49-F238E27FC236}">
                  <a16:creationId xmlns:a16="http://schemas.microsoft.com/office/drawing/2014/main" id="{E96E0808-9798-DD3C-5F54-2F83D24AF3B0}"/>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9" name="Graphic 13">
              <a:extLst>
                <a:ext uri="{FF2B5EF4-FFF2-40B4-BE49-F238E27FC236}">
                  <a16:creationId xmlns:a16="http://schemas.microsoft.com/office/drawing/2014/main" id="{CA0F6A21-F8C4-8E73-8D7E-F6F86373D42E}"/>
                </a:ext>
              </a:extLst>
            </p:cNvPr>
            <p:cNvGrpSpPr/>
            <p:nvPr/>
          </p:nvGrpSpPr>
          <p:grpSpPr>
            <a:xfrm>
              <a:off x="9525641" y="3686022"/>
              <a:ext cx="1525445" cy="858146"/>
              <a:chOff x="12772390" y="2478251"/>
              <a:chExt cx="322040" cy="181165"/>
            </a:xfrm>
            <a:grpFill/>
          </p:grpSpPr>
          <p:sp>
            <p:nvSpPr>
              <p:cNvPr id="42" name="Freeform: Shape 34">
                <a:extLst>
                  <a:ext uri="{FF2B5EF4-FFF2-40B4-BE49-F238E27FC236}">
                    <a16:creationId xmlns:a16="http://schemas.microsoft.com/office/drawing/2014/main" id="{0A065AAB-CEFF-CA79-993A-FD9A36781B1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43" name="Freeform: Shape 35">
                <a:extLst>
                  <a:ext uri="{FF2B5EF4-FFF2-40B4-BE49-F238E27FC236}">
                    <a16:creationId xmlns:a16="http://schemas.microsoft.com/office/drawing/2014/main" id="{DADD4B56-7A56-AF6D-2A6E-3A61DBB3344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40" name="Freeform: Shape 32">
              <a:extLst>
                <a:ext uri="{FF2B5EF4-FFF2-40B4-BE49-F238E27FC236}">
                  <a16:creationId xmlns:a16="http://schemas.microsoft.com/office/drawing/2014/main" id="{400696E9-28B7-2B93-62B4-14D7733F990B}"/>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1" name="Freeform: Shape 33">
              <a:extLst>
                <a:ext uri="{FF2B5EF4-FFF2-40B4-BE49-F238E27FC236}">
                  <a16:creationId xmlns:a16="http://schemas.microsoft.com/office/drawing/2014/main" id="{CFECB38E-44F3-6CCC-A289-45DA70C91AB5}"/>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78532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 Blue Content ">
    <p:bg>
      <p:bgPr>
        <a:solidFill>
          <a:schemeClr val="bg1"/>
        </a:solid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99E76F7-354F-4629-2FCF-07E2ABE672FC}"/>
              </a:ext>
            </a:extLst>
          </p:cNvPr>
          <p:cNvSpPr/>
          <p:nvPr userDrawn="1"/>
        </p:nvSpPr>
        <p:spPr>
          <a:xfrm>
            <a:off x="6836153" y="1"/>
            <a:ext cx="5352783" cy="6868099"/>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chemeClr val="tx2"/>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29064" y="410506"/>
            <a:ext cx="5866936" cy="410599"/>
          </a:xfrm>
          <a:prstGeom prst="rect">
            <a:avLst/>
          </a:prstGeom>
        </p:spPr>
        <p:txBody>
          <a:bodyPr/>
          <a:lstStyle>
            <a:lvl1pPr marL="7701">
              <a:spcBef>
                <a:spcPts val="79"/>
              </a:spcBef>
              <a:defRPr lang="en-GB" sz="3729" b="1" dirty="0">
                <a:solidFill>
                  <a:srgbClr val="004066"/>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solidFill>
                  <a:schemeClr val="bg1"/>
                </a:solidFill>
              </a:endParaRPr>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solidFill>
                  <a:schemeClr val="bg1"/>
                </a:solidFill>
              </a:endParaRPr>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solidFill>
                  <a:schemeClr val="bg1"/>
                </a:solidFill>
              </a:endParaRPr>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solidFill>
                  <a:schemeClr val="bg1"/>
                </a:solidFill>
              </a:endParaRPr>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solidFill>
                  <a:schemeClr val="bg1"/>
                </a:solidFill>
              </a:endParaRPr>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solidFill>
                  <a:schemeClr val="bg1"/>
                </a:solidFill>
              </a:endParaRPr>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solidFill>
                    <a:schemeClr val="bg1"/>
                  </a:solidFill>
                </a:endParaRPr>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solidFill>
                    <a:schemeClr val="bg1"/>
                  </a:solidFill>
                </a:endParaRPr>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29064" y="1948843"/>
            <a:ext cx="5866936" cy="3821519"/>
          </a:xfrm>
          <a:prstGeom prst="rect">
            <a:avLst/>
          </a:prstGeom>
        </p:spPr>
        <p:txBody>
          <a:bodyPr>
            <a:noAutofit/>
          </a:bodyPr>
          <a:lstStyle>
            <a:lvl1pPr marL="7701">
              <a:defRPr lang="en-GB" sz="1334"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229064" y="1604274"/>
            <a:ext cx="5866936" cy="410599"/>
          </a:xfrm>
          <a:prstGeom prst="rect">
            <a:avLst/>
          </a:prstGeom>
        </p:spPr>
        <p:txBody>
          <a:bodyPr/>
          <a:lstStyle>
            <a:lvl1pPr marL="7701">
              <a:spcBef>
                <a:spcPts val="3132"/>
              </a:spcBef>
              <a:defRPr lang="en-GB" sz="1486" b="1"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C6D074C-663D-E9F7-E2F1-1C084DDD3AC3}"/>
              </a:ext>
            </a:extLst>
          </p:cNvPr>
          <p:cNvSpPr>
            <a:spLocks noGrp="1"/>
          </p:cNvSpPr>
          <p:nvPr>
            <p:ph type="body" sz="quarter" idx="15"/>
          </p:nvPr>
        </p:nvSpPr>
        <p:spPr>
          <a:xfrm>
            <a:off x="7115051" y="349739"/>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9BEE55E2-73D8-09EC-57D8-2980D2787CCA}"/>
              </a:ext>
            </a:extLst>
          </p:cNvPr>
          <p:cNvSpPr>
            <a:spLocks noGrp="1"/>
          </p:cNvSpPr>
          <p:nvPr>
            <p:ph type="body" sz="quarter" idx="16"/>
          </p:nvPr>
        </p:nvSpPr>
        <p:spPr>
          <a:xfrm>
            <a:off x="7115051" y="747327"/>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DF0E4CB4-E675-944B-7677-63361CF96D1B}"/>
              </a:ext>
            </a:extLst>
          </p:cNvPr>
          <p:cNvSpPr>
            <a:spLocks noGrp="1"/>
          </p:cNvSpPr>
          <p:nvPr>
            <p:ph type="body" sz="quarter" idx="17"/>
          </p:nvPr>
        </p:nvSpPr>
        <p:spPr>
          <a:xfrm>
            <a:off x="7115052" y="5154168"/>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8890977E-53C6-CD1C-7E05-E4650BCCAD2F}"/>
              </a:ext>
            </a:extLst>
          </p:cNvPr>
          <p:cNvSpPr>
            <a:spLocks noGrp="1"/>
          </p:cNvSpPr>
          <p:nvPr>
            <p:ph type="body" sz="quarter" idx="18"/>
          </p:nvPr>
        </p:nvSpPr>
        <p:spPr>
          <a:xfrm>
            <a:off x="7115051" y="5479337"/>
            <a:ext cx="4871846" cy="410599"/>
          </a:xfrm>
          <a:prstGeom prst="rect">
            <a:avLst/>
          </a:prstGeom>
        </p:spPr>
        <p:txBody>
          <a:bodyPr/>
          <a:lstStyle>
            <a:lvl1pPr marL="7701">
              <a:spcBef>
                <a:spcPts val="79"/>
              </a:spcBef>
              <a:defRPr lang="en-GB" sz="1334" dirty="0">
                <a:solidFill>
                  <a:srgbClr val="FFFFFF"/>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68933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 Mint Content ">
    <p:bg>
      <p:bgPr>
        <a:solidFill>
          <a:schemeClr val="bg1"/>
        </a:solid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99E76F7-354F-4629-2FCF-07E2ABE672FC}"/>
              </a:ext>
            </a:extLst>
          </p:cNvPr>
          <p:cNvSpPr/>
          <p:nvPr userDrawn="1"/>
        </p:nvSpPr>
        <p:spPr>
          <a:xfrm>
            <a:off x="6096000" y="1"/>
            <a:ext cx="6095519" cy="68576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99C5C8"/>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6370705"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7" name="Text Placeholder 9">
            <a:extLst>
              <a:ext uri="{FF2B5EF4-FFF2-40B4-BE49-F238E27FC236}">
                <a16:creationId xmlns:a16="http://schemas.microsoft.com/office/drawing/2014/main" id="{C6F46EBC-E8E6-9DC0-8B96-A07C9D04AF2A}"/>
              </a:ext>
            </a:extLst>
          </p:cNvPr>
          <p:cNvSpPr>
            <a:spLocks noGrp="1"/>
          </p:cNvSpPr>
          <p:nvPr>
            <p:ph type="body" sz="quarter" idx="15"/>
          </p:nvPr>
        </p:nvSpPr>
        <p:spPr>
          <a:xfrm>
            <a:off x="6370705"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336474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Teal Content ">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746824C-CB13-D44A-01BF-34EB0B6B2539}"/>
              </a:ext>
            </a:extLst>
          </p:cNvPr>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006D77"/>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6370705" y="1271464"/>
            <a:ext cx="5153149" cy="410599"/>
          </a:xfrm>
          <a:prstGeom prst="rect">
            <a:avLst/>
          </a:prstGeom>
        </p:spPr>
        <p:txBody>
          <a:bodyPr/>
          <a:lstStyle>
            <a:lvl1pPr>
              <a:defRPr kumimoji="0" lang="en-GB" sz="2486"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7" name="Text Placeholder 9">
            <a:extLst>
              <a:ext uri="{FF2B5EF4-FFF2-40B4-BE49-F238E27FC236}">
                <a16:creationId xmlns:a16="http://schemas.microsoft.com/office/drawing/2014/main" id="{C6F46EBC-E8E6-9DC0-8B96-A07C9D04AF2A}"/>
              </a:ext>
            </a:extLst>
          </p:cNvPr>
          <p:cNvSpPr>
            <a:spLocks noGrp="1"/>
          </p:cNvSpPr>
          <p:nvPr>
            <p:ph type="body" sz="quarter" idx="15"/>
          </p:nvPr>
        </p:nvSpPr>
        <p:spPr>
          <a:xfrm>
            <a:off x="6370705" y="1927642"/>
            <a:ext cx="5153149" cy="3821519"/>
          </a:xfrm>
          <a:prstGeom prst="rect">
            <a:avLst/>
          </a:prstGeom>
        </p:spPr>
        <p:txBody>
          <a:bodyPr>
            <a:noAutofit/>
          </a:bodyPr>
          <a:lstStyle>
            <a:lvl1pPr algn="l">
              <a:defRPr lang="en-US" sz="1100" b="0" i="0" spc="0" dirty="0" smtClean="0">
                <a:solidFill>
                  <a:schemeClr val="bg1"/>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92003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id Blue">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6" y="1108838"/>
            <a:ext cx="10078593" cy="410599"/>
          </a:xfrm>
          <a:prstGeom prst="rect">
            <a:avLst/>
          </a:prstGeom>
        </p:spPr>
        <p:txBody>
          <a:bodyPr/>
          <a:lstStyle>
            <a:lvl1pPr>
              <a:defRPr lang="en-US" sz="2400" b="0" i="0" spc="-12" dirty="0" smtClean="0">
                <a:solidFill>
                  <a:schemeClr val="bg1"/>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FFFFF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80904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id Teal">
    <p:bg>
      <p:bgPr>
        <a:solidFill>
          <a:srgbClr val="006D77"/>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bg1"/>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ext Placeholder 9">
            <a:extLst>
              <a:ext uri="{FF2B5EF4-FFF2-40B4-BE49-F238E27FC236}">
                <a16:creationId xmlns:a16="http://schemas.microsoft.com/office/drawing/2014/main" id="{F980D705-94F5-2EBD-CADD-65704BDA0642}"/>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FFFFF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79829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id White">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Text Placeholder 9">
            <a:extLst>
              <a:ext uri="{FF2B5EF4-FFF2-40B4-BE49-F238E27FC236}">
                <a16:creationId xmlns:a16="http://schemas.microsoft.com/office/drawing/2014/main" id="{3909BA4F-BD03-6E3A-E7FC-756C83EF2A88}"/>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003C5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F3084440-AFDE-A42C-15A8-2435F55F906D}"/>
              </a:ext>
            </a:extLst>
          </p:cNvPr>
          <p:cNvGrpSpPr/>
          <p:nvPr userDrawn="1"/>
        </p:nvGrpSpPr>
        <p:grpSpPr>
          <a:xfrm>
            <a:off x="11174881" y="6540002"/>
            <a:ext cx="772773" cy="194777"/>
            <a:chOff x="1508133" y="1037131"/>
            <a:chExt cx="13913100" cy="3507037"/>
          </a:xfrm>
          <a:solidFill>
            <a:schemeClr val="tx1"/>
          </a:solidFill>
        </p:grpSpPr>
        <p:sp>
          <p:nvSpPr>
            <p:cNvPr id="4" name="Freeform: Shape 25">
              <a:extLst>
                <a:ext uri="{FF2B5EF4-FFF2-40B4-BE49-F238E27FC236}">
                  <a16:creationId xmlns:a16="http://schemas.microsoft.com/office/drawing/2014/main" id="{16586463-B9DF-F118-66DA-92057BE4276D}"/>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26">
              <a:extLst>
                <a:ext uri="{FF2B5EF4-FFF2-40B4-BE49-F238E27FC236}">
                  <a16:creationId xmlns:a16="http://schemas.microsoft.com/office/drawing/2014/main" id="{AAE07D68-801C-6EBC-8F2E-5D0F55AA8F68}"/>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27">
              <a:extLst>
                <a:ext uri="{FF2B5EF4-FFF2-40B4-BE49-F238E27FC236}">
                  <a16:creationId xmlns:a16="http://schemas.microsoft.com/office/drawing/2014/main" id="{D6157B78-9005-2B77-EA33-5FB1C4D7719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28">
              <a:extLst>
                <a:ext uri="{FF2B5EF4-FFF2-40B4-BE49-F238E27FC236}">
                  <a16:creationId xmlns:a16="http://schemas.microsoft.com/office/drawing/2014/main" id="{E3E2B16A-ECFE-CA95-E527-9E10B95B515C}"/>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29">
              <a:extLst>
                <a:ext uri="{FF2B5EF4-FFF2-40B4-BE49-F238E27FC236}">
                  <a16:creationId xmlns:a16="http://schemas.microsoft.com/office/drawing/2014/main" id="{8D6A54AE-12FF-538B-542C-D6D73EE5B43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30">
              <a:extLst>
                <a:ext uri="{FF2B5EF4-FFF2-40B4-BE49-F238E27FC236}">
                  <a16:creationId xmlns:a16="http://schemas.microsoft.com/office/drawing/2014/main" id="{411308CF-214D-29A4-3EED-B733A2B9C4D5}"/>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0" name="Graphic 13">
              <a:extLst>
                <a:ext uri="{FF2B5EF4-FFF2-40B4-BE49-F238E27FC236}">
                  <a16:creationId xmlns:a16="http://schemas.microsoft.com/office/drawing/2014/main" id="{59AA445A-4C76-4589-6D16-A6697E22BB55}"/>
                </a:ext>
              </a:extLst>
            </p:cNvPr>
            <p:cNvGrpSpPr/>
            <p:nvPr/>
          </p:nvGrpSpPr>
          <p:grpSpPr>
            <a:xfrm>
              <a:off x="9525641" y="3686022"/>
              <a:ext cx="1525445" cy="858146"/>
              <a:chOff x="12772390" y="2478251"/>
              <a:chExt cx="322040" cy="181165"/>
            </a:xfrm>
            <a:grpFill/>
          </p:grpSpPr>
          <p:sp>
            <p:nvSpPr>
              <p:cNvPr id="13" name="Freeform: Shape 34">
                <a:extLst>
                  <a:ext uri="{FF2B5EF4-FFF2-40B4-BE49-F238E27FC236}">
                    <a16:creationId xmlns:a16="http://schemas.microsoft.com/office/drawing/2014/main" id="{4C0C928E-08BB-8CD7-D108-AA9BFD987507}"/>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4" name="Freeform: Shape 35">
                <a:extLst>
                  <a:ext uri="{FF2B5EF4-FFF2-40B4-BE49-F238E27FC236}">
                    <a16:creationId xmlns:a16="http://schemas.microsoft.com/office/drawing/2014/main" id="{045EC611-DD0D-6307-C1A9-3F5DC2BD60F9}"/>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1" name="Freeform: Shape 32">
              <a:extLst>
                <a:ext uri="{FF2B5EF4-FFF2-40B4-BE49-F238E27FC236}">
                  <a16:creationId xmlns:a16="http://schemas.microsoft.com/office/drawing/2014/main" id="{5549714E-C82E-E741-F719-47C993141B69}"/>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33">
              <a:extLst>
                <a:ext uri="{FF2B5EF4-FFF2-40B4-BE49-F238E27FC236}">
                  <a16:creationId xmlns:a16="http://schemas.microsoft.com/office/drawing/2014/main" id="{96B30279-3FB1-725F-155A-69E2A3DAEF74}"/>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89553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lid Mint">
    <p:bg>
      <p:bgPr>
        <a:solidFill>
          <a:srgbClr val="99C5C8"/>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ext Placeholder 9">
            <a:extLst>
              <a:ext uri="{FF2B5EF4-FFF2-40B4-BE49-F238E27FC236}">
                <a16:creationId xmlns:a16="http://schemas.microsoft.com/office/drawing/2014/main" id="{28378C26-74FC-6593-5E93-1750B2CE75DD}"/>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003C5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85116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85800" y="3962400"/>
            <a:ext cx="489032" cy="814920"/>
          </a:xfrm>
          <a:prstGeom prst="rect">
            <a:avLst/>
          </a:prstGeom>
        </p:spPr>
        <p:txBody>
          <a:bodyPr vert="horz" wrap="square" lIns="0" tIns="7701" rIns="0" bIns="0" rtlCol="0">
            <a:spAutoFit/>
          </a:bodyPr>
          <a:lstStyle/>
          <a:p>
            <a:pPr marL="7701">
              <a:spcBef>
                <a:spcPts val="61"/>
              </a:spcBef>
            </a:pPr>
            <a:r>
              <a:rPr sz="5245" b="1" spc="-30">
                <a:solidFill>
                  <a:srgbClr val="003D61"/>
                </a:solidFill>
                <a:latin typeface="Poppins" panose="00000500000000000000" pitchFamily="2" charset="0"/>
                <a:cs typeface="Poppins" panose="00000500000000000000" pitchFamily="2" charset="0"/>
              </a:rPr>
              <a:t>1</a:t>
            </a:r>
            <a:endParaRPr sz="5245">
              <a:latin typeface="Poppins" panose="00000500000000000000" pitchFamily="2" charset="0"/>
              <a:cs typeface="Poppins" panose="000005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lid Mint Title">
    <p:bg>
      <p:bgPr>
        <a:solidFill>
          <a:srgbClr val="99C5C8"/>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2032167"/>
            <a:ext cx="7994501" cy="410599"/>
          </a:xfrm>
          <a:prstGeom prst="rect">
            <a:avLst/>
          </a:prstGeom>
        </p:spPr>
        <p:txBody>
          <a:bodyPr/>
          <a:lstStyle>
            <a:lvl1pPr>
              <a:defRPr lang="en-US" sz="2800" b="0" i="0" spc="-12" dirty="0" smtClean="0">
                <a:solidFill>
                  <a:srgbClr val="003C5F"/>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2623734"/>
            <a:ext cx="7994501" cy="671890"/>
          </a:xfrm>
          <a:prstGeom prst="rect">
            <a:avLst/>
          </a:prstGeom>
        </p:spPr>
        <p:txBody>
          <a:bodyPr/>
          <a:lstStyle>
            <a:lvl1pPr>
              <a:defRPr lang="en-US" sz="4400" b="0" i="0" spc="-12" dirty="0" smtClean="0">
                <a:solidFill>
                  <a:srgbClr val="003C5F"/>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59357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light Blue Content ">
    <p:bg>
      <p:bgPr>
        <a:solidFill>
          <a:srgbClr val="E5F0F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07AC817-7D09-57AA-378B-2DDEEDD0418A}"/>
              </a:ext>
            </a:extLst>
          </p:cNvPr>
          <p:cNvSpPr>
            <a:spLocks noGrp="1"/>
          </p:cNvSpPr>
          <p:nvPr>
            <p:ph type="pic" sz="quarter" idx="14"/>
          </p:nvPr>
        </p:nvSpPr>
        <p:spPr>
          <a:xfrm>
            <a:off x="6097926" y="0"/>
            <a:ext cx="6097444" cy="6858000"/>
          </a:xfrm>
          <a:prstGeom prst="rect">
            <a:avLst/>
          </a:prstGeom>
          <a:solidFill>
            <a:srgbClr val="F2F2F2"/>
          </a:solidFill>
        </p:spPr>
        <p:txBody>
          <a:bodyPr anchor="ctr">
            <a:noAutofit/>
          </a:bodyPr>
          <a:lstStyle>
            <a:lvl1pPr algn="ctr">
              <a:defRPr/>
            </a:lvl1pPr>
          </a:lstStyle>
          <a:p>
            <a:endParaRPr lang="en-GB"/>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5192511" cy="410599"/>
          </a:xfrm>
          <a:prstGeom prst="rect">
            <a:avLst/>
          </a:prstGeom>
        </p:spPr>
        <p:txBody>
          <a:bodyPr>
            <a:noAutofit/>
          </a:bodyPr>
          <a:lstStyle>
            <a:lvl1pPr marL="7701">
              <a:spcBef>
                <a:spcPts val="69"/>
              </a:spcBef>
              <a:defRPr lang="en-GB" sz="2400"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133600"/>
            <a:ext cx="5192511" cy="671890"/>
          </a:xfrm>
          <a:prstGeom prst="rect">
            <a:avLst/>
          </a:prstGeom>
        </p:spPr>
        <p:txBody>
          <a:bodyPr>
            <a:noAutofit/>
          </a:bodyPr>
          <a:lstStyle>
            <a:lvl1pPr>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27584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alf light Blue Content ">
    <p:bg>
      <p:bgPr>
        <a:solidFill>
          <a:srgbClr val="003C5F"/>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07AC817-7D09-57AA-378B-2DDEEDD0418A}"/>
              </a:ext>
            </a:extLst>
          </p:cNvPr>
          <p:cNvSpPr>
            <a:spLocks noGrp="1"/>
          </p:cNvSpPr>
          <p:nvPr>
            <p:ph type="pic" sz="quarter" idx="14"/>
          </p:nvPr>
        </p:nvSpPr>
        <p:spPr>
          <a:xfrm>
            <a:off x="6097926" y="0"/>
            <a:ext cx="6097444" cy="6858000"/>
          </a:xfrm>
          <a:prstGeom prst="rect">
            <a:avLst/>
          </a:prstGeom>
          <a:solidFill>
            <a:srgbClr val="F2F2F2"/>
          </a:solidFill>
        </p:spPr>
        <p:txBody>
          <a:bodyPr anchor="ctr">
            <a:noAutofit/>
          </a:bodyPr>
          <a:lstStyle>
            <a:lvl1pPr algn="ctr">
              <a:defRPr/>
            </a:lvl1pPr>
          </a:lstStyle>
          <a:p>
            <a:endParaRPr lang="en-GB"/>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5192511" cy="410599"/>
          </a:xfrm>
          <a:prstGeom prst="rect">
            <a:avLst/>
          </a:prstGeom>
        </p:spPr>
        <p:txBody>
          <a:bodyPr>
            <a:noAutofit/>
          </a:bodyPr>
          <a:lstStyle>
            <a:lvl1pPr marL="7701">
              <a:spcBef>
                <a:spcPts val="69"/>
              </a:spcBef>
              <a:defRPr lang="en-GB" sz="2400"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133600"/>
            <a:ext cx="5192511" cy="671890"/>
          </a:xfrm>
          <a:prstGeom prst="rect">
            <a:avLst/>
          </a:prstGeom>
        </p:spPr>
        <p:txBody>
          <a:bodyPr>
            <a:noAutofit/>
          </a:bodyPr>
          <a:lstStyle>
            <a:lvl1pPr>
              <a:lnSpc>
                <a:spcPct val="126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30530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86522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22083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037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268469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61228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309663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231576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21797" y="3957178"/>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2</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9630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54446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Peach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chemeClr val="accent6"/>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65440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Light Green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131668"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B0C58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72020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Pink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2631"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chemeClr val="accent4"/>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56938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Yellow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2631"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F8EA64"/>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1622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Teal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006D77"/>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lnSpc>
                <a:spcPts val="1500"/>
              </a:lnSpc>
              <a:defRPr lang="en-US" sz="1100" b="0" i="0" spc="-12" baseline="0" dirty="0" smtClean="0">
                <a:solidFill>
                  <a:schemeClr val="bg1"/>
                </a:solidFill>
                <a:latin typeface="+mj-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bg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4529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with Pink">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chemeClr val="accent4"/>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64435" y="1752600"/>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0" y="2846807"/>
            <a:ext cx="4134993"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5277620" y="467430"/>
            <a:ext cx="5264602" cy="5922678"/>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234058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with Light Green">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rgbClr val="B0C589"/>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1828800"/>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0" y="2846807"/>
            <a:ext cx="4134993"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5277620" y="467430"/>
            <a:ext cx="6670034" cy="5922678"/>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378394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x Charts with Peach">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chemeClr val="accent6"/>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1" y="194866"/>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1" y="1234343"/>
            <a:ext cx="2514600"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3245408" y="1223988"/>
            <a:ext cx="4259988" cy="4409374"/>
          </a:xfrm>
          <a:prstGeom prst="rect">
            <a:avLst/>
          </a:prstGeom>
          <a:solidFill>
            <a:schemeClr val="bg1">
              <a:lumMod val="75000"/>
            </a:schemeClr>
          </a:solidFill>
        </p:spPr>
        <p:txBody>
          <a:bodyPr/>
          <a:lstStyle/>
          <a:p>
            <a:endParaRPr lang="en-GB"/>
          </a:p>
        </p:txBody>
      </p:sp>
      <p:sp>
        <p:nvSpPr>
          <p:cNvPr id="6" name="Chart Placeholder 3">
            <a:extLst>
              <a:ext uri="{FF2B5EF4-FFF2-40B4-BE49-F238E27FC236}">
                <a16:creationId xmlns:a16="http://schemas.microsoft.com/office/drawing/2014/main" id="{33D7627A-8C94-E077-295E-D5EEEA7C15DD}"/>
              </a:ext>
            </a:extLst>
          </p:cNvPr>
          <p:cNvSpPr>
            <a:spLocks noGrp="1"/>
          </p:cNvSpPr>
          <p:nvPr>
            <p:ph type="chart" sz="quarter" idx="15"/>
          </p:nvPr>
        </p:nvSpPr>
        <p:spPr>
          <a:xfrm>
            <a:off x="7730843" y="1223988"/>
            <a:ext cx="4259988" cy="4409374"/>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168586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4 x Panel ">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6400800" cy="410599"/>
          </a:xfrm>
          <a:prstGeom prst="rect">
            <a:avLst/>
          </a:prstGeom>
        </p:spPr>
        <p:txBody>
          <a:bodyPr/>
          <a:lstStyle>
            <a:lvl1pPr>
              <a:defRPr kumimoji="0" lang="en-GB" sz="3700"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6" name="object 8">
            <a:extLst>
              <a:ext uri="{FF2B5EF4-FFF2-40B4-BE49-F238E27FC236}">
                <a16:creationId xmlns:a16="http://schemas.microsoft.com/office/drawing/2014/main" id="{7756DC2F-CF99-DAEE-7D8E-04C1AD2BB4B9}"/>
              </a:ext>
            </a:extLst>
          </p:cNvPr>
          <p:cNvSpPr/>
          <p:nvPr userDrawn="1"/>
        </p:nvSpPr>
        <p:spPr>
          <a:xfrm>
            <a:off x="9174358"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7" name="object 10">
            <a:extLst>
              <a:ext uri="{FF2B5EF4-FFF2-40B4-BE49-F238E27FC236}">
                <a16:creationId xmlns:a16="http://schemas.microsoft.com/office/drawing/2014/main" id="{637D63AD-63EB-2CA5-29D9-9D432C63DE5B}"/>
              </a:ext>
            </a:extLst>
          </p:cNvPr>
          <p:cNvSpPr/>
          <p:nvPr userDrawn="1"/>
        </p:nvSpPr>
        <p:spPr>
          <a:xfrm>
            <a:off x="229011"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8" name="object 11">
            <a:extLst>
              <a:ext uri="{FF2B5EF4-FFF2-40B4-BE49-F238E27FC236}">
                <a16:creationId xmlns:a16="http://schemas.microsoft.com/office/drawing/2014/main" id="{B5282FD8-475C-F6A4-853A-2242CD5AB042}"/>
              </a:ext>
            </a:extLst>
          </p:cNvPr>
          <p:cNvSpPr/>
          <p:nvPr userDrawn="1"/>
        </p:nvSpPr>
        <p:spPr>
          <a:xfrm>
            <a:off x="3210793"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9" name="object 12">
            <a:extLst>
              <a:ext uri="{FF2B5EF4-FFF2-40B4-BE49-F238E27FC236}">
                <a16:creationId xmlns:a16="http://schemas.microsoft.com/office/drawing/2014/main" id="{712BE8F1-DFFF-CF75-CC9D-94916084554E}"/>
              </a:ext>
            </a:extLst>
          </p:cNvPr>
          <p:cNvSpPr/>
          <p:nvPr userDrawn="1"/>
        </p:nvSpPr>
        <p:spPr>
          <a:xfrm>
            <a:off x="6192575"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46714"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3315087"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1" name="Text Placeholder 9">
            <a:extLst>
              <a:ext uri="{FF2B5EF4-FFF2-40B4-BE49-F238E27FC236}">
                <a16:creationId xmlns:a16="http://schemas.microsoft.com/office/drawing/2014/main" id="{0FB49E80-573B-AFDD-F883-A939837F1C48}"/>
              </a:ext>
            </a:extLst>
          </p:cNvPr>
          <p:cNvSpPr>
            <a:spLocks noGrp="1"/>
          </p:cNvSpPr>
          <p:nvPr>
            <p:ph type="body" sz="quarter" idx="15"/>
          </p:nvPr>
        </p:nvSpPr>
        <p:spPr>
          <a:xfrm>
            <a:off x="6283460"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2" name="Text Placeholder 9">
            <a:extLst>
              <a:ext uri="{FF2B5EF4-FFF2-40B4-BE49-F238E27FC236}">
                <a16:creationId xmlns:a16="http://schemas.microsoft.com/office/drawing/2014/main" id="{E5C84C33-347F-F269-9D42-1E6AC840222E}"/>
              </a:ext>
            </a:extLst>
          </p:cNvPr>
          <p:cNvSpPr>
            <a:spLocks noGrp="1"/>
          </p:cNvSpPr>
          <p:nvPr>
            <p:ph type="body" sz="quarter" idx="16"/>
          </p:nvPr>
        </p:nvSpPr>
        <p:spPr>
          <a:xfrm>
            <a:off x="9251833"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34671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331508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1" name="Text Placeholder 9">
            <a:extLst>
              <a:ext uri="{FF2B5EF4-FFF2-40B4-BE49-F238E27FC236}">
                <a16:creationId xmlns:a16="http://schemas.microsoft.com/office/drawing/2014/main" id="{78BB6B2A-A509-9392-8D4D-8088FC5AA21B}"/>
              </a:ext>
            </a:extLst>
          </p:cNvPr>
          <p:cNvSpPr>
            <a:spLocks noGrp="1"/>
          </p:cNvSpPr>
          <p:nvPr>
            <p:ph type="body" sz="quarter" idx="19"/>
          </p:nvPr>
        </p:nvSpPr>
        <p:spPr>
          <a:xfrm>
            <a:off x="628345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2" name="Text Placeholder 9">
            <a:extLst>
              <a:ext uri="{FF2B5EF4-FFF2-40B4-BE49-F238E27FC236}">
                <a16:creationId xmlns:a16="http://schemas.microsoft.com/office/drawing/2014/main" id="{D55433C0-162C-A8F9-19FA-2FD0C4F84AB1}"/>
              </a:ext>
            </a:extLst>
          </p:cNvPr>
          <p:cNvSpPr>
            <a:spLocks noGrp="1"/>
          </p:cNvSpPr>
          <p:nvPr>
            <p:ph type="body" sz="quarter" idx="20"/>
          </p:nvPr>
        </p:nvSpPr>
        <p:spPr>
          <a:xfrm>
            <a:off x="925182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61885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06094" y="3976301"/>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3</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27461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x Panel ">
    <p:bg>
      <p:bgPr>
        <a:solidFill>
          <a:schemeClr val="bg1"/>
        </a:solid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966C567-214B-EE6D-1EA0-28E3D2A8D6B9}"/>
              </a:ext>
            </a:extLst>
          </p:cNvPr>
          <p:cNvSpPr/>
          <p:nvPr userDrawn="1"/>
        </p:nvSpPr>
        <p:spPr>
          <a:xfrm>
            <a:off x="10568671" y="0"/>
            <a:ext cx="1623047" cy="68576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6E78"/>
          </a:solidFill>
        </p:spPr>
        <p:txBody>
          <a:bodyPr wrap="square" lIns="0" tIns="0" rIns="0" bIns="0" rtlCol="0"/>
          <a:lstStyle/>
          <a:p>
            <a:endParaRPr/>
          </a:p>
        </p:txBody>
      </p:sp>
      <p:grpSp>
        <p:nvGrpSpPr>
          <p:cNvPr id="8" name="object 2">
            <a:extLst>
              <a:ext uri="{FF2B5EF4-FFF2-40B4-BE49-F238E27FC236}">
                <a16:creationId xmlns:a16="http://schemas.microsoft.com/office/drawing/2014/main" id="{333F30A5-7174-2DF1-B73B-17B44B6E94CF}"/>
              </a:ext>
            </a:extLst>
          </p:cNvPr>
          <p:cNvGrpSpPr/>
          <p:nvPr userDrawn="1"/>
        </p:nvGrpSpPr>
        <p:grpSpPr>
          <a:xfrm>
            <a:off x="10568668" y="0"/>
            <a:ext cx="1623048" cy="6857615"/>
            <a:chOff x="17427815" y="0"/>
            <a:chExt cx="2676527" cy="11308715"/>
          </a:xfrm>
        </p:grpSpPr>
        <p:sp>
          <p:nvSpPr>
            <p:cNvPr id="9" name="object 3">
              <a:extLst>
                <a:ext uri="{FF2B5EF4-FFF2-40B4-BE49-F238E27FC236}">
                  <a16:creationId xmlns:a16="http://schemas.microsoft.com/office/drawing/2014/main" id="{3ABEFA7F-6D84-CC23-D577-EED68951E4A2}"/>
                </a:ext>
              </a:extLst>
            </p:cNvPr>
            <p:cNvSpPr/>
            <p:nvPr/>
          </p:nvSpPr>
          <p:spPr>
            <a:xfrm>
              <a:off x="17427815" y="0"/>
              <a:ext cx="2676525" cy="113087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6E78"/>
            </a:solidFill>
          </p:spPr>
          <p:txBody>
            <a:bodyPr wrap="square" lIns="0" tIns="0" rIns="0" bIns="0" rtlCol="0"/>
            <a:lstStyle/>
            <a:p>
              <a:endParaRPr/>
            </a:p>
          </p:txBody>
        </p:sp>
        <p:sp>
          <p:nvSpPr>
            <p:cNvPr id="11" name="object 4">
              <a:extLst>
                <a:ext uri="{FF2B5EF4-FFF2-40B4-BE49-F238E27FC236}">
                  <a16:creationId xmlns:a16="http://schemas.microsoft.com/office/drawing/2014/main" id="{A7088E8B-4B27-2EED-8E24-2BE18D72CAC1}"/>
                </a:ext>
              </a:extLst>
            </p:cNvPr>
            <p:cNvSpPr/>
            <p:nvPr/>
          </p:nvSpPr>
          <p:spPr>
            <a:xfrm>
              <a:off x="17427817" y="5"/>
              <a:ext cx="2676525" cy="3919220"/>
            </a:xfrm>
            <a:custGeom>
              <a:avLst/>
              <a:gdLst/>
              <a:ahLst/>
              <a:cxnLst/>
              <a:rect l="l" t="t" r="r" b="b"/>
              <a:pathLst>
                <a:path w="2676525" h="3919220">
                  <a:moveTo>
                    <a:pt x="189890" y="2625140"/>
                  </a:moveTo>
                  <a:lnTo>
                    <a:pt x="0" y="2625140"/>
                  </a:lnTo>
                  <a:lnTo>
                    <a:pt x="0" y="2704604"/>
                  </a:lnTo>
                  <a:lnTo>
                    <a:pt x="189890" y="2704604"/>
                  </a:lnTo>
                  <a:lnTo>
                    <a:pt x="189890" y="2625140"/>
                  </a:lnTo>
                  <a:close/>
                </a:path>
                <a:path w="2676525" h="3919220">
                  <a:moveTo>
                    <a:pt x="189890" y="1750085"/>
                  </a:moveTo>
                  <a:lnTo>
                    <a:pt x="0" y="1750085"/>
                  </a:lnTo>
                  <a:lnTo>
                    <a:pt x="0" y="1829574"/>
                  </a:lnTo>
                  <a:lnTo>
                    <a:pt x="189890" y="1829574"/>
                  </a:lnTo>
                  <a:lnTo>
                    <a:pt x="189890" y="1750085"/>
                  </a:lnTo>
                  <a:close/>
                </a:path>
                <a:path w="2676525" h="3919220">
                  <a:moveTo>
                    <a:pt x="189890" y="875055"/>
                  </a:moveTo>
                  <a:lnTo>
                    <a:pt x="0" y="875055"/>
                  </a:lnTo>
                  <a:lnTo>
                    <a:pt x="0" y="954532"/>
                  </a:lnTo>
                  <a:lnTo>
                    <a:pt x="189890" y="954532"/>
                  </a:lnTo>
                  <a:lnTo>
                    <a:pt x="189890" y="875055"/>
                  </a:lnTo>
                  <a:close/>
                </a:path>
                <a:path w="2676525" h="3919220">
                  <a:moveTo>
                    <a:pt x="189903" y="0"/>
                  </a:moveTo>
                  <a:lnTo>
                    <a:pt x="0" y="0"/>
                  </a:lnTo>
                  <a:lnTo>
                    <a:pt x="0" y="79489"/>
                  </a:lnTo>
                  <a:lnTo>
                    <a:pt x="189903" y="79489"/>
                  </a:lnTo>
                  <a:lnTo>
                    <a:pt x="189903" y="0"/>
                  </a:lnTo>
                  <a:close/>
                </a:path>
                <a:path w="2676525" h="3919220">
                  <a:moveTo>
                    <a:pt x="378790" y="2964345"/>
                  </a:moveTo>
                  <a:lnTo>
                    <a:pt x="1041" y="2964345"/>
                  </a:lnTo>
                  <a:lnTo>
                    <a:pt x="1041" y="3043771"/>
                  </a:lnTo>
                  <a:lnTo>
                    <a:pt x="378790" y="3043771"/>
                  </a:lnTo>
                  <a:lnTo>
                    <a:pt x="378790" y="2964345"/>
                  </a:lnTo>
                  <a:close/>
                </a:path>
                <a:path w="2676525" h="3919220">
                  <a:moveTo>
                    <a:pt x="378790" y="2089302"/>
                  </a:moveTo>
                  <a:lnTo>
                    <a:pt x="1041" y="2089302"/>
                  </a:lnTo>
                  <a:lnTo>
                    <a:pt x="1041" y="2168728"/>
                  </a:lnTo>
                  <a:lnTo>
                    <a:pt x="378790" y="2168728"/>
                  </a:lnTo>
                  <a:lnTo>
                    <a:pt x="378790" y="2089302"/>
                  </a:lnTo>
                  <a:close/>
                </a:path>
                <a:path w="2676525" h="3919220">
                  <a:moveTo>
                    <a:pt x="378790" y="1214259"/>
                  </a:moveTo>
                  <a:lnTo>
                    <a:pt x="1041" y="1214259"/>
                  </a:lnTo>
                  <a:lnTo>
                    <a:pt x="1041" y="1293685"/>
                  </a:lnTo>
                  <a:lnTo>
                    <a:pt x="378790" y="1293685"/>
                  </a:lnTo>
                  <a:lnTo>
                    <a:pt x="378790" y="1214259"/>
                  </a:lnTo>
                  <a:close/>
                </a:path>
                <a:path w="2676525" h="3919220">
                  <a:moveTo>
                    <a:pt x="378790" y="339217"/>
                  </a:moveTo>
                  <a:lnTo>
                    <a:pt x="1041" y="339217"/>
                  </a:lnTo>
                  <a:lnTo>
                    <a:pt x="1041" y="418642"/>
                  </a:lnTo>
                  <a:lnTo>
                    <a:pt x="378790" y="418642"/>
                  </a:lnTo>
                  <a:lnTo>
                    <a:pt x="378790" y="339217"/>
                  </a:lnTo>
                  <a:close/>
                </a:path>
                <a:path w="2676525" h="3919220">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3919220">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3919220">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3919220">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3919220">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3919220">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3919220">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3919220">
                  <a:moveTo>
                    <a:pt x="1062558" y="0"/>
                  </a:moveTo>
                  <a:lnTo>
                    <a:pt x="684847" y="0"/>
                  </a:lnTo>
                  <a:lnTo>
                    <a:pt x="684847" y="80010"/>
                  </a:lnTo>
                  <a:lnTo>
                    <a:pt x="684847" y="419100"/>
                  </a:lnTo>
                  <a:lnTo>
                    <a:pt x="756513" y="419100"/>
                  </a:lnTo>
                  <a:lnTo>
                    <a:pt x="756513" y="80010"/>
                  </a:lnTo>
                  <a:lnTo>
                    <a:pt x="1062558" y="80010"/>
                  </a:lnTo>
                  <a:lnTo>
                    <a:pt x="1062558" y="0"/>
                  </a:lnTo>
                  <a:close/>
                </a:path>
                <a:path w="2676525" h="3919220">
                  <a:moveTo>
                    <a:pt x="1251445" y="2964345"/>
                  </a:moveTo>
                  <a:lnTo>
                    <a:pt x="873709" y="2964345"/>
                  </a:lnTo>
                  <a:lnTo>
                    <a:pt x="873709" y="3043771"/>
                  </a:lnTo>
                  <a:lnTo>
                    <a:pt x="1251445" y="3043771"/>
                  </a:lnTo>
                  <a:lnTo>
                    <a:pt x="1251445" y="2964345"/>
                  </a:lnTo>
                  <a:close/>
                </a:path>
                <a:path w="2676525" h="3919220">
                  <a:moveTo>
                    <a:pt x="1251445" y="2089302"/>
                  </a:moveTo>
                  <a:lnTo>
                    <a:pt x="873709" y="2089302"/>
                  </a:lnTo>
                  <a:lnTo>
                    <a:pt x="873709" y="2168728"/>
                  </a:lnTo>
                  <a:lnTo>
                    <a:pt x="1251445" y="2168728"/>
                  </a:lnTo>
                  <a:lnTo>
                    <a:pt x="1251445" y="2089302"/>
                  </a:lnTo>
                  <a:close/>
                </a:path>
                <a:path w="2676525" h="3919220">
                  <a:moveTo>
                    <a:pt x="1251445" y="1214259"/>
                  </a:moveTo>
                  <a:lnTo>
                    <a:pt x="873709" y="1214259"/>
                  </a:lnTo>
                  <a:lnTo>
                    <a:pt x="873709" y="1293685"/>
                  </a:lnTo>
                  <a:lnTo>
                    <a:pt x="1251445" y="1293685"/>
                  </a:lnTo>
                  <a:lnTo>
                    <a:pt x="1251445" y="1214259"/>
                  </a:lnTo>
                  <a:close/>
                </a:path>
                <a:path w="2676525" h="3919220">
                  <a:moveTo>
                    <a:pt x="1251445" y="339217"/>
                  </a:moveTo>
                  <a:lnTo>
                    <a:pt x="873709" y="339217"/>
                  </a:lnTo>
                  <a:lnTo>
                    <a:pt x="873709" y="418642"/>
                  </a:lnTo>
                  <a:lnTo>
                    <a:pt x="1251445" y="418642"/>
                  </a:lnTo>
                  <a:lnTo>
                    <a:pt x="1251445" y="339217"/>
                  </a:lnTo>
                  <a:close/>
                </a:path>
                <a:path w="2676525" h="3919220">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3919220">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3919220">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3919220">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3919220">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3919220">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3919220">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3919220">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3919220">
                  <a:moveTo>
                    <a:pt x="2124113" y="2964345"/>
                  </a:moveTo>
                  <a:lnTo>
                    <a:pt x="1746364" y="2964345"/>
                  </a:lnTo>
                  <a:lnTo>
                    <a:pt x="1746364" y="3043771"/>
                  </a:lnTo>
                  <a:lnTo>
                    <a:pt x="2124113" y="3043771"/>
                  </a:lnTo>
                  <a:lnTo>
                    <a:pt x="2124113" y="2964345"/>
                  </a:lnTo>
                  <a:close/>
                </a:path>
                <a:path w="2676525" h="3919220">
                  <a:moveTo>
                    <a:pt x="2124113" y="2089302"/>
                  </a:moveTo>
                  <a:lnTo>
                    <a:pt x="1746364" y="2089302"/>
                  </a:lnTo>
                  <a:lnTo>
                    <a:pt x="1746364" y="2168728"/>
                  </a:lnTo>
                  <a:lnTo>
                    <a:pt x="2124113" y="2168728"/>
                  </a:lnTo>
                  <a:lnTo>
                    <a:pt x="2124113" y="2089302"/>
                  </a:lnTo>
                  <a:close/>
                </a:path>
                <a:path w="2676525" h="3919220">
                  <a:moveTo>
                    <a:pt x="2124113" y="1214259"/>
                  </a:moveTo>
                  <a:lnTo>
                    <a:pt x="1746364" y="1214259"/>
                  </a:lnTo>
                  <a:lnTo>
                    <a:pt x="1746364" y="1293685"/>
                  </a:lnTo>
                  <a:lnTo>
                    <a:pt x="2124113" y="1293685"/>
                  </a:lnTo>
                  <a:lnTo>
                    <a:pt x="2124113" y="1214259"/>
                  </a:lnTo>
                  <a:close/>
                </a:path>
                <a:path w="2676525" h="3919220">
                  <a:moveTo>
                    <a:pt x="2124113" y="339217"/>
                  </a:moveTo>
                  <a:lnTo>
                    <a:pt x="1746364" y="339217"/>
                  </a:lnTo>
                  <a:lnTo>
                    <a:pt x="1746364" y="418642"/>
                  </a:lnTo>
                  <a:lnTo>
                    <a:pt x="2124113" y="418642"/>
                  </a:lnTo>
                  <a:lnTo>
                    <a:pt x="2124113" y="339217"/>
                  </a:lnTo>
                  <a:close/>
                </a:path>
                <a:path w="2676525" h="3919220">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3919220">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3919220">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3919220">
                  <a:moveTo>
                    <a:pt x="2312987" y="339090"/>
                  </a:moveTo>
                  <a:lnTo>
                    <a:pt x="2241270" y="339090"/>
                  </a:lnTo>
                  <a:lnTo>
                    <a:pt x="2241270" y="678180"/>
                  </a:lnTo>
                  <a:lnTo>
                    <a:pt x="1935238" y="678180"/>
                  </a:lnTo>
                  <a:lnTo>
                    <a:pt x="1935238" y="758190"/>
                  </a:lnTo>
                  <a:lnTo>
                    <a:pt x="2312987" y="758190"/>
                  </a:lnTo>
                  <a:lnTo>
                    <a:pt x="2312987" y="678180"/>
                  </a:lnTo>
                  <a:lnTo>
                    <a:pt x="2312987" y="339090"/>
                  </a:lnTo>
                  <a:close/>
                </a:path>
                <a:path w="2676525" h="3919220">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3919220">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3919220">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3919220">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3919220">
                  <a:moveTo>
                    <a:pt x="2676271" y="0"/>
                  </a:moveTo>
                  <a:lnTo>
                    <a:pt x="2430170" y="0"/>
                  </a:lnTo>
                  <a:lnTo>
                    <a:pt x="2430170" y="80010"/>
                  </a:lnTo>
                  <a:lnTo>
                    <a:pt x="2430170" y="419100"/>
                  </a:lnTo>
                  <a:lnTo>
                    <a:pt x="2501836" y="419100"/>
                  </a:lnTo>
                  <a:lnTo>
                    <a:pt x="2501836" y="80010"/>
                  </a:lnTo>
                  <a:lnTo>
                    <a:pt x="2676271" y="80010"/>
                  </a:lnTo>
                  <a:lnTo>
                    <a:pt x="2676271" y="0"/>
                  </a:lnTo>
                  <a:close/>
                </a:path>
                <a:path w="2676525" h="3919220">
                  <a:moveTo>
                    <a:pt x="2676283" y="3839375"/>
                  </a:moveTo>
                  <a:lnTo>
                    <a:pt x="2619032" y="3839375"/>
                  </a:lnTo>
                  <a:lnTo>
                    <a:pt x="2619032" y="3918813"/>
                  </a:lnTo>
                  <a:lnTo>
                    <a:pt x="2676283" y="3918813"/>
                  </a:lnTo>
                  <a:lnTo>
                    <a:pt x="2676283" y="3839375"/>
                  </a:lnTo>
                  <a:close/>
                </a:path>
                <a:path w="2676525" h="3919220">
                  <a:moveTo>
                    <a:pt x="2676283" y="2964345"/>
                  </a:moveTo>
                  <a:lnTo>
                    <a:pt x="2619032" y="2964345"/>
                  </a:lnTo>
                  <a:lnTo>
                    <a:pt x="2619032" y="3043771"/>
                  </a:lnTo>
                  <a:lnTo>
                    <a:pt x="2676283" y="3043771"/>
                  </a:lnTo>
                  <a:lnTo>
                    <a:pt x="2676283" y="2964345"/>
                  </a:lnTo>
                  <a:close/>
                </a:path>
                <a:path w="2676525" h="3919220">
                  <a:moveTo>
                    <a:pt x="2676283" y="2089302"/>
                  </a:moveTo>
                  <a:lnTo>
                    <a:pt x="2619032" y="2089302"/>
                  </a:lnTo>
                  <a:lnTo>
                    <a:pt x="2619032" y="2168728"/>
                  </a:lnTo>
                  <a:lnTo>
                    <a:pt x="2676283" y="2168728"/>
                  </a:lnTo>
                  <a:lnTo>
                    <a:pt x="2676283" y="2089302"/>
                  </a:lnTo>
                  <a:close/>
                </a:path>
                <a:path w="2676525" h="3919220">
                  <a:moveTo>
                    <a:pt x="2676283" y="1214259"/>
                  </a:moveTo>
                  <a:lnTo>
                    <a:pt x="2619032" y="1214259"/>
                  </a:lnTo>
                  <a:lnTo>
                    <a:pt x="2619032" y="1293685"/>
                  </a:lnTo>
                  <a:lnTo>
                    <a:pt x="2676283" y="1293685"/>
                  </a:lnTo>
                  <a:lnTo>
                    <a:pt x="2676283" y="1214259"/>
                  </a:lnTo>
                  <a:close/>
                </a:path>
                <a:path w="2676525" h="3919220">
                  <a:moveTo>
                    <a:pt x="2676283" y="339217"/>
                  </a:moveTo>
                  <a:lnTo>
                    <a:pt x="2619032" y="339217"/>
                  </a:lnTo>
                  <a:lnTo>
                    <a:pt x="2619032" y="418642"/>
                  </a:lnTo>
                  <a:lnTo>
                    <a:pt x="2676283" y="418642"/>
                  </a:lnTo>
                  <a:lnTo>
                    <a:pt x="2676283" y="339217"/>
                  </a:lnTo>
                  <a:close/>
                </a:path>
              </a:pathLst>
            </a:custGeom>
            <a:solidFill>
              <a:srgbClr val="338B93"/>
            </a:solidFill>
          </p:spPr>
          <p:txBody>
            <a:bodyPr wrap="square" lIns="0" tIns="0" rIns="0" bIns="0" rtlCol="0"/>
            <a:lstStyle/>
            <a:p>
              <a:endParaRPr/>
            </a:p>
          </p:txBody>
        </p:sp>
        <p:sp>
          <p:nvSpPr>
            <p:cNvPr id="12" name="object 5">
              <a:extLst>
                <a:ext uri="{FF2B5EF4-FFF2-40B4-BE49-F238E27FC236}">
                  <a16:creationId xmlns:a16="http://schemas.microsoft.com/office/drawing/2014/main" id="{06D248B9-88AC-AB96-F388-FDBA6BB61B7C}"/>
                </a:ext>
              </a:extLst>
            </p:cNvPr>
            <p:cNvSpPr/>
            <p:nvPr/>
          </p:nvSpPr>
          <p:spPr>
            <a:xfrm>
              <a:off x="17427817" y="3500125"/>
              <a:ext cx="2676525" cy="4258310"/>
            </a:xfrm>
            <a:custGeom>
              <a:avLst/>
              <a:gdLst/>
              <a:ahLst/>
              <a:cxnLst/>
              <a:rect l="l" t="t" r="r" b="b"/>
              <a:pathLst>
                <a:path w="2676525" h="4258309">
                  <a:moveTo>
                    <a:pt x="189890" y="2625179"/>
                  </a:moveTo>
                  <a:lnTo>
                    <a:pt x="0" y="2625179"/>
                  </a:lnTo>
                  <a:lnTo>
                    <a:pt x="0" y="2704668"/>
                  </a:lnTo>
                  <a:lnTo>
                    <a:pt x="189890" y="2704668"/>
                  </a:lnTo>
                  <a:lnTo>
                    <a:pt x="189890" y="2625179"/>
                  </a:lnTo>
                  <a:close/>
                </a:path>
                <a:path w="2676525" h="4258309">
                  <a:moveTo>
                    <a:pt x="189890" y="1750123"/>
                  </a:moveTo>
                  <a:lnTo>
                    <a:pt x="0" y="1750123"/>
                  </a:lnTo>
                  <a:lnTo>
                    <a:pt x="0" y="1829625"/>
                  </a:lnTo>
                  <a:lnTo>
                    <a:pt x="189890" y="1829625"/>
                  </a:lnTo>
                  <a:lnTo>
                    <a:pt x="189890" y="1750123"/>
                  </a:lnTo>
                  <a:close/>
                </a:path>
                <a:path w="2676525" h="4258309">
                  <a:moveTo>
                    <a:pt x="189890" y="875093"/>
                  </a:moveTo>
                  <a:lnTo>
                    <a:pt x="0" y="875093"/>
                  </a:lnTo>
                  <a:lnTo>
                    <a:pt x="0" y="954582"/>
                  </a:lnTo>
                  <a:lnTo>
                    <a:pt x="189890" y="954582"/>
                  </a:lnTo>
                  <a:lnTo>
                    <a:pt x="189890" y="875093"/>
                  </a:lnTo>
                  <a:close/>
                </a:path>
                <a:path w="2676525" h="4258309">
                  <a:moveTo>
                    <a:pt x="189890" y="50"/>
                  </a:moveTo>
                  <a:lnTo>
                    <a:pt x="0" y="50"/>
                  </a:lnTo>
                  <a:lnTo>
                    <a:pt x="0" y="79540"/>
                  </a:lnTo>
                  <a:lnTo>
                    <a:pt x="189890" y="79540"/>
                  </a:lnTo>
                  <a:lnTo>
                    <a:pt x="189890" y="50"/>
                  </a:lnTo>
                  <a:close/>
                </a:path>
                <a:path w="2676525" h="4258309">
                  <a:moveTo>
                    <a:pt x="378790" y="2964383"/>
                  </a:moveTo>
                  <a:lnTo>
                    <a:pt x="1041" y="2964383"/>
                  </a:lnTo>
                  <a:lnTo>
                    <a:pt x="1041" y="3043821"/>
                  </a:lnTo>
                  <a:lnTo>
                    <a:pt x="378790" y="3043821"/>
                  </a:lnTo>
                  <a:lnTo>
                    <a:pt x="378790" y="2964383"/>
                  </a:lnTo>
                  <a:close/>
                </a:path>
                <a:path w="2676525" h="4258309">
                  <a:moveTo>
                    <a:pt x="378790" y="2089340"/>
                  </a:moveTo>
                  <a:lnTo>
                    <a:pt x="1041" y="2089340"/>
                  </a:lnTo>
                  <a:lnTo>
                    <a:pt x="1041" y="2168779"/>
                  </a:lnTo>
                  <a:lnTo>
                    <a:pt x="378790" y="2168779"/>
                  </a:lnTo>
                  <a:lnTo>
                    <a:pt x="378790" y="2089340"/>
                  </a:lnTo>
                  <a:close/>
                </a:path>
                <a:path w="2676525" h="4258309">
                  <a:moveTo>
                    <a:pt x="378790" y="1214297"/>
                  </a:moveTo>
                  <a:lnTo>
                    <a:pt x="1041" y="1214297"/>
                  </a:lnTo>
                  <a:lnTo>
                    <a:pt x="1041" y="1293736"/>
                  </a:lnTo>
                  <a:lnTo>
                    <a:pt x="378790" y="1293736"/>
                  </a:lnTo>
                  <a:lnTo>
                    <a:pt x="378790" y="1214297"/>
                  </a:lnTo>
                  <a:close/>
                </a:path>
                <a:path w="2676525" h="4258309">
                  <a:moveTo>
                    <a:pt x="378790" y="339255"/>
                  </a:moveTo>
                  <a:lnTo>
                    <a:pt x="1041" y="339255"/>
                  </a:lnTo>
                  <a:lnTo>
                    <a:pt x="1041" y="418693"/>
                  </a:lnTo>
                  <a:lnTo>
                    <a:pt x="378790" y="418693"/>
                  </a:lnTo>
                  <a:lnTo>
                    <a:pt x="378790" y="339255"/>
                  </a:lnTo>
                  <a:close/>
                </a:path>
                <a:path w="2676525" h="4258309">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4258309">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4258309">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4258309">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4258309">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4258309">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4258309">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4258309">
                  <a:moveTo>
                    <a:pt x="1062558" y="0"/>
                  </a:moveTo>
                  <a:lnTo>
                    <a:pt x="684847" y="0"/>
                  </a:lnTo>
                  <a:lnTo>
                    <a:pt x="684847" y="80010"/>
                  </a:lnTo>
                  <a:lnTo>
                    <a:pt x="684847" y="419100"/>
                  </a:lnTo>
                  <a:lnTo>
                    <a:pt x="756513" y="419100"/>
                  </a:lnTo>
                  <a:lnTo>
                    <a:pt x="756513" y="80010"/>
                  </a:lnTo>
                  <a:lnTo>
                    <a:pt x="1062558" y="80010"/>
                  </a:lnTo>
                  <a:lnTo>
                    <a:pt x="1062558" y="0"/>
                  </a:lnTo>
                  <a:close/>
                </a:path>
                <a:path w="2676525" h="4258309">
                  <a:moveTo>
                    <a:pt x="1251445" y="2964383"/>
                  </a:moveTo>
                  <a:lnTo>
                    <a:pt x="873709" y="2964383"/>
                  </a:lnTo>
                  <a:lnTo>
                    <a:pt x="873709" y="3043821"/>
                  </a:lnTo>
                  <a:lnTo>
                    <a:pt x="1251445" y="3043821"/>
                  </a:lnTo>
                  <a:lnTo>
                    <a:pt x="1251445" y="2964383"/>
                  </a:lnTo>
                  <a:close/>
                </a:path>
                <a:path w="2676525" h="4258309">
                  <a:moveTo>
                    <a:pt x="1251445" y="2089340"/>
                  </a:moveTo>
                  <a:lnTo>
                    <a:pt x="873709" y="2089340"/>
                  </a:lnTo>
                  <a:lnTo>
                    <a:pt x="873709" y="2168779"/>
                  </a:lnTo>
                  <a:lnTo>
                    <a:pt x="1251445" y="2168779"/>
                  </a:lnTo>
                  <a:lnTo>
                    <a:pt x="1251445" y="2089340"/>
                  </a:lnTo>
                  <a:close/>
                </a:path>
                <a:path w="2676525" h="4258309">
                  <a:moveTo>
                    <a:pt x="1251445" y="1214297"/>
                  </a:moveTo>
                  <a:lnTo>
                    <a:pt x="873709" y="1214297"/>
                  </a:lnTo>
                  <a:lnTo>
                    <a:pt x="873709" y="1293736"/>
                  </a:lnTo>
                  <a:lnTo>
                    <a:pt x="1251445" y="1293736"/>
                  </a:lnTo>
                  <a:lnTo>
                    <a:pt x="1251445" y="1214297"/>
                  </a:lnTo>
                  <a:close/>
                </a:path>
                <a:path w="2676525" h="4258309">
                  <a:moveTo>
                    <a:pt x="1251445" y="339255"/>
                  </a:moveTo>
                  <a:lnTo>
                    <a:pt x="873709" y="339255"/>
                  </a:lnTo>
                  <a:lnTo>
                    <a:pt x="873709" y="418693"/>
                  </a:lnTo>
                  <a:lnTo>
                    <a:pt x="1251445" y="418693"/>
                  </a:lnTo>
                  <a:lnTo>
                    <a:pt x="1251445" y="339255"/>
                  </a:lnTo>
                  <a:close/>
                </a:path>
                <a:path w="2676525" h="4258309">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4258309">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4258309">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4258309">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4258309">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4258309">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4258309">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4258309">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4258309">
                  <a:moveTo>
                    <a:pt x="2124113" y="2964383"/>
                  </a:moveTo>
                  <a:lnTo>
                    <a:pt x="1746364" y="2964383"/>
                  </a:lnTo>
                  <a:lnTo>
                    <a:pt x="1746364" y="3043821"/>
                  </a:lnTo>
                  <a:lnTo>
                    <a:pt x="2124113" y="3043821"/>
                  </a:lnTo>
                  <a:lnTo>
                    <a:pt x="2124113" y="2964383"/>
                  </a:lnTo>
                  <a:close/>
                </a:path>
                <a:path w="2676525" h="4258309">
                  <a:moveTo>
                    <a:pt x="2124113" y="2089340"/>
                  </a:moveTo>
                  <a:lnTo>
                    <a:pt x="1746364" y="2089340"/>
                  </a:lnTo>
                  <a:lnTo>
                    <a:pt x="1746364" y="2168779"/>
                  </a:lnTo>
                  <a:lnTo>
                    <a:pt x="2124113" y="2168779"/>
                  </a:lnTo>
                  <a:lnTo>
                    <a:pt x="2124113" y="2089340"/>
                  </a:lnTo>
                  <a:close/>
                </a:path>
                <a:path w="2676525" h="4258309">
                  <a:moveTo>
                    <a:pt x="2124113" y="1214297"/>
                  </a:moveTo>
                  <a:lnTo>
                    <a:pt x="1746364" y="1214297"/>
                  </a:lnTo>
                  <a:lnTo>
                    <a:pt x="1746364" y="1293736"/>
                  </a:lnTo>
                  <a:lnTo>
                    <a:pt x="2124113" y="1293736"/>
                  </a:lnTo>
                  <a:lnTo>
                    <a:pt x="2124113" y="1214297"/>
                  </a:lnTo>
                  <a:close/>
                </a:path>
                <a:path w="2676525" h="4258309">
                  <a:moveTo>
                    <a:pt x="2124113" y="339255"/>
                  </a:moveTo>
                  <a:lnTo>
                    <a:pt x="1746364" y="339255"/>
                  </a:lnTo>
                  <a:lnTo>
                    <a:pt x="1746364" y="418693"/>
                  </a:lnTo>
                  <a:lnTo>
                    <a:pt x="2124113" y="418693"/>
                  </a:lnTo>
                  <a:lnTo>
                    <a:pt x="2124113" y="339255"/>
                  </a:lnTo>
                  <a:close/>
                </a:path>
                <a:path w="2676525" h="4258309">
                  <a:moveTo>
                    <a:pt x="2312987" y="3839210"/>
                  </a:moveTo>
                  <a:lnTo>
                    <a:pt x="2241270" y="3839210"/>
                  </a:lnTo>
                  <a:lnTo>
                    <a:pt x="2241270" y="4178300"/>
                  </a:lnTo>
                  <a:lnTo>
                    <a:pt x="1935238" y="4178300"/>
                  </a:lnTo>
                  <a:lnTo>
                    <a:pt x="1935238" y="4258310"/>
                  </a:lnTo>
                  <a:lnTo>
                    <a:pt x="2312987" y="4258310"/>
                  </a:lnTo>
                  <a:lnTo>
                    <a:pt x="2312987" y="4178300"/>
                  </a:lnTo>
                  <a:lnTo>
                    <a:pt x="2312987" y="3839210"/>
                  </a:lnTo>
                  <a:close/>
                </a:path>
                <a:path w="2676525" h="4258309">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4258309">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4258309">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4258309">
                  <a:moveTo>
                    <a:pt x="2312987" y="339090"/>
                  </a:moveTo>
                  <a:lnTo>
                    <a:pt x="2241270" y="339090"/>
                  </a:lnTo>
                  <a:lnTo>
                    <a:pt x="2241270" y="678180"/>
                  </a:lnTo>
                  <a:lnTo>
                    <a:pt x="1935238" y="678180"/>
                  </a:lnTo>
                  <a:lnTo>
                    <a:pt x="1935238" y="758190"/>
                  </a:lnTo>
                  <a:lnTo>
                    <a:pt x="2312987" y="758190"/>
                  </a:lnTo>
                  <a:lnTo>
                    <a:pt x="2312987" y="678180"/>
                  </a:lnTo>
                  <a:lnTo>
                    <a:pt x="2312987" y="339090"/>
                  </a:lnTo>
                  <a:close/>
                </a:path>
                <a:path w="2676525" h="4258309">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4258309">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4258309">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4258309">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4258309">
                  <a:moveTo>
                    <a:pt x="2676283" y="3839426"/>
                  </a:moveTo>
                  <a:lnTo>
                    <a:pt x="2619032" y="3839426"/>
                  </a:lnTo>
                  <a:lnTo>
                    <a:pt x="2619032" y="3918864"/>
                  </a:lnTo>
                  <a:lnTo>
                    <a:pt x="2676283" y="3918864"/>
                  </a:lnTo>
                  <a:lnTo>
                    <a:pt x="2676283" y="3839426"/>
                  </a:lnTo>
                  <a:close/>
                </a:path>
                <a:path w="2676525" h="4258309">
                  <a:moveTo>
                    <a:pt x="2676283" y="2964383"/>
                  </a:moveTo>
                  <a:lnTo>
                    <a:pt x="2619032" y="2964383"/>
                  </a:lnTo>
                  <a:lnTo>
                    <a:pt x="2619032" y="3043821"/>
                  </a:lnTo>
                  <a:lnTo>
                    <a:pt x="2676283" y="3043821"/>
                  </a:lnTo>
                  <a:lnTo>
                    <a:pt x="2676283" y="2964383"/>
                  </a:lnTo>
                  <a:close/>
                </a:path>
                <a:path w="2676525" h="4258309">
                  <a:moveTo>
                    <a:pt x="2676283" y="2089340"/>
                  </a:moveTo>
                  <a:lnTo>
                    <a:pt x="2619032" y="2089340"/>
                  </a:lnTo>
                  <a:lnTo>
                    <a:pt x="2619032" y="2168779"/>
                  </a:lnTo>
                  <a:lnTo>
                    <a:pt x="2676283" y="2168779"/>
                  </a:lnTo>
                  <a:lnTo>
                    <a:pt x="2676283" y="2089340"/>
                  </a:lnTo>
                  <a:close/>
                </a:path>
                <a:path w="2676525" h="4258309">
                  <a:moveTo>
                    <a:pt x="2676283" y="1214297"/>
                  </a:moveTo>
                  <a:lnTo>
                    <a:pt x="2619032" y="1214297"/>
                  </a:lnTo>
                  <a:lnTo>
                    <a:pt x="2619032" y="1293736"/>
                  </a:lnTo>
                  <a:lnTo>
                    <a:pt x="2676283" y="1293736"/>
                  </a:lnTo>
                  <a:lnTo>
                    <a:pt x="2676283" y="1214297"/>
                  </a:lnTo>
                  <a:close/>
                </a:path>
                <a:path w="2676525" h="4258309">
                  <a:moveTo>
                    <a:pt x="2676283" y="339255"/>
                  </a:moveTo>
                  <a:lnTo>
                    <a:pt x="2619032" y="339255"/>
                  </a:lnTo>
                  <a:lnTo>
                    <a:pt x="2619032" y="418693"/>
                  </a:lnTo>
                  <a:lnTo>
                    <a:pt x="2676283" y="418693"/>
                  </a:lnTo>
                  <a:lnTo>
                    <a:pt x="2676283" y="339255"/>
                  </a:lnTo>
                  <a:close/>
                </a:path>
              </a:pathLst>
            </a:custGeom>
            <a:solidFill>
              <a:srgbClr val="338B93"/>
            </a:solidFill>
          </p:spPr>
          <p:txBody>
            <a:bodyPr wrap="square" lIns="0" tIns="0" rIns="0" bIns="0" rtlCol="0"/>
            <a:lstStyle/>
            <a:p>
              <a:endParaRPr/>
            </a:p>
          </p:txBody>
        </p:sp>
        <p:sp>
          <p:nvSpPr>
            <p:cNvPr id="13" name="object 6">
              <a:extLst>
                <a:ext uri="{FF2B5EF4-FFF2-40B4-BE49-F238E27FC236}">
                  <a16:creationId xmlns:a16="http://schemas.microsoft.com/office/drawing/2014/main" id="{759AE78C-26B5-D2B4-D872-075C62304B72}"/>
                </a:ext>
              </a:extLst>
            </p:cNvPr>
            <p:cNvSpPr/>
            <p:nvPr/>
          </p:nvSpPr>
          <p:spPr>
            <a:xfrm>
              <a:off x="17427817" y="7000246"/>
              <a:ext cx="2676525" cy="4258310"/>
            </a:xfrm>
            <a:custGeom>
              <a:avLst/>
              <a:gdLst/>
              <a:ahLst/>
              <a:cxnLst/>
              <a:rect l="l" t="t" r="r" b="b"/>
              <a:pathLst>
                <a:path w="2676525" h="4258309">
                  <a:moveTo>
                    <a:pt x="189890" y="2625229"/>
                  </a:moveTo>
                  <a:lnTo>
                    <a:pt x="0" y="2625229"/>
                  </a:lnTo>
                  <a:lnTo>
                    <a:pt x="0" y="2704719"/>
                  </a:lnTo>
                  <a:lnTo>
                    <a:pt x="189890" y="2704719"/>
                  </a:lnTo>
                  <a:lnTo>
                    <a:pt x="189890" y="2625229"/>
                  </a:lnTo>
                  <a:close/>
                </a:path>
                <a:path w="2676525" h="4258309">
                  <a:moveTo>
                    <a:pt x="189890" y="1750174"/>
                  </a:moveTo>
                  <a:lnTo>
                    <a:pt x="0" y="1750174"/>
                  </a:lnTo>
                  <a:lnTo>
                    <a:pt x="0" y="1829663"/>
                  </a:lnTo>
                  <a:lnTo>
                    <a:pt x="189890" y="1829663"/>
                  </a:lnTo>
                  <a:lnTo>
                    <a:pt x="189890" y="1750174"/>
                  </a:lnTo>
                  <a:close/>
                </a:path>
                <a:path w="2676525" h="4258309">
                  <a:moveTo>
                    <a:pt x="189890" y="875144"/>
                  </a:moveTo>
                  <a:lnTo>
                    <a:pt x="0" y="875144"/>
                  </a:lnTo>
                  <a:lnTo>
                    <a:pt x="0" y="954633"/>
                  </a:lnTo>
                  <a:lnTo>
                    <a:pt x="189890" y="954633"/>
                  </a:lnTo>
                  <a:lnTo>
                    <a:pt x="189890" y="875144"/>
                  </a:lnTo>
                  <a:close/>
                </a:path>
                <a:path w="2676525" h="4258309">
                  <a:moveTo>
                    <a:pt x="189890" y="88"/>
                  </a:moveTo>
                  <a:lnTo>
                    <a:pt x="0" y="88"/>
                  </a:lnTo>
                  <a:lnTo>
                    <a:pt x="0" y="79590"/>
                  </a:lnTo>
                  <a:lnTo>
                    <a:pt x="189890" y="79590"/>
                  </a:lnTo>
                  <a:lnTo>
                    <a:pt x="189890" y="88"/>
                  </a:lnTo>
                  <a:close/>
                </a:path>
                <a:path w="2676525" h="4258309">
                  <a:moveTo>
                    <a:pt x="378790" y="2964446"/>
                  </a:moveTo>
                  <a:lnTo>
                    <a:pt x="1041" y="2964446"/>
                  </a:lnTo>
                  <a:lnTo>
                    <a:pt x="1041" y="3043872"/>
                  </a:lnTo>
                  <a:lnTo>
                    <a:pt x="378790" y="3043872"/>
                  </a:lnTo>
                  <a:lnTo>
                    <a:pt x="378790" y="2964446"/>
                  </a:lnTo>
                  <a:close/>
                </a:path>
                <a:path w="2676525" h="4258309">
                  <a:moveTo>
                    <a:pt x="378790" y="2089391"/>
                  </a:moveTo>
                  <a:lnTo>
                    <a:pt x="1041" y="2089391"/>
                  </a:lnTo>
                  <a:lnTo>
                    <a:pt x="1041" y="2168817"/>
                  </a:lnTo>
                  <a:lnTo>
                    <a:pt x="378790" y="2168817"/>
                  </a:lnTo>
                  <a:lnTo>
                    <a:pt x="378790" y="2089391"/>
                  </a:lnTo>
                  <a:close/>
                </a:path>
                <a:path w="2676525" h="4258309">
                  <a:moveTo>
                    <a:pt x="378790" y="1214361"/>
                  </a:moveTo>
                  <a:lnTo>
                    <a:pt x="1041" y="1214361"/>
                  </a:lnTo>
                  <a:lnTo>
                    <a:pt x="1041" y="1293787"/>
                  </a:lnTo>
                  <a:lnTo>
                    <a:pt x="378790" y="1293787"/>
                  </a:lnTo>
                  <a:lnTo>
                    <a:pt x="378790" y="1214361"/>
                  </a:lnTo>
                  <a:close/>
                </a:path>
                <a:path w="2676525" h="4258309">
                  <a:moveTo>
                    <a:pt x="378790" y="339305"/>
                  </a:moveTo>
                  <a:lnTo>
                    <a:pt x="1041" y="339305"/>
                  </a:lnTo>
                  <a:lnTo>
                    <a:pt x="1041" y="418744"/>
                  </a:lnTo>
                  <a:lnTo>
                    <a:pt x="378790" y="418744"/>
                  </a:lnTo>
                  <a:lnTo>
                    <a:pt x="378790" y="339305"/>
                  </a:lnTo>
                  <a:close/>
                </a:path>
                <a:path w="2676525" h="4258309">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4258309">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4258309">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4258309">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4258309">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4258309">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4258309">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4258309">
                  <a:moveTo>
                    <a:pt x="1062558" y="0"/>
                  </a:moveTo>
                  <a:lnTo>
                    <a:pt x="684847" y="0"/>
                  </a:lnTo>
                  <a:lnTo>
                    <a:pt x="684847" y="80010"/>
                  </a:lnTo>
                  <a:lnTo>
                    <a:pt x="684847" y="419100"/>
                  </a:lnTo>
                  <a:lnTo>
                    <a:pt x="756513" y="419100"/>
                  </a:lnTo>
                  <a:lnTo>
                    <a:pt x="756513" y="80010"/>
                  </a:lnTo>
                  <a:lnTo>
                    <a:pt x="1062558" y="80010"/>
                  </a:lnTo>
                  <a:lnTo>
                    <a:pt x="1062558" y="0"/>
                  </a:lnTo>
                  <a:close/>
                </a:path>
                <a:path w="2676525" h="4258309">
                  <a:moveTo>
                    <a:pt x="1251445" y="2964446"/>
                  </a:moveTo>
                  <a:lnTo>
                    <a:pt x="873709" y="2964446"/>
                  </a:lnTo>
                  <a:lnTo>
                    <a:pt x="873709" y="3043872"/>
                  </a:lnTo>
                  <a:lnTo>
                    <a:pt x="1251445" y="3043872"/>
                  </a:lnTo>
                  <a:lnTo>
                    <a:pt x="1251445" y="2964446"/>
                  </a:lnTo>
                  <a:close/>
                </a:path>
                <a:path w="2676525" h="4258309">
                  <a:moveTo>
                    <a:pt x="1251445" y="2089391"/>
                  </a:moveTo>
                  <a:lnTo>
                    <a:pt x="873709" y="2089391"/>
                  </a:lnTo>
                  <a:lnTo>
                    <a:pt x="873709" y="2168817"/>
                  </a:lnTo>
                  <a:lnTo>
                    <a:pt x="1251445" y="2168817"/>
                  </a:lnTo>
                  <a:lnTo>
                    <a:pt x="1251445" y="2089391"/>
                  </a:lnTo>
                  <a:close/>
                </a:path>
                <a:path w="2676525" h="4258309">
                  <a:moveTo>
                    <a:pt x="1251445" y="1214361"/>
                  </a:moveTo>
                  <a:lnTo>
                    <a:pt x="873709" y="1214361"/>
                  </a:lnTo>
                  <a:lnTo>
                    <a:pt x="873709" y="1293787"/>
                  </a:lnTo>
                  <a:lnTo>
                    <a:pt x="1251445" y="1293787"/>
                  </a:lnTo>
                  <a:lnTo>
                    <a:pt x="1251445" y="1214361"/>
                  </a:lnTo>
                  <a:close/>
                </a:path>
                <a:path w="2676525" h="4258309">
                  <a:moveTo>
                    <a:pt x="1251445" y="339305"/>
                  </a:moveTo>
                  <a:lnTo>
                    <a:pt x="873709" y="339305"/>
                  </a:lnTo>
                  <a:lnTo>
                    <a:pt x="873709" y="418744"/>
                  </a:lnTo>
                  <a:lnTo>
                    <a:pt x="1251445" y="418744"/>
                  </a:lnTo>
                  <a:lnTo>
                    <a:pt x="1251445" y="339305"/>
                  </a:lnTo>
                  <a:close/>
                </a:path>
                <a:path w="2676525" h="4258309">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4258309">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4258309">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4258309">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4258309">
                  <a:moveTo>
                    <a:pt x="1935226" y="3500120"/>
                  </a:moveTo>
                  <a:lnTo>
                    <a:pt x="1557502" y="3500120"/>
                  </a:lnTo>
                  <a:lnTo>
                    <a:pt x="1557502" y="3580130"/>
                  </a:lnTo>
                  <a:lnTo>
                    <a:pt x="1557502" y="3919220"/>
                  </a:lnTo>
                  <a:lnTo>
                    <a:pt x="1629181" y="3919220"/>
                  </a:lnTo>
                  <a:lnTo>
                    <a:pt x="1629181" y="3580130"/>
                  </a:lnTo>
                  <a:lnTo>
                    <a:pt x="1935226" y="3580130"/>
                  </a:lnTo>
                  <a:lnTo>
                    <a:pt x="1935226" y="3500120"/>
                  </a:lnTo>
                  <a:close/>
                </a:path>
                <a:path w="2676525" h="4258309">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4258309">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4258309">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4258309">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4258309">
                  <a:moveTo>
                    <a:pt x="2124113" y="2964446"/>
                  </a:moveTo>
                  <a:lnTo>
                    <a:pt x="1746364" y="2964446"/>
                  </a:lnTo>
                  <a:lnTo>
                    <a:pt x="1746364" y="3043872"/>
                  </a:lnTo>
                  <a:lnTo>
                    <a:pt x="2124113" y="3043872"/>
                  </a:lnTo>
                  <a:lnTo>
                    <a:pt x="2124113" y="2964446"/>
                  </a:lnTo>
                  <a:close/>
                </a:path>
                <a:path w="2676525" h="4258309">
                  <a:moveTo>
                    <a:pt x="2124113" y="2089391"/>
                  </a:moveTo>
                  <a:lnTo>
                    <a:pt x="1746364" y="2089391"/>
                  </a:lnTo>
                  <a:lnTo>
                    <a:pt x="1746364" y="2168817"/>
                  </a:lnTo>
                  <a:lnTo>
                    <a:pt x="2124113" y="2168817"/>
                  </a:lnTo>
                  <a:lnTo>
                    <a:pt x="2124113" y="2089391"/>
                  </a:lnTo>
                  <a:close/>
                </a:path>
                <a:path w="2676525" h="4258309">
                  <a:moveTo>
                    <a:pt x="2124113" y="1214361"/>
                  </a:moveTo>
                  <a:lnTo>
                    <a:pt x="1746364" y="1214361"/>
                  </a:lnTo>
                  <a:lnTo>
                    <a:pt x="1746364" y="1293787"/>
                  </a:lnTo>
                  <a:lnTo>
                    <a:pt x="2124113" y="1293787"/>
                  </a:lnTo>
                  <a:lnTo>
                    <a:pt x="2124113" y="1214361"/>
                  </a:lnTo>
                  <a:close/>
                </a:path>
                <a:path w="2676525" h="4258309">
                  <a:moveTo>
                    <a:pt x="2124113" y="339305"/>
                  </a:moveTo>
                  <a:lnTo>
                    <a:pt x="1746364" y="339305"/>
                  </a:lnTo>
                  <a:lnTo>
                    <a:pt x="1746364" y="418744"/>
                  </a:lnTo>
                  <a:lnTo>
                    <a:pt x="2124113" y="418744"/>
                  </a:lnTo>
                  <a:lnTo>
                    <a:pt x="2124113" y="339305"/>
                  </a:lnTo>
                  <a:close/>
                </a:path>
                <a:path w="2676525" h="4258309">
                  <a:moveTo>
                    <a:pt x="2312987" y="3839210"/>
                  </a:moveTo>
                  <a:lnTo>
                    <a:pt x="2241270" y="3839210"/>
                  </a:lnTo>
                  <a:lnTo>
                    <a:pt x="2241270" y="4178300"/>
                  </a:lnTo>
                  <a:lnTo>
                    <a:pt x="1935238" y="4178300"/>
                  </a:lnTo>
                  <a:lnTo>
                    <a:pt x="1935238" y="4258310"/>
                  </a:lnTo>
                  <a:lnTo>
                    <a:pt x="2312987" y="4258310"/>
                  </a:lnTo>
                  <a:lnTo>
                    <a:pt x="2312987" y="4178300"/>
                  </a:lnTo>
                  <a:lnTo>
                    <a:pt x="2312987" y="3839210"/>
                  </a:lnTo>
                  <a:close/>
                </a:path>
                <a:path w="2676525" h="4258309">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4258309">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4258309">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4258309">
                  <a:moveTo>
                    <a:pt x="2312987" y="339090"/>
                  </a:moveTo>
                  <a:lnTo>
                    <a:pt x="2241270" y="339090"/>
                  </a:lnTo>
                  <a:lnTo>
                    <a:pt x="2241270" y="678180"/>
                  </a:lnTo>
                  <a:lnTo>
                    <a:pt x="2312987" y="678180"/>
                  </a:lnTo>
                  <a:lnTo>
                    <a:pt x="2312987" y="339090"/>
                  </a:lnTo>
                  <a:close/>
                </a:path>
                <a:path w="2676525" h="4258309">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4258309">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4258309">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4258309">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4258309">
                  <a:moveTo>
                    <a:pt x="2676283" y="3839476"/>
                  </a:moveTo>
                  <a:lnTo>
                    <a:pt x="2619032" y="3839476"/>
                  </a:lnTo>
                  <a:lnTo>
                    <a:pt x="2619032" y="3918902"/>
                  </a:lnTo>
                  <a:lnTo>
                    <a:pt x="2676283" y="3918902"/>
                  </a:lnTo>
                  <a:lnTo>
                    <a:pt x="2676283" y="3839476"/>
                  </a:lnTo>
                  <a:close/>
                </a:path>
                <a:path w="2676525" h="4258309">
                  <a:moveTo>
                    <a:pt x="2676283" y="2964446"/>
                  </a:moveTo>
                  <a:lnTo>
                    <a:pt x="2619032" y="2964446"/>
                  </a:lnTo>
                  <a:lnTo>
                    <a:pt x="2619032" y="3043872"/>
                  </a:lnTo>
                  <a:lnTo>
                    <a:pt x="2676283" y="3043872"/>
                  </a:lnTo>
                  <a:lnTo>
                    <a:pt x="2676283" y="2964446"/>
                  </a:lnTo>
                  <a:close/>
                </a:path>
                <a:path w="2676525" h="4258309">
                  <a:moveTo>
                    <a:pt x="2676283" y="2089391"/>
                  </a:moveTo>
                  <a:lnTo>
                    <a:pt x="2619032" y="2089391"/>
                  </a:lnTo>
                  <a:lnTo>
                    <a:pt x="2619032" y="2168817"/>
                  </a:lnTo>
                  <a:lnTo>
                    <a:pt x="2676283" y="2168817"/>
                  </a:lnTo>
                  <a:lnTo>
                    <a:pt x="2676283" y="2089391"/>
                  </a:lnTo>
                  <a:close/>
                </a:path>
                <a:path w="2676525" h="4258309">
                  <a:moveTo>
                    <a:pt x="2676283" y="1214361"/>
                  </a:moveTo>
                  <a:lnTo>
                    <a:pt x="2619032" y="1214361"/>
                  </a:lnTo>
                  <a:lnTo>
                    <a:pt x="2619032" y="1293787"/>
                  </a:lnTo>
                  <a:lnTo>
                    <a:pt x="2676283" y="1293787"/>
                  </a:lnTo>
                  <a:lnTo>
                    <a:pt x="2676283" y="1214361"/>
                  </a:lnTo>
                  <a:close/>
                </a:path>
              </a:pathLst>
            </a:custGeom>
            <a:solidFill>
              <a:srgbClr val="338B93"/>
            </a:solidFill>
          </p:spPr>
          <p:txBody>
            <a:bodyPr wrap="square" lIns="0" tIns="0" rIns="0" bIns="0" rtlCol="0"/>
            <a:lstStyle/>
            <a:p>
              <a:endParaRPr/>
            </a:p>
          </p:txBody>
        </p:sp>
        <p:sp>
          <p:nvSpPr>
            <p:cNvPr id="14" name="object 7">
              <a:extLst>
                <a:ext uri="{FF2B5EF4-FFF2-40B4-BE49-F238E27FC236}">
                  <a16:creationId xmlns:a16="http://schemas.microsoft.com/office/drawing/2014/main" id="{41AFE31A-7EA5-386E-9DA8-2A483E9CC9FB}"/>
                </a:ext>
              </a:extLst>
            </p:cNvPr>
            <p:cNvSpPr/>
            <p:nvPr/>
          </p:nvSpPr>
          <p:spPr>
            <a:xfrm>
              <a:off x="17427817" y="10500366"/>
              <a:ext cx="2124710" cy="758190"/>
            </a:xfrm>
            <a:custGeom>
              <a:avLst/>
              <a:gdLst/>
              <a:ahLst/>
              <a:cxnLst/>
              <a:rect l="l" t="t" r="r" b="b"/>
              <a:pathLst>
                <a:path w="2124709" h="758190">
                  <a:moveTo>
                    <a:pt x="189890" y="152"/>
                  </a:moveTo>
                  <a:lnTo>
                    <a:pt x="0" y="152"/>
                  </a:lnTo>
                  <a:lnTo>
                    <a:pt x="0" y="79629"/>
                  </a:lnTo>
                  <a:lnTo>
                    <a:pt x="189890" y="79629"/>
                  </a:lnTo>
                  <a:lnTo>
                    <a:pt x="189890" y="152"/>
                  </a:lnTo>
                  <a:close/>
                </a:path>
                <a:path w="2124709" h="758190">
                  <a:moveTo>
                    <a:pt x="378790" y="339356"/>
                  </a:moveTo>
                  <a:lnTo>
                    <a:pt x="1041" y="339356"/>
                  </a:lnTo>
                  <a:lnTo>
                    <a:pt x="1041" y="418782"/>
                  </a:lnTo>
                  <a:lnTo>
                    <a:pt x="378790" y="418782"/>
                  </a:lnTo>
                  <a:lnTo>
                    <a:pt x="378790" y="339356"/>
                  </a:lnTo>
                  <a:close/>
                </a:path>
                <a:path w="2124709" h="758190">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124709" h="758190">
                  <a:moveTo>
                    <a:pt x="1062558" y="0"/>
                  </a:moveTo>
                  <a:lnTo>
                    <a:pt x="684847" y="0"/>
                  </a:lnTo>
                  <a:lnTo>
                    <a:pt x="684847" y="80010"/>
                  </a:lnTo>
                  <a:lnTo>
                    <a:pt x="684847" y="419100"/>
                  </a:lnTo>
                  <a:lnTo>
                    <a:pt x="756513" y="419100"/>
                  </a:lnTo>
                  <a:lnTo>
                    <a:pt x="756513" y="80010"/>
                  </a:lnTo>
                  <a:lnTo>
                    <a:pt x="1062558" y="80010"/>
                  </a:lnTo>
                  <a:lnTo>
                    <a:pt x="1062558" y="0"/>
                  </a:lnTo>
                  <a:close/>
                </a:path>
                <a:path w="2124709" h="758190">
                  <a:moveTo>
                    <a:pt x="1251445" y="339356"/>
                  </a:moveTo>
                  <a:lnTo>
                    <a:pt x="873709" y="339356"/>
                  </a:lnTo>
                  <a:lnTo>
                    <a:pt x="873709" y="418782"/>
                  </a:lnTo>
                  <a:lnTo>
                    <a:pt x="1251445" y="418782"/>
                  </a:lnTo>
                  <a:lnTo>
                    <a:pt x="1251445" y="339356"/>
                  </a:lnTo>
                  <a:close/>
                </a:path>
                <a:path w="2124709" h="758190">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124709" h="758190">
                  <a:moveTo>
                    <a:pt x="1935226" y="0"/>
                  </a:moveTo>
                  <a:lnTo>
                    <a:pt x="1557502" y="0"/>
                  </a:lnTo>
                  <a:lnTo>
                    <a:pt x="1557502" y="80010"/>
                  </a:lnTo>
                  <a:lnTo>
                    <a:pt x="1935226" y="80010"/>
                  </a:lnTo>
                  <a:lnTo>
                    <a:pt x="1935226" y="0"/>
                  </a:lnTo>
                  <a:close/>
                </a:path>
                <a:path w="2124709" h="758190">
                  <a:moveTo>
                    <a:pt x="2124113" y="339356"/>
                  </a:moveTo>
                  <a:lnTo>
                    <a:pt x="1746364" y="339356"/>
                  </a:lnTo>
                  <a:lnTo>
                    <a:pt x="1746364" y="418782"/>
                  </a:lnTo>
                  <a:lnTo>
                    <a:pt x="2124113" y="418782"/>
                  </a:lnTo>
                  <a:lnTo>
                    <a:pt x="2124113" y="339356"/>
                  </a:lnTo>
                  <a:close/>
                </a:path>
              </a:pathLst>
            </a:custGeom>
            <a:solidFill>
              <a:srgbClr val="338B93"/>
            </a:solidFill>
          </p:spPr>
          <p:txBody>
            <a:bodyPr wrap="square" lIns="0" tIns="0" rIns="0" bIns="0" rtlCol="0"/>
            <a:lstStyle/>
            <a:p>
              <a:endParaRPr/>
            </a:p>
          </p:txBody>
        </p:sp>
      </p:gr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6400800" cy="410599"/>
          </a:xfrm>
          <a:prstGeom prst="rect">
            <a:avLst/>
          </a:prstGeom>
        </p:spPr>
        <p:txBody>
          <a:bodyPr/>
          <a:lstStyle>
            <a:lvl1pPr>
              <a:defRPr kumimoji="0" lang="en-GB" sz="37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6" name="object 8">
            <a:extLst>
              <a:ext uri="{FF2B5EF4-FFF2-40B4-BE49-F238E27FC236}">
                <a16:creationId xmlns:a16="http://schemas.microsoft.com/office/drawing/2014/main" id="{7756DC2F-CF99-DAEE-7D8E-04C1AD2BB4B9}"/>
              </a:ext>
            </a:extLst>
          </p:cNvPr>
          <p:cNvSpPr/>
          <p:nvPr userDrawn="1"/>
        </p:nvSpPr>
        <p:spPr>
          <a:xfrm>
            <a:off x="9174358"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7" name="object 10">
            <a:extLst>
              <a:ext uri="{FF2B5EF4-FFF2-40B4-BE49-F238E27FC236}">
                <a16:creationId xmlns:a16="http://schemas.microsoft.com/office/drawing/2014/main" id="{637D63AD-63EB-2CA5-29D9-9D432C63DE5B}"/>
              </a:ext>
            </a:extLst>
          </p:cNvPr>
          <p:cNvSpPr/>
          <p:nvPr userDrawn="1"/>
        </p:nvSpPr>
        <p:spPr>
          <a:xfrm>
            <a:off x="229011"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8" name="object 11">
            <a:extLst>
              <a:ext uri="{FF2B5EF4-FFF2-40B4-BE49-F238E27FC236}">
                <a16:creationId xmlns:a16="http://schemas.microsoft.com/office/drawing/2014/main" id="{B5282FD8-475C-F6A4-853A-2242CD5AB042}"/>
              </a:ext>
            </a:extLst>
          </p:cNvPr>
          <p:cNvSpPr/>
          <p:nvPr userDrawn="1"/>
        </p:nvSpPr>
        <p:spPr>
          <a:xfrm>
            <a:off x="3210793"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9" name="object 12">
            <a:extLst>
              <a:ext uri="{FF2B5EF4-FFF2-40B4-BE49-F238E27FC236}">
                <a16:creationId xmlns:a16="http://schemas.microsoft.com/office/drawing/2014/main" id="{712BE8F1-DFFF-CF75-CC9D-94916084554E}"/>
              </a:ext>
            </a:extLst>
          </p:cNvPr>
          <p:cNvSpPr/>
          <p:nvPr userDrawn="1"/>
        </p:nvSpPr>
        <p:spPr>
          <a:xfrm>
            <a:off x="6192575"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46714"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3315087"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1" name="Text Placeholder 9">
            <a:extLst>
              <a:ext uri="{FF2B5EF4-FFF2-40B4-BE49-F238E27FC236}">
                <a16:creationId xmlns:a16="http://schemas.microsoft.com/office/drawing/2014/main" id="{0FB49E80-573B-AFDD-F883-A939837F1C48}"/>
              </a:ext>
            </a:extLst>
          </p:cNvPr>
          <p:cNvSpPr>
            <a:spLocks noGrp="1"/>
          </p:cNvSpPr>
          <p:nvPr>
            <p:ph type="body" sz="quarter" idx="15"/>
          </p:nvPr>
        </p:nvSpPr>
        <p:spPr>
          <a:xfrm>
            <a:off x="6283460"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2" name="Text Placeholder 9">
            <a:extLst>
              <a:ext uri="{FF2B5EF4-FFF2-40B4-BE49-F238E27FC236}">
                <a16:creationId xmlns:a16="http://schemas.microsoft.com/office/drawing/2014/main" id="{E5C84C33-347F-F269-9D42-1E6AC840222E}"/>
              </a:ext>
            </a:extLst>
          </p:cNvPr>
          <p:cNvSpPr>
            <a:spLocks noGrp="1"/>
          </p:cNvSpPr>
          <p:nvPr>
            <p:ph type="body" sz="quarter" idx="16"/>
          </p:nvPr>
        </p:nvSpPr>
        <p:spPr>
          <a:xfrm>
            <a:off x="9251833"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34671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331508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1" name="Text Placeholder 9">
            <a:extLst>
              <a:ext uri="{FF2B5EF4-FFF2-40B4-BE49-F238E27FC236}">
                <a16:creationId xmlns:a16="http://schemas.microsoft.com/office/drawing/2014/main" id="{78BB6B2A-A509-9392-8D4D-8088FC5AA21B}"/>
              </a:ext>
            </a:extLst>
          </p:cNvPr>
          <p:cNvSpPr>
            <a:spLocks noGrp="1"/>
          </p:cNvSpPr>
          <p:nvPr>
            <p:ph type="body" sz="quarter" idx="19"/>
          </p:nvPr>
        </p:nvSpPr>
        <p:spPr>
          <a:xfrm>
            <a:off x="628345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2" name="Text Placeholder 9">
            <a:extLst>
              <a:ext uri="{FF2B5EF4-FFF2-40B4-BE49-F238E27FC236}">
                <a16:creationId xmlns:a16="http://schemas.microsoft.com/office/drawing/2014/main" id="{D55433C0-162C-A8F9-19FA-2FD0C4F84AB1}"/>
              </a:ext>
            </a:extLst>
          </p:cNvPr>
          <p:cNvSpPr>
            <a:spLocks noGrp="1"/>
          </p:cNvSpPr>
          <p:nvPr>
            <p:ph type="body" sz="quarter" idx="20"/>
          </p:nvPr>
        </p:nvSpPr>
        <p:spPr>
          <a:xfrm>
            <a:off x="925182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77983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nk and Peach Panels">
    <p:bg>
      <p:bgPr>
        <a:solidFill>
          <a:schemeClr val="bg1"/>
        </a:solidFill>
        <a:effectLst/>
      </p:bgPr>
    </p:bg>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16F7885D-0472-CC27-44A4-14BE014FC8A8}"/>
              </a:ext>
            </a:extLst>
          </p:cNvPr>
          <p:cNvSpPr/>
          <p:nvPr userDrawn="1"/>
        </p:nvSpPr>
        <p:spPr>
          <a:xfrm>
            <a:off x="10568670" y="0"/>
            <a:ext cx="1623047" cy="68576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3D60"/>
          </a:solidFill>
        </p:spPr>
        <p:txBody>
          <a:bodyPr wrap="square" lIns="0" tIns="0" rIns="0" bIns="0" rtlCol="0"/>
          <a:lstStyle/>
          <a:p>
            <a:endParaRPr/>
          </a:p>
        </p:txBody>
      </p:sp>
      <p:sp>
        <p:nvSpPr>
          <p:cNvPr id="15" name="object 4">
            <a:extLst>
              <a:ext uri="{FF2B5EF4-FFF2-40B4-BE49-F238E27FC236}">
                <a16:creationId xmlns:a16="http://schemas.microsoft.com/office/drawing/2014/main" id="{5CAAFC2B-B021-DB81-C8AB-029AD0F4C4DA}"/>
              </a:ext>
            </a:extLst>
          </p:cNvPr>
          <p:cNvSpPr/>
          <p:nvPr userDrawn="1"/>
        </p:nvSpPr>
        <p:spPr>
          <a:xfrm>
            <a:off x="10568664" y="15221"/>
            <a:ext cx="1623047" cy="2376619"/>
          </a:xfrm>
          <a:custGeom>
            <a:avLst/>
            <a:gdLst/>
            <a:ahLst/>
            <a:cxnLst/>
            <a:rect l="l" t="t" r="r" b="b"/>
            <a:pathLst>
              <a:path w="2676525" h="3919220">
                <a:moveTo>
                  <a:pt x="127088" y="2625140"/>
                </a:moveTo>
                <a:lnTo>
                  <a:pt x="0" y="2625140"/>
                </a:lnTo>
                <a:lnTo>
                  <a:pt x="0" y="2704617"/>
                </a:lnTo>
                <a:lnTo>
                  <a:pt x="127088" y="2704617"/>
                </a:lnTo>
                <a:lnTo>
                  <a:pt x="127088" y="2625140"/>
                </a:lnTo>
                <a:close/>
              </a:path>
              <a:path w="2676525" h="3919220">
                <a:moveTo>
                  <a:pt x="127088" y="1750085"/>
                </a:moveTo>
                <a:lnTo>
                  <a:pt x="0" y="1750085"/>
                </a:lnTo>
                <a:lnTo>
                  <a:pt x="0" y="1829574"/>
                </a:lnTo>
                <a:lnTo>
                  <a:pt x="127088" y="1829574"/>
                </a:lnTo>
                <a:lnTo>
                  <a:pt x="127088" y="1750085"/>
                </a:lnTo>
                <a:close/>
              </a:path>
              <a:path w="2676525" h="3919220">
                <a:moveTo>
                  <a:pt x="127088" y="875042"/>
                </a:moveTo>
                <a:lnTo>
                  <a:pt x="0" y="875042"/>
                </a:lnTo>
                <a:lnTo>
                  <a:pt x="0" y="954532"/>
                </a:lnTo>
                <a:lnTo>
                  <a:pt x="127088" y="954532"/>
                </a:lnTo>
                <a:lnTo>
                  <a:pt x="127088" y="875042"/>
                </a:lnTo>
                <a:close/>
              </a:path>
              <a:path w="2676525" h="3919220">
                <a:moveTo>
                  <a:pt x="127088" y="0"/>
                </a:moveTo>
                <a:lnTo>
                  <a:pt x="0" y="0"/>
                </a:lnTo>
                <a:lnTo>
                  <a:pt x="0" y="79489"/>
                </a:lnTo>
                <a:lnTo>
                  <a:pt x="127088" y="79489"/>
                </a:lnTo>
                <a:lnTo>
                  <a:pt x="127088" y="0"/>
                </a:lnTo>
                <a:close/>
              </a:path>
              <a:path w="2676525" h="3919220">
                <a:moveTo>
                  <a:pt x="315963" y="2964345"/>
                </a:moveTo>
                <a:lnTo>
                  <a:pt x="0" y="2964345"/>
                </a:lnTo>
                <a:lnTo>
                  <a:pt x="0" y="3043771"/>
                </a:lnTo>
                <a:lnTo>
                  <a:pt x="315963" y="3043771"/>
                </a:lnTo>
                <a:lnTo>
                  <a:pt x="315963" y="2964345"/>
                </a:lnTo>
                <a:close/>
              </a:path>
              <a:path w="2676525" h="3919220">
                <a:moveTo>
                  <a:pt x="315963" y="2089302"/>
                </a:moveTo>
                <a:lnTo>
                  <a:pt x="0" y="2089302"/>
                </a:lnTo>
                <a:lnTo>
                  <a:pt x="0" y="2168741"/>
                </a:lnTo>
                <a:lnTo>
                  <a:pt x="315963" y="2168741"/>
                </a:lnTo>
                <a:lnTo>
                  <a:pt x="315963" y="2089302"/>
                </a:lnTo>
                <a:close/>
              </a:path>
              <a:path w="2676525" h="3919220">
                <a:moveTo>
                  <a:pt x="315963" y="1214259"/>
                </a:moveTo>
                <a:lnTo>
                  <a:pt x="0" y="1214259"/>
                </a:lnTo>
                <a:lnTo>
                  <a:pt x="0" y="1293685"/>
                </a:lnTo>
                <a:lnTo>
                  <a:pt x="315963" y="1293685"/>
                </a:lnTo>
                <a:lnTo>
                  <a:pt x="315963" y="1214259"/>
                </a:lnTo>
                <a:close/>
              </a:path>
              <a:path w="2676525" h="3919220">
                <a:moveTo>
                  <a:pt x="315963" y="339217"/>
                </a:moveTo>
                <a:lnTo>
                  <a:pt x="0" y="339217"/>
                </a:lnTo>
                <a:lnTo>
                  <a:pt x="0" y="418642"/>
                </a:lnTo>
                <a:lnTo>
                  <a:pt x="315963" y="418642"/>
                </a:lnTo>
                <a:lnTo>
                  <a:pt x="315963" y="339217"/>
                </a:lnTo>
                <a:close/>
              </a:path>
              <a:path w="2676525" h="3919220">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3919220">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3919220">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3919220">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3919220">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3919220">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3919220">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3919220">
                <a:moveTo>
                  <a:pt x="999744" y="0"/>
                </a:moveTo>
                <a:lnTo>
                  <a:pt x="622033" y="0"/>
                </a:lnTo>
                <a:lnTo>
                  <a:pt x="622033" y="80010"/>
                </a:lnTo>
                <a:lnTo>
                  <a:pt x="622033" y="419100"/>
                </a:lnTo>
                <a:lnTo>
                  <a:pt x="693699" y="419100"/>
                </a:lnTo>
                <a:lnTo>
                  <a:pt x="693699" y="80010"/>
                </a:lnTo>
                <a:lnTo>
                  <a:pt x="999744" y="80010"/>
                </a:lnTo>
                <a:lnTo>
                  <a:pt x="999744" y="0"/>
                </a:lnTo>
                <a:close/>
              </a:path>
              <a:path w="2676525" h="3919220">
                <a:moveTo>
                  <a:pt x="1188643" y="2964345"/>
                </a:moveTo>
                <a:lnTo>
                  <a:pt x="810895" y="2964345"/>
                </a:lnTo>
                <a:lnTo>
                  <a:pt x="810895" y="3043771"/>
                </a:lnTo>
                <a:lnTo>
                  <a:pt x="1188643" y="3043771"/>
                </a:lnTo>
                <a:lnTo>
                  <a:pt x="1188643" y="2964345"/>
                </a:lnTo>
                <a:close/>
              </a:path>
              <a:path w="2676525" h="3919220">
                <a:moveTo>
                  <a:pt x="1188643" y="2089302"/>
                </a:moveTo>
                <a:lnTo>
                  <a:pt x="810895" y="2089302"/>
                </a:lnTo>
                <a:lnTo>
                  <a:pt x="810895" y="2168741"/>
                </a:lnTo>
                <a:lnTo>
                  <a:pt x="1188643" y="2168741"/>
                </a:lnTo>
                <a:lnTo>
                  <a:pt x="1188643" y="2089302"/>
                </a:lnTo>
                <a:close/>
              </a:path>
              <a:path w="2676525" h="3919220">
                <a:moveTo>
                  <a:pt x="1188643" y="1214259"/>
                </a:moveTo>
                <a:lnTo>
                  <a:pt x="810895" y="1214259"/>
                </a:lnTo>
                <a:lnTo>
                  <a:pt x="810895" y="1293685"/>
                </a:lnTo>
                <a:lnTo>
                  <a:pt x="1188643" y="1293685"/>
                </a:lnTo>
                <a:lnTo>
                  <a:pt x="1188643" y="1214259"/>
                </a:lnTo>
                <a:close/>
              </a:path>
              <a:path w="2676525" h="3919220">
                <a:moveTo>
                  <a:pt x="1188643" y="339217"/>
                </a:moveTo>
                <a:lnTo>
                  <a:pt x="810895" y="339217"/>
                </a:lnTo>
                <a:lnTo>
                  <a:pt x="810895" y="418642"/>
                </a:lnTo>
                <a:lnTo>
                  <a:pt x="1188643" y="418642"/>
                </a:lnTo>
                <a:lnTo>
                  <a:pt x="1188643" y="339217"/>
                </a:lnTo>
                <a:close/>
              </a:path>
              <a:path w="2676525" h="3919220">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3919220">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3919220">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3919220">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3919220">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3919220">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3919220">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3919220">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3919220">
                <a:moveTo>
                  <a:pt x="2061311" y="2964345"/>
                </a:moveTo>
                <a:lnTo>
                  <a:pt x="1683562" y="2964345"/>
                </a:lnTo>
                <a:lnTo>
                  <a:pt x="1683562" y="3043771"/>
                </a:lnTo>
                <a:lnTo>
                  <a:pt x="2061311" y="3043771"/>
                </a:lnTo>
                <a:lnTo>
                  <a:pt x="2061311" y="2964345"/>
                </a:lnTo>
                <a:close/>
              </a:path>
              <a:path w="2676525" h="3919220">
                <a:moveTo>
                  <a:pt x="2061311" y="2089302"/>
                </a:moveTo>
                <a:lnTo>
                  <a:pt x="1683562" y="2089302"/>
                </a:lnTo>
                <a:lnTo>
                  <a:pt x="1683562" y="2168741"/>
                </a:lnTo>
                <a:lnTo>
                  <a:pt x="2061311" y="2168741"/>
                </a:lnTo>
                <a:lnTo>
                  <a:pt x="2061311" y="2089302"/>
                </a:lnTo>
                <a:close/>
              </a:path>
              <a:path w="2676525" h="3919220">
                <a:moveTo>
                  <a:pt x="2061311" y="1214259"/>
                </a:moveTo>
                <a:lnTo>
                  <a:pt x="1683562" y="1214259"/>
                </a:lnTo>
                <a:lnTo>
                  <a:pt x="1683562" y="1293685"/>
                </a:lnTo>
                <a:lnTo>
                  <a:pt x="2061311" y="1293685"/>
                </a:lnTo>
                <a:lnTo>
                  <a:pt x="2061311" y="1214259"/>
                </a:lnTo>
                <a:close/>
              </a:path>
              <a:path w="2676525" h="3919220">
                <a:moveTo>
                  <a:pt x="2061311" y="339217"/>
                </a:moveTo>
                <a:lnTo>
                  <a:pt x="1683562" y="339217"/>
                </a:lnTo>
                <a:lnTo>
                  <a:pt x="1683562" y="418642"/>
                </a:lnTo>
                <a:lnTo>
                  <a:pt x="2061311" y="418642"/>
                </a:lnTo>
                <a:lnTo>
                  <a:pt x="2061311" y="339217"/>
                </a:lnTo>
                <a:close/>
              </a:path>
              <a:path w="2676525" h="3919220">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3919220">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3919220">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3919220">
                <a:moveTo>
                  <a:pt x="2250173" y="339090"/>
                </a:moveTo>
                <a:lnTo>
                  <a:pt x="2178443" y="339090"/>
                </a:lnTo>
                <a:lnTo>
                  <a:pt x="2178443" y="678180"/>
                </a:lnTo>
                <a:lnTo>
                  <a:pt x="1872424" y="678180"/>
                </a:lnTo>
                <a:lnTo>
                  <a:pt x="1872424" y="758190"/>
                </a:lnTo>
                <a:lnTo>
                  <a:pt x="2250173" y="758190"/>
                </a:lnTo>
                <a:lnTo>
                  <a:pt x="2250173" y="678180"/>
                </a:lnTo>
                <a:lnTo>
                  <a:pt x="2250173" y="339090"/>
                </a:lnTo>
                <a:close/>
              </a:path>
              <a:path w="2676525" h="3919220">
                <a:moveTo>
                  <a:pt x="2676283" y="3839387"/>
                </a:moveTo>
                <a:lnTo>
                  <a:pt x="2556218" y="3839387"/>
                </a:lnTo>
                <a:lnTo>
                  <a:pt x="2556218" y="3918826"/>
                </a:lnTo>
                <a:lnTo>
                  <a:pt x="2676283" y="3918826"/>
                </a:lnTo>
                <a:lnTo>
                  <a:pt x="2676283" y="3839387"/>
                </a:lnTo>
                <a:close/>
              </a:path>
              <a:path w="2676525" h="3919220">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3919220">
                <a:moveTo>
                  <a:pt x="2676283" y="2964345"/>
                </a:moveTo>
                <a:lnTo>
                  <a:pt x="2556218" y="2964345"/>
                </a:lnTo>
                <a:lnTo>
                  <a:pt x="2556218" y="3043771"/>
                </a:lnTo>
                <a:lnTo>
                  <a:pt x="2676283" y="3043771"/>
                </a:lnTo>
                <a:lnTo>
                  <a:pt x="2676283" y="2964345"/>
                </a:lnTo>
                <a:close/>
              </a:path>
              <a:path w="2676525" h="3919220">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3919220">
                <a:moveTo>
                  <a:pt x="2676283" y="2089302"/>
                </a:moveTo>
                <a:lnTo>
                  <a:pt x="2556218" y="2089302"/>
                </a:lnTo>
                <a:lnTo>
                  <a:pt x="2556218" y="2168741"/>
                </a:lnTo>
                <a:lnTo>
                  <a:pt x="2676283" y="2168741"/>
                </a:lnTo>
                <a:lnTo>
                  <a:pt x="2676283" y="2089302"/>
                </a:lnTo>
                <a:close/>
              </a:path>
              <a:path w="2676525" h="3919220">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3919220">
                <a:moveTo>
                  <a:pt x="2676283" y="1214259"/>
                </a:moveTo>
                <a:lnTo>
                  <a:pt x="2556218" y="1214259"/>
                </a:lnTo>
                <a:lnTo>
                  <a:pt x="2556218" y="1293685"/>
                </a:lnTo>
                <a:lnTo>
                  <a:pt x="2676283" y="1293685"/>
                </a:lnTo>
                <a:lnTo>
                  <a:pt x="2676283" y="1214259"/>
                </a:lnTo>
                <a:close/>
              </a:path>
              <a:path w="2676525" h="3919220">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 w="2676525" h="3919220">
                <a:moveTo>
                  <a:pt x="2676283" y="339217"/>
                </a:moveTo>
                <a:lnTo>
                  <a:pt x="2556218" y="339217"/>
                </a:lnTo>
                <a:lnTo>
                  <a:pt x="2556218" y="418642"/>
                </a:lnTo>
                <a:lnTo>
                  <a:pt x="2676283" y="418642"/>
                </a:lnTo>
                <a:lnTo>
                  <a:pt x="2676283" y="339217"/>
                </a:lnTo>
                <a:close/>
              </a:path>
              <a:path w="2676525" h="3919220">
                <a:moveTo>
                  <a:pt x="2676283" y="0"/>
                </a:moveTo>
                <a:lnTo>
                  <a:pt x="2367356" y="0"/>
                </a:lnTo>
                <a:lnTo>
                  <a:pt x="2367356" y="80010"/>
                </a:lnTo>
                <a:lnTo>
                  <a:pt x="2367356" y="419100"/>
                </a:lnTo>
                <a:lnTo>
                  <a:pt x="2439022" y="419100"/>
                </a:lnTo>
                <a:lnTo>
                  <a:pt x="2439022" y="80010"/>
                </a:lnTo>
                <a:lnTo>
                  <a:pt x="2676283" y="80010"/>
                </a:lnTo>
                <a:lnTo>
                  <a:pt x="2676283" y="0"/>
                </a:lnTo>
                <a:close/>
              </a:path>
            </a:pathLst>
          </a:custGeom>
          <a:solidFill>
            <a:srgbClr val="336480"/>
          </a:solidFill>
        </p:spPr>
        <p:txBody>
          <a:bodyPr wrap="square" lIns="0" tIns="0" rIns="0" bIns="0" rtlCol="0"/>
          <a:lstStyle/>
          <a:p>
            <a:endParaRPr/>
          </a:p>
        </p:txBody>
      </p:sp>
      <p:sp>
        <p:nvSpPr>
          <p:cNvPr id="39" name="object 6">
            <a:extLst>
              <a:ext uri="{FF2B5EF4-FFF2-40B4-BE49-F238E27FC236}">
                <a16:creationId xmlns:a16="http://schemas.microsoft.com/office/drawing/2014/main" id="{D40ECEDF-D5E3-4C42-A0BC-4E9947ED78E2}"/>
              </a:ext>
            </a:extLst>
          </p:cNvPr>
          <p:cNvSpPr/>
          <p:nvPr userDrawn="1"/>
        </p:nvSpPr>
        <p:spPr>
          <a:xfrm>
            <a:off x="10568664" y="4260173"/>
            <a:ext cx="1623047" cy="2582243"/>
          </a:xfrm>
          <a:custGeom>
            <a:avLst/>
            <a:gdLst/>
            <a:ahLst/>
            <a:cxnLst/>
            <a:rect l="l" t="t" r="r" b="b"/>
            <a:pathLst>
              <a:path w="2676525" h="4258309">
                <a:moveTo>
                  <a:pt x="127088" y="2625229"/>
                </a:moveTo>
                <a:lnTo>
                  <a:pt x="0" y="2625229"/>
                </a:lnTo>
                <a:lnTo>
                  <a:pt x="0" y="2704706"/>
                </a:lnTo>
                <a:lnTo>
                  <a:pt x="127088" y="2704706"/>
                </a:lnTo>
                <a:lnTo>
                  <a:pt x="127088" y="2625229"/>
                </a:lnTo>
                <a:close/>
              </a:path>
              <a:path w="2676525" h="4258309">
                <a:moveTo>
                  <a:pt x="127088" y="1750187"/>
                </a:moveTo>
                <a:lnTo>
                  <a:pt x="0" y="1750187"/>
                </a:lnTo>
                <a:lnTo>
                  <a:pt x="0" y="1829676"/>
                </a:lnTo>
                <a:lnTo>
                  <a:pt x="127088" y="1829676"/>
                </a:lnTo>
                <a:lnTo>
                  <a:pt x="127088" y="1750187"/>
                </a:lnTo>
                <a:close/>
              </a:path>
              <a:path w="2676525" h="4258309">
                <a:moveTo>
                  <a:pt x="127088" y="875144"/>
                </a:moveTo>
                <a:lnTo>
                  <a:pt x="0" y="875144"/>
                </a:lnTo>
                <a:lnTo>
                  <a:pt x="0" y="954633"/>
                </a:lnTo>
                <a:lnTo>
                  <a:pt x="127088" y="954633"/>
                </a:lnTo>
                <a:lnTo>
                  <a:pt x="127088" y="875144"/>
                </a:lnTo>
                <a:close/>
              </a:path>
              <a:path w="2676525" h="4258309">
                <a:moveTo>
                  <a:pt x="127088" y="88"/>
                </a:moveTo>
                <a:lnTo>
                  <a:pt x="0" y="88"/>
                </a:lnTo>
                <a:lnTo>
                  <a:pt x="0" y="79590"/>
                </a:lnTo>
                <a:lnTo>
                  <a:pt x="127088" y="79590"/>
                </a:lnTo>
                <a:lnTo>
                  <a:pt x="127088" y="88"/>
                </a:lnTo>
                <a:close/>
              </a:path>
              <a:path w="2676525" h="4258309">
                <a:moveTo>
                  <a:pt x="315963" y="2964446"/>
                </a:moveTo>
                <a:lnTo>
                  <a:pt x="0" y="2964446"/>
                </a:lnTo>
                <a:lnTo>
                  <a:pt x="0" y="3043872"/>
                </a:lnTo>
                <a:lnTo>
                  <a:pt x="315963" y="3043872"/>
                </a:lnTo>
                <a:lnTo>
                  <a:pt x="315963" y="2964446"/>
                </a:lnTo>
                <a:close/>
              </a:path>
              <a:path w="2676525" h="4258309">
                <a:moveTo>
                  <a:pt x="315963" y="2089404"/>
                </a:moveTo>
                <a:lnTo>
                  <a:pt x="0" y="2089404"/>
                </a:lnTo>
                <a:lnTo>
                  <a:pt x="0" y="2168829"/>
                </a:lnTo>
                <a:lnTo>
                  <a:pt x="315963" y="2168829"/>
                </a:lnTo>
                <a:lnTo>
                  <a:pt x="315963" y="2089404"/>
                </a:lnTo>
                <a:close/>
              </a:path>
              <a:path w="2676525" h="4258309">
                <a:moveTo>
                  <a:pt x="315963" y="1214361"/>
                </a:moveTo>
                <a:lnTo>
                  <a:pt x="0" y="1214361"/>
                </a:lnTo>
                <a:lnTo>
                  <a:pt x="0" y="1293787"/>
                </a:lnTo>
                <a:lnTo>
                  <a:pt x="315963" y="1293787"/>
                </a:lnTo>
                <a:lnTo>
                  <a:pt x="315963" y="1214361"/>
                </a:lnTo>
                <a:close/>
              </a:path>
              <a:path w="2676525" h="4258309">
                <a:moveTo>
                  <a:pt x="315963" y="339305"/>
                </a:moveTo>
                <a:lnTo>
                  <a:pt x="0" y="339305"/>
                </a:lnTo>
                <a:lnTo>
                  <a:pt x="0" y="418744"/>
                </a:lnTo>
                <a:lnTo>
                  <a:pt x="315963" y="418744"/>
                </a:lnTo>
                <a:lnTo>
                  <a:pt x="315963" y="339305"/>
                </a:lnTo>
                <a:close/>
              </a:path>
              <a:path w="2676525" h="4258309">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4258309">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4258309">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4258309">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4258309">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4258309">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4258309">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4258309">
                <a:moveTo>
                  <a:pt x="999744" y="0"/>
                </a:moveTo>
                <a:lnTo>
                  <a:pt x="622033" y="0"/>
                </a:lnTo>
                <a:lnTo>
                  <a:pt x="622033" y="80010"/>
                </a:lnTo>
                <a:lnTo>
                  <a:pt x="622033" y="419100"/>
                </a:lnTo>
                <a:lnTo>
                  <a:pt x="693699" y="419100"/>
                </a:lnTo>
                <a:lnTo>
                  <a:pt x="693699" y="80010"/>
                </a:lnTo>
                <a:lnTo>
                  <a:pt x="999744" y="80010"/>
                </a:lnTo>
                <a:lnTo>
                  <a:pt x="999744" y="0"/>
                </a:lnTo>
                <a:close/>
              </a:path>
              <a:path w="2676525" h="4258309">
                <a:moveTo>
                  <a:pt x="1188643" y="2964446"/>
                </a:moveTo>
                <a:lnTo>
                  <a:pt x="810895" y="2964446"/>
                </a:lnTo>
                <a:lnTo>
                  <a:pt x="810895" y="3043872"/>
                </a:lnTo>
                <a:lnTo>
                  <a:pt x="1188643" y="3043872"/>
                </a:lnTo>
                <a:lnTo>
                  <a:pt x="1188643" y="2964446"/>
                </a:lnTo>
                <a:close/>
              </a:path>
              <a:path w="2676525" h="4258309">
                <a:moveTo>
                  <a:pt x="1188643" y="2089404"/>
                </a:moveTo>
                <a:lnTo>
                  <a:pt x="810895" y="2089404"/>
                </a:lnTo>
                <a:lnTo>
                  <a:pt x="810895" y="2168829"/>
                </a:lnTo>
                <a:lnTo>
                  <a:pt x="1188643" y="2168829"/>
                </a:lnTo>
                <a:lnTo>
                  <a:pt x="1188643" y="2089404"/>
                </a:lnTo>
                <a:close/>
              </a:path>
              <a:path w="2676525" h="4258309">
                <a:moveTo>
                  <a:pt x="1188643" y="1214361"/>
                </a:moveTo>
                <a:lnTo>
                  <a:pt x="810895" y="1214361"/>
                </a:lnTo>
                <a:lnTo>
                  <a:pt x="810895" y="1293787"/>
                </a:lnTo>
                <a:lnTo>
                  <a:pt x="1188643" y="1293787"/>
                </a:lnTo>
                <a:lnTo>
                  <a:pt x="1188643" y="1214361"/>
                </a:lnTo>
                <a:close/>
              </a:path>
              <a:path w="2676525" h="4258309">
                <a:moveTo>
                  <a:pt x="1188643" y="339305"/>
                </a:moveTo>
                <a:lnTo>
                  <a:pt x="810895" y="339305"/>
                </a:lnTo>
                <a:lnTo>
                  <a:pt x="810895" y="418744"/>
                </a:lnTo>
                <a:lnTo>
                  <a:pt x="1188643" y="418744"/>
                </a:lnTo>
                <a:lnTo>
                  <a:pt x="1188643" y="339305"/>
                </a:lnTo>
                <a:close/>
              </a:path>
              <a:path w="2676525" h="4258309">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4258309">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4258309">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4258309">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4258309">
                <a:moveTo>
                  <a:pt x="1872399" y="3500120"/>
                </a:moveTo>
                <a:lnTo>
                  <a:pt x="1494701" y="3500120"/>
                </a:lnTo>
                <a:lnTo>
                  <a:pt x="1494701" y="3580130"/>
                </a:lnTo>
                <a:lnTo>
                  <a:pt x="1494701" y="3919220"/>
                </a:lnTo>
                <a:lnTo>
                  <a:pt x="1566354" y="3919220"/>
                </a:lnTo>
                <a:lnTo>
                  <a:pt x="1566354" y="3580130"/>
                </a:lnTo>
                <a:lnTo>
                  <a:pt x="1872399" y="3580130"/>
                </a:lnTo>
                <a:lnTo>
                  <a:pt x="1872399" y="3500120"/>
                </a:lnTo>
                <a:close/>
              </a:path>
              <a:path w="2676525" h="4258309">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4258309">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4258309">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4258309">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4258309">
                <a:moveTo>
                  <a:pt x="2061311" y="2964446"/>
                </a:moveTo>
                <a:lnTo>
                  <a:pt x="1683562" y="2964446"/>
                </a:lnTo>
                <a:lnTo>
                  <a:pt x="1683562" y="3043872"/>
                </a:lnTo>
                <a:lnTo>
                  <a:pt x="2061311" y="3043872"/>
                </a:lnTo>
                <a:lnTo>
                  <a:pt x="2061311" y="2964446"/>
                </a:lnTo>
                <a:close/>
              </a:path>
              <a:path w="2676525" h="4258309">
                <a:moveTo>
                  <a:pt x="2061311" y="2089404"/>
                </a:moveTo>
                <a:lnTo>
                  <a:pt x="1683562" y="2089404"/>
                </a:lnTo>
                <a:lnTo>
                  <a:pt x="1683562" y="2168829"/>
                </a:lnTo>
                <a:lnTo>
                  <a:pt x="2061311" y="2168829"/>
                </a:lnTo>
                <a:lnTo>
                  <a:pt x="2061311" y="2089404"/>
                </a:lnTo>
                <a:close/>
              </a:path>
              <a:path w="2676525" h="4258309">
                <a:moveTo>
                  <a:pt x="2061311" y="1214361"/>
                </a:moveTo>
                <a:lnTo>
                  <a:pt x="1683562" y="1214361"/>
                </a:lnTo>
                <a:lnTo>
                  <a:pt x="1683562" y="1293787"/>
                </a:lnTo>
                <a:lnTo>
                  <a:pt x="2061311" y="1293787"/>
                </a:lnTo>
                <a:lnTo>
                  <a:pt x="2061311" y="1214361"/>
                </a:lnTo>
                <a:close/>
              </a:path>
              <a:path w="2676525" h="4258309">
                <a:moveTo>
                  <a:pt x="2061311" y="339305"/>
                </a:moveTo>
                <a:lnTo>
                  <a:pt x="1683562" y="339305"/>
                </a:lnTo>
                <a:lnTo>
                  <a:pt x="1683562" y="418744"/>
                </a:lnTo>
                <a:lnTo>
                  <a:pt x="2061311" y="418744"/>
                </a:lnTo>
                <a:lnTo>
                  <a:pt x="2061311" y="339305"/>
                </a:lnTo>
                <a:close/>
              </a:path>
              <a:path w="2676525" h="4258309">
                <a:moveTo>
                  <a:pt x="2250173" y="3839210"/>
                </a:moveTo>
                <a:lnTo>
                  <a:pt x="2178443" y="3839210"/>
                </a:lnTo>
                <a:lnTo>
                  <a:pt x="2178443" y="4178300"/>
                </a:lnTo>
                <a:lnTo>
                  <a:pt x="1872424" y="4178300"/>
                </a:lnTo>
                <a:lnTo>
                  <a:pt x="1872424" y="4258310"/>
                </a:lnTo>
                <a:lnTo>
                  <a:pt x="2250173" y="4258310"/>
                </a:lnTo>
                <a:lnTo>
                  <a:pt x="2250173" y="4178300"/>
                </a:lnTo>
                <a:lnTo>
                  <a:pt x="2250173" y="3839210"/>
                </a:lnTo>
                <a:close/>
              </a:path>
              <a:path w="2676525" h="4258309">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4258309">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4258309">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4258309">
                <a:moveTo>
                  <a:pt x="2250173" y="339090"/>
                </a:moveTo>
                <a:lnTo>
                  <a:pt x="2178443" y="339090"/>
                </a:lnTo>
                <a:lnTo>
                  <a:pt x="2178443" y="678180"/>
                </a:lnTo>
                <a:lnTo>
                  <a:pt x="2250173" y="678180"/>
                </a:lnTo>
                <a:lnTo>
                  <a:pt x="2250173" y="339090"/>
                </a:lnTo>
                <a:close/>
              </a:path>
              <a:path w="2676525" h="4258309">
                <a:moveTo>
                  <a:pt x="2676283" y="3839476"/>
                </a:moveTo>
                <a:lnTo>
                  <a:pt x="2556218" y="3839476"/>
                </a:lnTo>
                <a:lnTo>
                  <a:pt x="2556218" y="3918915"/>
                </a:lnTo>
                <a:lnTo>
                  <a:pt x="2676283" y="3918915"/>
                </a:lnTo>
                <a:lnTo>
                  <a:pt x="2676283" y="3839476"/>
                </a:lnTo>
                <a:close/>
              </a:path>
              <a:path w="2676525" h="4258309">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4258309">
                <a:moveTo>
                  <a:pt x="2676283" y="2964446"/>
                </a:moveTo>
                <a:lnTo>
                  <a:pt x="2556218" y="2964446"/>
                </a:lnTo>
                <a:lnTo>
                  <a:pt x="2556218" y="3043872"/>
                </a:lnTo>
                <a:lnTo>
                  <a:pt x="2676283" y="3043872"/>
                </a:lnTo>
                <a:lnTo>
                  <a:pt x="2676283" y="2964446"/>
                </a:lnTo>
                <a:close/>
              </a:path>
              <a:path w="2676525" h="4258309">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4258309">
                <a:moveTo>
                  <a:pt x="2676283" y="2089404"/>
                </a:moveTo>
                <a:lnTo>
                  <a:pt x="2556218" y="2089404"/>
                </a:lnTo>
                <a:lnTo>
                  <a:pt x="2556218" y="2168829"/>
                </a:lnTo>
                <a:lnTo>
                  <a:pt x="2676283" y="2168829"/>
                </a:lnTo>
                <a:lnTo>
                  <a:pt x="2676283" y="2089404"/>
                </a:lnTo>
                <a:close/>
              </a:path>
              <a:path w="2676525" h="4258309">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4258309">
                <a:moveTo>
                  <a:pt x="2676283" y="1214361"/>
                </a:moveTo>
                <a:lnTo>
                  <a:pt x="2556218" y="1214361"/>
                </a:lnTo>
                <a:lnTo>
                  <a:pt x="2556218" y="1293787"/>
                </a:lnTo>
                <a:lnTo>
                  <a:pt x="2676283" y="1293787"/>
                </a:lnTo>
                <a:lnTo>
                  <a:pt x="2676283" y="1214361"/>
                </a:lnTo>
                <a:close/>
              </a:path>
              <a:path w="2676525" h="4258309">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Lst>
          </a:custGeom>
          <a:solidFill>
            <a:srgbClr val="336480"/>
          </a:solidFill>
        </p:spPr>
        <p:txBody>
          <a:bodyPr wrap="square" lIns="0" tIns="0" rIns="0" bIns="0" rtlCol="0"/>
          <a:lstStyle/>
          <a:p>
            <a:endParaRPr/>
          </a:p>
        </p:txBody>
      </p:sp>
      <p:sp>
        <p:nvSpPr>
          <p:cNvPr id="43" name="object 7">
            <a:extLst>
              <a:ext uri="{FF2B5EF4-FFF2-40B4-BE49-F238E27FC236}">
                <a16:creationId xmlns:a16="http://schemas.microsoft.com/office/drawing/2014/main" id="{D07BDA07-EEE0-622A-C7CA-614EF3C4B746}"/>
              </a:ext>
            </a:extLst>
          </p:cNvPr>
          <p:cNvSpPr/>
          <p:nvPr userDrawn="1"/>
        </p:nvSpPr>
        <p:spPr>
          <a:xfrm>
            <a:off x="10568664" y="6382649"/>
            <a:ext cx="1250305" cy="459767"/>
          </a:xfrm>
          <a:custGeom>
            <a:avLst/>
            <a:gdLst/>
            <a:ahLst/>
            <a:cxnLst/>
            <a:rect l="l" t="t" r="r" b="b"/>
            <a:pathLst>
              <a:path w="2061844" h="758190">
                <a:moveTo>
                  <a:pt x="127088" y="152"/>
                </a:moveTo>
                <a:lnTo>
                  <a:pt x="0" y="152"/>
                </a:lnTo>
                <a:lnTo>
                  <a:pt x="0" y="79629"/>
                </a:lnTo>
                <a:lnTo>
                  <a:pt x="127088" y="79629"/>
                </a:lnTo>
                <a:lnTo>
                  <a:pt x="127088" y="152"/>
                </a:lnTo>
                <a:close/>
              </a:path>
              <a:path w="2061844" h="758190">
                <a:moveTo>
                  <a:pt x="315963" y="339356"/>
                </a:moveTo>
                <a:lnTo>
                  <a:pt x="0" y="339356"/>
                </a:lnTo>
                <a:lnTo>
                  <a:pt x="0" y="418795"/>
                </a:lnTo>
                <a:lnTo>
                  <a:pt x="315963" y="418795"/>
                </a:lnTo>
                <a:lnTo>
                  <a:pt x="315963" y="339356"/>
                </a:lnTo>
                <a:close/>
              </a:path>
              <a:path w="2061844" h="758190">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061844" h="758190">
                <a:moveTo>
                  <a:pt x="999744" y="0"/>
                </a:moveTo>
                <a:lnTo>
                  <a:pt x="622033" y="0"/>
                </a:lnTo>
                <a:lnTo>
                  <a:pt x="622033" y="80010"/>
                </a:lnTo>
                <a:lnTo>
                  <a:pt x="622033" y="419100"/>
                </a:lnTo>
                <a:lnTo>
                  <a:pt x="693699" y="419100"/>
                </a:lnTo>
                <a:lnTo>
                  <a:pt x="693699" y="80010"/>
                </a:lnTo>
                <a:lnTo>
                  <a:pt x="999744" y="80010"/>
                </a:lnTo>
                <a:lnTo>
                  <a:pt x="999744" y="0"/>
                </a:lnTo>
                <a:close/>
              </a:path>
              <a:path w="2061844" h="758190">
                <a:moveTo>
                  <a:pt x="1188643" y="339356"/>
                </a:moveTo>
                <a:lnTo>
                  <a:pt x="810895" y="339356"/>
                </a:lnTo>
                <a:lnTo>
                  <a:pt x="810895" y="418795"/>
                </a:lnTo>
                <a:lnTo>
                  <a:pt x="1188643" y="418795"/>
                </a:lnTo>
                <a:lnTo>
                  <a:pt x="1188643" y="339356"/>
                </a:lnTo>
                <a:close/>
              </a:path>
              <a:path w="2061844" h="758190">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061844" h="758190">
                <a:moveTo>
                  <a:pt x="1872399" y="0"/>
                </a:moveTo>
                <a:lnTo>
                  <a:pt x="1494701" y="0"/>
                </a:lnTo>
                <a:lnTo>
                  <a:pt x="1494701" y="80010"/>
                </a:lnTo>
                <a:lnTo>
                  <a:pt x="1872399" y="80010"/>
                </a:lnTo>
                <a:lnTo>
                  <a:pt x="1872399" y="0"/>
                </a:lnTo>
                <a:close/>
              </a:path>
              <a:path w="2061844" h="758190">
                <a:moveTo>
                  <a:pt x="2061311" y="339356"/>
                </a:moveTo>
                <a:lnTo>
                  <a:pt x="1683562" y="339356"/>
                </a:lnTo>
                <a:lnTo>
                  <a:pt x="1683562" y="418795"/>
                </a:lnTo>
                <a:lnTo>
                  <a:pt x="2061311" y="418795"/>
                </a:lnTo>
                <a:lnTo>
                  <a:pt x="2061311" y="339356"/>
                </a:lnTo>
                <a:close/>
              </a:path>
            </a:pathLst>
          </a:custGeom>
          <a:solidFill>
            <a:srgbClr val="336480"/>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9677400" cy="410599"/>
          </a:xfrm>
          <a:prstGeom prst="rect">
            <a:avLst/>
          </a:prstGeom>
        </p:spPr>
        <p:txBody>
          <a:bodyPr/>
          <a:lstStyle>
            <a:lvl1pPr>
              <a:defRPr kumimoji="0" lang="en-GB" sz="37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5787773" y="1681863"/>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6" name="object 5">
            <a:extLst>
              <a:ext uri="{FF2B5EF4-FFF2-40B4-BE49-F238E27FC236}">
                <a16:creationId xmlns:a16="http://schemas.microsoft.com/office/drawing/2014/main" id="{6B437654-AFAA-71FF-85FB-91159F5DC8DB}"/>
              </a:ext>
            </a:extLst>
          </p:cNvPr>
          <p:cNvSpPr/>
          <p:nvPr userDrawn="1"/>
        </p:nvSpPr>
        <p:spPr>
          <a:xfrm>
            <a:off x="10568664" y="2137697"/>
            <a:ext cx="1623047" cy="2582243"/>
          </a:xfrm>
          <a:custGeom>
            <a:avLst/>
            <a:gdLst/>
            <a:ahLst/>
            <a:cxnLst/>
            <a:rect l="l" t="t" r="r" b="b"/>
            <a:pathLst>
              <a:path w="2676525" h="4258309">
                <a:moveTo>
                  <a:pt x="127088" y="2625179"/>
                </a:moveTo>
                <a:lnTo>
                  <a:pt x="0" y="2625179"/>
                </a:lnTo>
                <a:lnTo>
                  <a:pt x="0" y="2704668"/>
                </a:lnTo>
                <a:lnTo>
                  <a:pt x="127088" y="2704668"/>
                </a:lnTo>
                <a:lnTo>
                  <a:pt x="127088" y="2625179"/>
                </a:lnTo>
                <a:close/>
              </a:path>
              <a:path w="2676525" h="4258309">
                <a:moveTo>
                  <a:pt x="127088" y="1750136"/>
                </a:moveTo>
                <a:lnTo>
                  <a:pt x="0" y="1750136"/>
                </a:lnTo>
                <a:lnTo>
                  <a:pt x="0" y="1829625"/>
                </a:lnTo>
                <a:lnTo>
                  <a:pt x="127088" y="1829625"/>
                </a:lnTo>
                <a:lnTo>
                  <a:pt x="127088" y="1750136"/>
                </a:lnTo>
                <a:close/>
              </a:path>
              <a:path w="2676525" h="4258309">
                <a:moveTo>
                  <a:pt x="127088" y="875093"/>
                </a:moveTo>
                <a:lnTo>
                  <a:pt x="0" y="875093"/>
                </a:lnTo>
                <a:lnTo>
                  <a:pt x="0" y="954582"/>
                </a:lnTo>
                <a:lnTo>
                  <a:pt x="127088" y="954582"/>
                </a:lnTo>
                <a:lnTo>
                  <a:pt x="127088" y="875093"/>
                </a:lnTo>
                <a:close/>
              </a:path>
              <a:path w="2676525" h="4258309">
                <a:moveTo>
                  <a:pt x="127088" y="50"/>
                </a:moveTo>
                <a:lnTo>
                  <a:pt x="0" y="50"/>
                </a:lnTo>
                <a:lnTo>
                  <a:pt x="0" y="79540"/>
                </a:lnTo>
                <a:lnTo>
                  <a:pt x="127088" y="79540"/>
                </a:lnTo>
                <a:lnTo>
                  <a:pt x="127088" y="50"/>
                </a:lnTo>
                <a:close/>
              </a:path>
              <a:path w="2676525" h="4258309">
                <a:moveTo>
                  <a:pt x="315963" y="2964383"/>
                </a:moveTo>
                <a:lnTo>
                  <a:pt x="0" y="2964383"/>
                </a:lnTo>
                <a:lnTo>
                  <a:pt x="0" y="3043821"/>
                </a:lnTo>
                <a:lnTo>
                  <a:pt x="315963" y="3043821"/>
                </a:lnTo>
                <a:lnTo>
                  <a:pt x="315963" y="2964383"/>
                </a:lnTo>
                <a:close/>
              </a:path>
              <a:path w="2676525" h="4258309">
                <a:moveTo>
                  <a:pt x="315963" y="2089353"/>
                </a:moveTo>
                <a:lnTo>
                  <a:pt x="0" y="2089353"/>
                </a:lnTo>
                <a:lnTo>
                  <a:pt x="0" y="2168791"/>
                </a:lnTo>
                <a:lnTo>
                  <a:pt x="315963" y="2168791"/>
                </a:lnTo>
                <a:lnTo>
                  <a:pt x="315963" y="2089353"/>
                </a:lnTo>
                <a:close/>
              </a:path>
              <a:path w="2676525" h="4258309">
                <a:moveTo>
                  <a:pt x="315963" y="1214297"/>
                </a:moveTo>
                <a:lnTo>
                  <a:pt x="0" y="1214297"/>
                </a:lnTo>
                <a:lnTo>
                  <a:pt x="0" y="1293736"/>
                </a:lnTo>
                <a:lnTo>
                  <a:pt x="315963" y="1293736"/>
                </a:lnTo>
                <a:lnTo>
                  <a:pt x="315963" y="1214297"/>
                </a:lnTo>
                <a:close/>
              </a:path>
              <a:path w="2676525" h="4258309">
                <a:moveTo>
                  <a:pt x="315963" y="339267"/>
                </a:moveTo>
                <a:lnTo>
                  <a:pt x="0" y="339267"/>
                </a:lnTo>
                <a:lnTo>
                  <a:pt x="0" y="418706"/>
                </a:lnTo>
                <a:lnTo>
                  <a:pt x="315963" y="418706"/>
                </a:lnTo>
                <a:lnTo>
                  <a:pt x="315963" y="339267"/>
                </a:lnTo>
                <a:close/>
              </a:path>
              <a:path w="2676525" h="4258309">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4258309">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4258309">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4258309">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4258309">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4258309">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4258309">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4258309">
                <a:moveTo>
                  <a:pt x="999744" y="0"/>
                </a:moveTo>
                <a:lnTo>
                  <a:pt x="622033" y="0"/>
                </a:lnTo>
                <a:lnTo>
                  <a:pt x="622033" y="80010"/>
                </a:lnTo>
                <a:lnTo>
                  <a:pt x="622033" y="419100"/>
                </a:lnTo>
                <a:lnTo>
                  <a:pt x="693699" y="419100"/>
                </a:lnTo>
                <a:lnTo>
                  <a:pt x="693699" y="80010"/>
                </a:lnTo>
                <a:lnTo>
                  <a:pt x="999744" y="80010"/>
                </a:lnTo>
                <a:lnTo>
                  <a:pt x="999744" y="0"/>
                </a:lnTo>
                <a:close/>
              </a:path>
              <a:path w="2676525" h="4258309">
                <a:moveTo>
                  <a:pt x="1188643" y="2964383"/>
                </a:moveTo>
                <a:lnTo>
                  <a:pt x="810895" y="2964383"/>
                </a:lnTo>
                <a:lnTo>
                  <a:pt x="810895" y="3043821"/>
                </a:lnTo>
                <a:lnTo>
                  <a:pt x="1188643" y="3043821"/>
                </a:lnTo>
                <a:lnTo>
                  <a:pt x="1188643" y="2964383"/>
                </a:lnTo>
                <a:close/>
              </a:path>
              <a:path w="2676525" h="4258309">
                <a:moveTo>
                  <a:pt x="1188643" y="2089353"/>
                </a:moveTo>
                <a:lnTo>
                  <a:pt x="810895" y="2089353"/>
                </a:lnTo>
                <a:lnTo>
                  <a:pt x="810895" y="2168791"/>
                </a:lnTo>
                <a:lnTo>
                  <a:pt x="1188643" y="2168791"/>
                </a:lnTo>
                <a:lnTo>
                  <a:pt x="1188643" y="2089353"/>
                </a:lnTo>
                <a:close/>
              </a:path>
              <a:path w="2676525" h="4258309">
                <a:moveTo>
                  <a:pt x="1188643" y="1214297"/>
                </a:moveTo>
                <a:lnTo>
                  <a:pt x="810895" y="1214297"/>
                </a:lnTo>
                <a:lnTo>
                  <a:pt x="810895" y="1293736"/>
                </a:lnTo>
                <a:lnTo>
                  <a:pt x="1188643" y="1293736"/>
                </a:lnTo>
                <a:lnTo>
                  <a:pt x="1188643" y="1214297"/>
                </a:lnTo>
                <a:close/>
              </a:path>
              <a:path w="2676525" h="4258309">
                <a:moveTo>
                  <a:pt x="1188643" y="339267"/>
                </a:moveTo>
                <a:lnTo>
                  <a:pt x="810895" y="339267"/>
                </a:lnTo>
                <a:lnTo>
                  <a:pt x="810895" y="418706"/>
                </a:lnTo>
                <a:lnTo>
                  <a:pt x="1188643" y="418706"/>
                </a:lnTo>
                <a:lnTo>
                  <a:pt x="1188643" y="339267"/>
                </a:lnTo>
                <a:close/>
              </a:path>
              <a:path w="2676525" h="4258309">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4258309">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4258309">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4258309">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4258309">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4258309">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4258309">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4258309">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4258309">
                <a:moveTo>
                  <a:pt x="2061311" y="2964383"/>
                </a:moveTo>
                <a:lnTo>
                  <a:pt x="1683562" y="2964383"/>
                </a:lnTo>
                <a:lnTo>
                  <a:pt x="1683562" y="3043821"/>
                </a:lnTo>
                <a:lnTo>
                  <a:pt x="2061311" y="3043821"/>
                </a:lnTo>
                <a:lnTo>
                  <a:pt x="2061311" y="2964383"/>
                </a:lnTo>
                <a:close/>
              </a:path>
              <a:path w="2676525" h="4258309">
                <a:moveTo>
                  <a:pt x="2061311" y="2089353"/>
                </a:moveTo>
                <a:lnTo>
                  <a:pt x="1683562" y="2089353"/>
                </a:lnTo>
                <a:lnTo>
                  <a:pt x="1683562" y="2168791"/>
                </a:lnTo>
                <a:lnTo>
                  <a:pt x="2061311" y="2168791"/>
                </a:lnTo>
                <a:lnTo>
                  <a:pt x="2061311" y="2089353"/>
                </a:lnTo>
                <a:close/>
              </a:path>
              <a:path w="2676525" h="4258309">
                <a:moveTo>
                  <a:pt x="2061311" y="1214297"/>
                </a:moveTo>
                <a:lnTo>
                  <a:pt x="1683562" y="1214297"/>
                </a:lnTo>
                <a:lnTo>
                  <a:pt x="1683562" y="1293736"/>
                </a:lnTo>
                <a:lnTo>
                  <a:pt x="2061311" y="1293736"/>
                </a:lnTo>
                <a:lnTo>
                  <a:pt x="2061311" y="1214297"/>
                </a:lnTo>
                <a:close/>
              </a:path>
              <a:path w="2676525" h="4258309">
                <a:moveTo>
                  <a:pt x="2061311" y="339267"/>
                </a:moveTo>
                <a:lnTo>
                  <a:pt x="1683562" y="339267"/>
                </a:lnTo>
                <a:lnTo>
                  <a:pt x="1683562" y="418706"/>
                </a:lnTo>
                <a:lnTo>
                  <a:pt x="2061311" y="418706"/>
                </a:lnTo>
                <a:lnTo>
                  <a:pt x="2061311" y="339267"/>
                </a:lnTo>
                <a:close/>
              </a:path>
              <a:path w="2676525" h="4258309">
                <a:moveTo>
                  <a:pt x="2250173" y="3839210"/>
                </a:moveTo>
                <a:lnTo>
                  <a:pt x="2178443" y="3839210"/>
                </a:lnTo>
                <a:lnTo>
                  <a:pt x="2178443" y="4178300"/>
                </a:lnTo>
                <a:lnTo>
                  <a:pt x="1872424" y="4178300"/>
                </a:lnTo>
                <a:lnTo>
                  <a:pt x="1872424" y="4258310"/>
                </a:lnTo>
                <a:lnTo>
                  <a:pt x="2250173" y="4258310"/>
                </a:lnTo>
                <a:lnTo>
                  <a:pt x="2250173" y="4178300"/>
                </a:lnTo>
                <a:lnTo>
                  <a:pt x="2250173" y="3839210"/>
                </a:lnTo>
                <a:close/>
              </a:path>
              <a:path w="2676525" h="4258309">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4258309">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4258309">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4258309">
                <a:moveTo>
                  <a:pt x="2250173" y="339090"/>
                </a:moveTo>
                <a:lnTo>
                  <a:pt x="2178443" y="339090"/>
                </a:lnTo>
                <a:lnTo>
                  <a:pt x="2178443" y="678180"/>
                </a:lnTo>
                <a:lnTo>
                  <a:pt x="1872424" y="678180"/>
                </a:lnTo>
                <a:lnTo>
                  <a:pt x="1872424" y="758190"/>
                </a:lnTo>
                <a:lnTo>
                  <a:pt x="2250173" y="758190"/>
                </a:lnTo>
                <a:lnTo>
                  <a:pt x="2250173" y="678180"/>
                </a:lnTo>
                <a:lnTo>
                  <a:pt x="2250173" y="339090"/>
                </a:lnTo>
                <a:close/>
              </a:path>
              <a:path w="2676525" h="4258309">
                <a:moveTo>
                  <a:pt x="2676283" y="3839426"/>
                </a:moveTo>
                <a:lnTo>
                  <a:pt x="2556218" y="3839426"/>
                </a:lnTo>
                <a:lnTo>
                  <a:pt x="2556218" y="3918864"/>
                </a:lnTo>
                <a:lnTo>
                  <a:pt x="2676283" y="3918864"/>
                </a:lnTo>
                <a:lnTo>
                  <a:pt x="2676283" y="3839426"/>
                </a:lnTo>
                <a:close/>
              </a:path>
              <a:path w="2676525" h="4258309">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4258309">
                <a:moveTo>
                  <a:pt x="2676283" y="2964383"/>
                </a:moveTo>
                <a:lnTo>
                  <a:pt x="2556218" y="2964383"/>
                </a:lnTo>
                <a:lnTo>
                  <a:pt x="2556218" y="3043821"/>
                </a:lnTo>
                <a:lnTo>
                  <a:pt x="2676283" y="3043821"/>
                </a:lnTo>
                <a:lnTo>
                  <a:pt x="2676283" y="2964383"/>
                </a:lnTo>
                <a:close/>
              </a:path>
              <a:path w="2676525" h="4258309">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4258309">
                <a:moveTo>
                  <a:pt x="2676283" y="2089353"/>
                </a:moveTo>
                <a:lnTo>
                  <a:pt x="2556218" y="2089353"/>
                </a:lnTo>
                <a:lnTo>
                  <a:pt x="2556218" y="2168791"/>
                </a:lnTo>
                <a:lnTo>
                  <a:pt x="2676283" y="2168791"/>
                </a:lnTo>
                <a:lnTo>
                  <a:pt x="2676283" y="2089353"/>
                </a:lnTo>
                <a:close/>
              </a:path>
              <a:path w="2676525" h="4258309">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4258309">
                <a:moveTo>
                  <a:pt x="2676283" y="1214297"/>
                </a:moveTo>
                <a:lnTo>
                  <a:pt x="2556218" y="1214297"/>
                </a:lnTo>
                <a:lnTo>
                  <a:pt x="2556218" y="1293736"/>
                </a:lnTo>
                <a:lnTo>
                  <a:pt x="2676283" y="1293736"/>
                </a:lnTo>
                <a:lnTo>
                  <a:pt x="2676283" y="1214297"/>
                </a:lnTo>
                <a:close/>
              </a:path>
              <a:path w="2676525" h="4258309">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 w="2676525" h="4258309">
                <a:moveTo>
                  <a:pt x="2676283" y="339267"/>
                </a:moveTo>
                <a:lnTo>
                  <a:pt x="2556218" y="339267"/>
                </a:lnTo>
                <a:lnTo>
                  <a:pt x="2556218" y="418706"/>
                </a:lnTo>
                <a:lnTo>
                  <a:pt x="2676283" y="418706"/>
                </a:lnTo>
                <a:lnTo>
                  <a:pt x="2676283" y="339267"/>
                </a:lnTo>
                <a:close/>
              </a:path>
            </a:pathLst>
          </a:custGeom>
          <a:solidFill>
            <a:srgbClr val="336480"/>
          </a:solidFill>
        </p:spPr>
        <p:txBody>
          <a:bodyPr wrap="square" lIns="0" tIns="0" rIns="0" bIns="0" rtlCol="0"/>
          <a:lstStyle/>
          <a:p>
            <a:endParaRPr/>
          </a:p>
        </p:txBody>
      </p:sp>
      <p:sp>
        <p:nvSpPr>
          <p:cNvPr id="44" name="object 8">
            <a:extLst>
              <a:ext uri="{FF2B5EF4-FFF2-40B4-BE49-F238E27FC236}">
                <a16:creationId xmlns:a16="http://schemas.microsoft.com/office/drawing/2014/main" id="{A0576E79-8354-F02B-4389-E3613296770A}"/>
              </a:ext>
            </a:extLst>
          </p:cNvPr>
          <p:cNvSpPr/>
          <p:nvPr userDrawn="1"/>
        </p:nvSpPr>
        <p:spPr>
          <a:xfrm>
            <a:off x="6292384" y="1479830"/>
            <a:ext cx="5670846" cy="4381265"/>
          </a:xfrm>
          <a:custGeom>
            <a:avLst/>
            <a:gdLst/>
            <a:ahLst/>
            <a:cxnLst/>
            <a:rect l="l" t="t" r="r" b="b"/>
            <a:pathLst>
              <a:path w="9351644"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6"/>
          </a:solidFill>
        </p:spPr>
        <p:txBody>
          <a:bodyPr wrap="square" lIns="0" tIns="0" rIns="0" bIns="0" rtlCol="0"/>
          <a:lstStyle/>
          <a:p>
            <a:endParaRPr/>
          </a:p>
        </p:txBody>
      </p:sp>
      <p:sp>
        <p:nvSpPr>
          <p:cNvPr id="45" name="object 10">
            <a:extLst>
              <a:ext uri="{FF2B5EF4-FFF2-40B4-BE49-F238E27FC236}">
                <a16:creationId xmlns:a16="http://schemas.microsoft.com/office/drawing/2014/main" id="{4DB92DBB-AEA0-771D-B3FE-A1B3A07E6984}"/>
              </a:ext>
            </a:extLst>
          </p:cNvPr>
          <p:cNvSpPr/>
          <p:nvPr userDrawn="1"/>
        </p:nvSpPr>
        <p:spPr>
          <a:xfrm>
            <a:off x="229012" y="1479830"/>
            <a:ext cx="5670846" cy="4381265"/>
          </a:xfrm>
          <a:custGeom>
            <a:avLst/>
            <a:gdLst/>
            <a:ahLst/>
            <a:cxnLst/>
            <a:rect l="l" t="t" r="r" b="b"/>
            <a:pathLst>
              <a:path w="9351645"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4"/>
          </a:solidFill>
        </p:spPr>
        <p:txBody>
          <a:bodyPr wrap="square" lIns="0" tIns="0" rIns="0" bIns="0" rtlCol="0"/>
          <a:lstStyle/>
          <a:p>
            <a:endParaRPr/>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6547758"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6514871"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8" name="Text Placeholder 9">
            <a:extLst>
              <a:ext uri="{FF2B5EF4-FFF2-40B4-BE49-F238E27FC236}">
                <a16:creationId xmlns:a16="http://schemas.microsoft.com/office/drawing/2014/main" id="{1DC6FA31-4AAA-F92B-6D04-2E207B629FB5}"/>
              </a:ext>
            </a:extLst>
          </p:cNvPr>
          <p:cNvSpPr>
            <a:spLocks noGrp="1"/>
          </p:cNvSpPr>
          <p:nvPr>
            <p:ph type="body" sz="quarter" idx="19"/>
          </p:nvPr>
        </p:nvSpPr>
        <p:spPr>
          <a:xfrm>
            <a:off x="533400"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9" name="Text Placeholder 9">
            <a:extLst>
              <a:ext uri="{FF2B5EF4-FFF2-40B4-BE49-F238E27FC236}">
                <a16:creationId xmlns:a16="http://schemas.microsoft.com/office/drawing/2014/main" id="{EFF29024-CF74-5935-D2AC-3C23060F02EA}"/>
              </a:ext>
            </a:extLst>
          </p:cNvPr>
          <p:cNvSpPr>
            <a:spLocks noGrp="1"/>
          </p:cNvSpPr>
          <p:nvPr>
            <p:ph type="body" sz="quarter" idx="20"/>
          </p:nvPr>
        </p:nvSpPr>
        <p:spPr>
          <a:xfrm>
            <a:off x="500513"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31128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ink and Peach Panels">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9677400" cy="410599"/>
          </a:xfrm>
          <a:prstGeom prst="rect">
            <a:avLst/>
          </a:prstGeom>
        </p:spPr>
        <p:txBody>
          <a:bodyPr/>
          <a:lstStyle>
            <a:lvl1pPr>
              <a:defRPr kumimoji="0" lang="en-GB" sz="3700"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5787773" y="1681863"/>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4" name="object 8">
            <a:extLst>
              <a:ext uri="{FF2B5EF4-FFF2-40B4-BE49-F238E27FC236}">
                <a16:creationId xmlns:a16="http://schemas.microsoft.com/office/drawing/2014/main" id="{A0576E79-8354-F02B-4389-E3613296770A}"/>
              </a:ext>
            </a:extLst>
          </p:cNvPr>
          <p:cNvSpPr/>
          <p:nvPr userDrawn="1"/>
        </p:nvSpPr>
        <p:spPr>
          <a:xfrm>
            <a:off x="6292384" y="1479830"/>
            <a:ext cx="5670846" cy="4381265"/>
          </a:xfrm>
          <a:custGeom>
            <a:avLst/>
            <a:gdLst/>
            <a:ahLst/>
            <a:cxnLst/>
            <a:rect l="l" t="t" r="r" b="b"/>
            <a:pathLst>
              <a:path w="9351644"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6"/>
          </a:solidFill>
        </p:spPr>
        <p:txBody>
          <a:bodyPr wrap="square" lIns="0" tIns="0" rIns="0" bIns="0" rtlCol="0"/>
          <a:lstStyle/>
          <a:p>
            <a:endParaRPr/>
          </a:p>
        </p:txBody>
      </p:sp>
      <p:sp>
        <p:nvSpPr>
          <p:cNvPr id="45" name="object 10">
            <a:extLst>
              <a:ext uri="{FF2B5EF4-FFF2-40B4-BE49-F238E27FC236}">
                <a16:creationId xmlns:a16="http://schemas.microsoft.com/office/drawing/2014/main" id="{4DB92DBB-AEA0-771D-B3FE-A1B3A07E6984}"/>
              </a:ext>
            </a:extLst>
          </p:cNvPr>
          <p:cNvSpPr/>
          <p:nvPr userDrawn="1"/>
        </p:nvSpPr>
        <p:spPr>
          <a:xfrm>
            <a:off x="229012" y="1479830"/>
            <a:ext cx="5670846" cy="4381265"/>
          </a:xfrm>
          <a:custGeom>
            <a:avLst/>
            <a:gdLst/>
            <a:ahLst/>
            <a:cxnLst/>
            <a:rect l="l" t="t" r="r" b="b"/>
            <a:pathLst>
              <a:path w="9351645"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4"/>
          </a:solidFill>
        </p:spPr>
        <p:txBody>
          <a:bodyPr wrap="square" lIns="0" tIns="0" rIns="0" bIns="0" rtlCol="0"/>
          <a:lstStyle/>
          <a:p>
            <a:endParaRPr/>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6547758"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6514871"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8" name="Text Placeholder 9">
            <a:extLst>
              <a:ext uri="{FF2B5EF4-FFF2-40B4-BE49-F238E27FC236}">
                <a16:creationId xmlns:a16="http://schemas.microsoft.com/office/drawing/2014/main" id="{1DC6FA31-4AAA-F92B-6D04-2E207B629FB5}"/>
              </a:ext>
            </a:extLst>
          </p:cNvPr>
          <p:cNvSpPr>
            <a:spLocks noGrp="1"/>
          </p:cNvSpPr>
          <p:nvPr>
            <p:ph type="body" sz="quarter" idx="19"/>
          </p:nvPr>
        </p:nvSpPr>
        <p:spPr>
          <a:xfrm>
            <a:off x="533400"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9" name="Text Placeholder 9">
            <a:extLst>
              <a:ext uri="{FF2B5EF4-FFF2-40B4-BE49-F238E27FC236}">
                <a16:creationId xmlns:a16="http://schemas.microsoft.com/office/drawing/2014/main" id="{EFF29024-CF74-5935-D2AC-3C23060F02EA}"/>
              </a:ext>
            </a:extLst>
          </p:cNvPr>
          <p:cNvSpPr>
            <a:spLocks noGrp="1"/>
          </p:cNvSpPr>
          <p:nvPr>
            <p:ph type="body" sz="quarter" idx="20"/>
          </p:nvPr>
        </p:nvSpPr>
        <p:spPr>
          <a:xfrm>
            <a:off x="500513"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42289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717339" y="609600"/>
            <a:ext cx="8757322" cy="410599"/>
          </a:xfrm>
          <a:prstGeom prst="rect">
            <a:avLst/>
          </a:prstGeom>
        </p:spPr>
        <p:txBody>
          <a:bodyPr/>
          <a:lstStyle>
            <a:lvl1pPr algn="ctr">
              <a:defRPr kumimoji="0" lang="en-GB" sz="3729" b="1" i="0" u="none" strike="noStrike" kern="0" cap="none" spc="0" normalizeH="0" baseline="0" dirty="0">
                <a:ln>
                  <a:noFill/>
                </a:ln>
                <a:solidFill>
                  <a:srgbClr val="003D61"/>
                </a:solidFill>
                <a:effectLst/>
                <a:uLnTx/>
                <a:uFillTx/>
                <a:latin typeface="Poppins" panose="00000500000000000000" pitchFamily="2" charset="0"/>
                <a:ea typeface="+mj-ea"/>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80079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each Strip">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979AAFF-3E18-1C7B-95F1-921EDC477360}"/>
              </a:ext>
            </a:extLst>
          </p:cNvPr>
          <p:cNvSpPr/>
          <p:nvPr userDrawn="1"/>
        </p:nvSpPr>
        <p:spPr>
          <a:xfrm>
            <a:off x="1482" y="0"/>
            <a:ext cx="2989641" cy="6857615"/>
          </a:xfrm>
          <a:custGeom>
            <a:avLst/>
            <a:gdLst/>
            <a:ahLst/>
            <a:cxnLst/>
            <a:rect l="l" t="t" r="r" b="b"/>
            <a:pathLst>
              <a:path w="4930140" h="11308715">
                <a:moveTo>
                  <a:pt x="4930048" y="0"/>
                </a:moveTo>
                <a:lnTo>
                  <a:pt x="0" y="0"/>
                </a:lnTo>
                <a:lnTo>
                  <a:pt x="0" y="11308189"/>
                </a:lnTo>
                <a:lnTo>
                  <a:pt x="4930048" y="11308189"/>
                </a:lnTo>
                <a:lnTo>
                  <a:pt x="4930048" y="0"/>
                </a:lnTo>
                <a:close/>
              </a:path>
            </a:pathLst>
          </a:custGeom>
          <a:solidFill>
            <a:schemeClr val="accent6"/>
          </a:solidFill>
        </p:spPr>
        <p:txBody>
          <a:bodyPr wrap="square" lIns="0" tIns="0" rIns="0" bIns="0" rtlCol="0"/>
          <a:lstStyle/>
          <a:p>
            <a:endParaRPr/>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 name="Text Placeholder 9">
            <a:extLst>
              <a:ext uri="{FF2B5EF4-FFF2-40B4-BE49-F238E27FC236}">
                <a16:creationId xmlns:a16="http://schemas.microsoft.com/office/drawing/2014/main" id="{3358CFCB-0C9B-3DD1-D1F2-2E09066315B4}"/>
              </a:ext>
            </a:extLst>
          </p:cNvPr>
          <p:cNvSpPr>
            <a:spLocks noGrp="1"/>
          </p:cNvSpPr>
          <p:nvPr>
            <p:ph type="body" sz="quarter" idx="12"/>
          </p:nvPr>
        </p:nvSpPr>
        <p:spPr>
          <a:xfrm>
            <a:off x="8686800" y="1760250"/>
            <a:ext cx="3119645" cy="410599"/>
          </a:xfrm>
          <a:prstGeom prst="rect">
            <a:avLst/>
          </a:prstGeom>
        </p:spPr>
        <p:txBody>
          <a:bodyPr/>
          <a:lstStyle>
            <a:lvl1pPr>
              <a:defRPr kumimoji="0" lang="en-GB" sz="24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4" name="Text Placeholder 9">
            <a:extLst>
              <a:ext uri="{FF2B5EF4-FFF2-40B4-BE49-F238E27FC236}">
                <a16:creationId xmlns:a16="http://schemas.microsoft.com/office/drawing/2014/main" id="{3E78EB67-7706-A5E3-D8D7-815DFBEF5198}"/>
              </a:ext>
            </a:extLst>
          </p:cNvPr>
          <p:cNvSpPr>
            <a:spLocks noGrp="1"/>
          </p:cNvSpPr>
          <p:nvPr>
            <p:ph type="body" sz="quarter" idx="10"/>
          </p:nvPr>
        </p:nvSpPr>
        <p:spPr>
          <a:xfrm>
            <a:off x="8686800" y="2661707"/>
            <a:ext cx="3119645" cy="3221254"/>
          </a:xfrm>
          <a:prstGeom prst="rect">
            <a:avLst/>
          </a:prstGeom>
        </p:spPr>
        <p:txBody>
          <a:bodyPr>
            <a:noAutofit/>
          </a:bodyPr>
          <a:lstStyle>
            <a:lvl1pPr algn="l">
              <a:lnSpc>
                <a:spcPts val="15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18259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Head Office)">
    <p:bg>
      <p:bgPr>
        <a:solidFill>
          <a:schemeClr val="tx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F841C5B-5B16-B26D-4922-217FFCDEB052}"/>
              </a:ext>
            </a:extLst>
          </p:cNvPr>
          <p:cNvGrpSpPr/>
          <p:nvPr userDrawn="1"/>
        </p:nvGrpSpPr>
        <p:grpSpPr>
          <a:xfrm>
            <a:off x="342378" y="282470"/>
            <a:ext cx="1600200" cy="403330"/>
            <a:chOff x="1508133" y="1037131"/>
            <a:chExt cx="13913100" cy="3507037"/>
          </a:xfrm>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solidFill>
              <a:srgbClr val="FFFFFF"/>
            </a:solid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6" name="object 2">
            <a:extLst>
              <a:ext uri="{FF2B5EF4-FFF2-40B4-BE49-F238E27FC236}">
                <a16:creationId xmlns:a16="http://schemas.microsoft.com/office/drawing/2014/main" id="{7E191998-8650-A67A-AC49-830611460A8A}"/>
              </a:ext>
            </a:extLst>
          </p:cNvPr>
          <p:cNvSpPr txBox="1"/>
          <p:nvPr userDrawn="1"/>
        </p:nvSpPr>
        <p:spPr>
          <a:xfrm>
            <a:off x="334015" y="5105871"/>
            <a:ext cx="1554121" cy="296309"/>
          </a:xfrm>
          <a:prstGeom prst="rect">
            <a:avLst/>
          </a:prstGeom>
        </p:spPr>
        <p:txBody>
          <a:bodyPr vert="horz" wrap="square" lIns="0" tIns="6931" rIns="0" bIns="0" rtlCol="0">
            <a:spAutoFit/>
          </a:bodyPr>
          <a:lstStyle/>
          <a:p>
            <a:pPr marL="7701">
              <a:spcBef>
                <a:spcPts val="55"/>
              </a:spcBef>
            </a:pPr>
            <a:r>
              <a:rPr sz="1880" b="1">
                <a:solidFill>
                  <a:srgbClr val="FFFFFF"/>
                </a:solidFill>
                <a:latin typeface="Poppins" panose="00000500000000000000" pitchFamily="2" charset="0"/>
                <a:cs typeface="Poppins" panose="00000500000000000000" pitchFamily="2" charset="0"/>
              </a:rPr>
              <a:t>Head</a:t>
            </a:r>
            <a:r>
              <a:rPr sz="1880" b="1" spc="-67">
                <a:solidFill>
                  <a:srgbClr val="FFFFFF"/>
                </a:solidFill>
                <a:latin typeface="Poppins" panose="00000500000000000000" pitchFamily="2" charset="0"/>
                <a:cs typeface="Poppins" panose="00000500000000000000" pitchFamily="2" charset="0"/>
              </a:rPr>
              <a:t> </a:t>
            </a:r>
            <a:r>
              <a:rPr sz="1880" b="1" spc="-6">
                <a:solidFill>
                  <a:srgbClr val="FFFFFF"/>
                </a:solidFill>
                <a:latin typeface="Poppins" panose="00000500000000000000" pitchFamily="2" charset="0"/>
                <a:cs typeface="Poppins" panose="00000500000000000000" pitchFamily="2" charset="0"/>
              </a:rPr>
              <a:t>Office</a:t>
            </a:r>
            <a:endParaRPr sz="1880">
              <a:latin typeface="Poppins" panose="00000500000000000000" pitchFamily="2" charset="0"/>
              <a:cs typeface="Poppins" panose="00000500000000000000" pitchFamily="2" charset="0"/>
            </a:endParaRPr>
          </a:p>
        </p:txBody>
      </p:sp>
      <p:sp>
        <p:nvSpPr>
          <p:cNvPr id="7" name="object 3">
            <a:extLst>
              <a:ext uri="{FF2B5EF4-FFF2-40B4-BE49-F238E27FC236}">
                <a16:creationId xmlns:a16="http://schemas.microsoft.com/office/drawing/2014/main" id="{B0B4BC35-C9B2-8356-779C-4EB1A3A1EF1F}"/>
              </a:ext>
            </a:extLst>
          </p:cNvPr>
          <p:cNvSpPr txBox="1"/>
          <p:nvPr userDrawn="1"/>
        </p:nvSpPr>
        <p:spPr>
          <a:xfrm>
            <a:off x="334015" y="5526847"/>
            <a:ext cx="1973456" cy="982027"/>
          </a:xfrm>
          <a:prstGeom prst="rect">
            <a:avLst/>
          </a:prstGeom>
        </p:spPr>
        <p:txBody>
          <a:bodyPr vert="horz" wrap="square" lIns="0" tIns="74703" rIns="0" bIns="0" rtlCol="0">
            <a:spAutoFit/>
          </a:bodyPr>
          <a:lstStyle/>
          <a:p>
            <a:pPr marL="7701">
              <a:spcBef>
                <a:spcPts val="588"/>
              </a:spcBef>
            </a:pPr>
            <a:r>
              <a:rPr sz="1182" b="1" spc="27">
                <a:solidFill>
                  <a:srgbClr val="FFFFFF"/>
                </a:solidFill>
                <a:latin typeface="Poppins" panose="00000500000000000000" pitchFamily="2" charset="0"/>
                <a:cs typeface="Poppins" panose="00000500000000000000" pitchFamily="2" charset="0"/>
              </a:rPr>
              <a:t>Hachette</a:t>
            </a:r>
            <a:r>
              <a:rPr sz="1182" b="1" spc="55">
                <a:solidFill>
                  <a:srgbClr val="FFFFFF"/>
                </a:solidFill>
                <a:latin typeface="Poppins" panose="00000500000000000000" pitchFamily="2" charset="0"/>
                <a:cs typeface="Poppins" panose="00000500000000000000" pitchFamily="2" charset="0"/>
              </a:rPr>
              <a:t> </a:t>
            </a:r>
            <a:r>
              <a:rPr sz="1182" b="1" spc="-6">
                <a:solidFill>
                  <a:srgbClr val="FFFFFF"/>
                </a:solidFill>
                <a:latin typeface="Poppins" panose="00000500000000000000" pitchFamily="2" charset="0"/>
                <a:cs typeface="Poppins" panose="00000500000000000000" pitchFamily="2" charset="0"/>
              </a:rPr>
              <a:t>Learning</a:t>
            </a:r>
            <a:endParaRPr sz="1182">
              <a:latin typeface="Poppins" panose="00000500000000000000" pitchFamily="2" charset="0"/>
              <a:cs typeface="Poppins" panose="00000500000000000000" pitchFamily="2" charset="0"/>
            </a:endParaRPr>
          </a:p>
          <a:p>
            <a:pPr marL="7701">
              <a:spcBef>
                <a:spcPts val="531"/>
              </a:spcBef>
            </a:pPr>
            <a:r>
              <a:rPr sz="1182">
                <a:solidFill>
                  <a:srgbClr val="FFFFFF"/>
                </a:solidFill>
                <a:latin typeface="Poppins" panose="00000500000000000000" pitchFamily="2" charset="0"/>
                <a:cs typeface="Poppins" panose="00000500000000000000" pitchFamily="2" charset="0"/>
              </a:rPr>
              <a:t>Carmelite</a:t>
            </a:r>
            <a:r>
              <a:rPr lang="en-GB" sz="1182" spc="300">
                <a:solidFill>
                  <a:srgbClr val="FFFFFF"/>
                </a:solidFill>
                <a:latin typeface="Poppins" panose="00000500000000000000" pitchFamily="2" charset="0"/>
                <a:cs typeface="Poppins" panose="00000500000000000000" pitchFamily="2" charset="0"/>
              </a:rPr>
              <a:t> </a:t>
            </a:r>
            <a:r>
              <a:rPr sz="1182" spc="18">
                <a:solidFill>
                  <a:srgbClr val="FFFFFF"/>
                </a:solidFill>
                <a:latin typeface="Poppins" panose="00000500000000000000" pitchFamily="2" charset="0"/>
                <a:cs typeface="Poppins" panose="00000500000000000000" pitchFamily="2" charset="0"/>
              </a:rPr>
              <a:t>House</a:t>
            </a:r>
            <a:endParaRPr sz="1182">
              <a:latin typeface="Poppins" panose="00000500000000000000" pitchFamily="2" charset="0"/>
              <a:cs typeface="Poppins" panose="00000500000000000000" pitchFamily="2" charset="0"/>
            </a:endParaRPr>
          </a:p>
          <a:p>
            <a:pPr marL="7701" marR="3081">
              <a:lnSpc>
                <a:spcPct val="137400"/>
              </a:lnSpc>
            </a:pPr>
            <a:r>
              <a:rPr sz="1182">
                <a:solidFill>
                  <a:srgbClr val="FFFFFF"/>
                </a:solidFill>
                <a:latin typeface="Poppins" panose="00000500000000000000" pitchFamily="2" charset="0"/>
                <a:cs typeface="Poppins" panose="00000500000000000000" pitchFamily="2" charset="0"/>
              </a:rPr>
              <a:t>50</a:t>
            </a:r>
            <a:r>
              <a:rPr sz="1182" spc="176">
                <a:solidFill>
                  <a:srgbClr val="FFFFFF"/>
                </a:solidFill>
                <a:latin typeface="Poppins" panose="00000500000000000000" pitchFamily="2" charset="0"/>
                <a:cs typeface="Poppins" panose="00000500000000000000" pitchFamily="2" charset="0"/>
              </a:rPr>
              <a:t> </a:t>
            </a:r>
            <a:r>
              <a:rPr sz="1182">
                <a:solidFill>
                  <a:srgbClr val="FFFFFF"/>
                </a:solidFill>
                <a:latin typeface="Poppins" panose="00000500000000000000" pitchFamily="2" charset="0"/>
                <a:cs typeface="Poppins" panose="00000500000000000000" pitchFamily="2" charset="0"/>
              </a:rPr>
              <a:t>Victoria</a:t>
            </a:r>
            <a:r>
              <a:rPr sz="1182" spc="182">
                <a:solidFill>
                  <a:srgbClr val="FFFFFF"/>
                </a:solidFill>
                <a:latin typeface="Poppins" panose="00000500000000000000" pitchFamily="2" charset="0"/>
                <a:cs typeface="Poppins" panose="00000500000000000000" pitchFamily="2" charset="0"/>
              </a:rPr>
              <a:t> </a:t>
            </a:r>
            <a:r>
              <a:rPr sz="1182" spc="-6">
                <a:solidFill>
                  <a:srgbClr val="FFFFFF"/>
                </a:solidFill>
                <a:latin typeface="Poppins" panose="00000500000000000000" pitchFamily="2" charset="0"/>
                <a:cs typeface="Poppins" panose="00000500000000000000" pitchFamily="2" charset="0"/>
              </a:rPr>
              <a:t>Embankment </a:t>
            </a:r>
            <a:r>
              <a:rPr sz="1182" spc="27">
                <a:solidFill>
                  <a:srgbClr val="FFFFFF"/>
                </a:solidFill>
                <a:latin typeface="Poppins" panose="00000500000000000000" pitchFamily="2" charset="0"/>
                <a:cs typeface="Poppins" panose="00000500000000000000" pitchFamily="2" charset="0"/>
              </a:rPr>
              <a:t>London,</a:t>
            </a:r>
            <a:r>
              <a:rPr sz="1182" spc="100">
                <a:solidFill>
                  <a:srgbClr val="FFFFFF"/>
                </a:solidFill>
                <a:latin typeface="Poppins" panose="00000500000000000000" pitchFamily="2" charset="0"/>
                <a:cs typeface="Poppins" panose="00000500000000000000" pitchFamily="2" charset="0"/>
              </a:rPr>
              <a:t> </a:t>
            </a:r>
            <a:r>
              <a:rPr sz="1182">
                <a:solidFill>
                  <a:srgbClr val="FFFFFF"/>
                </a:solidFill>
                <a:latin typeface="Poppins" panose="00000500000000000000" pitchFamily="2" charset="0"/>
                <a:cs typeface="Poppins" panose="00000500000000000000" pitchFamily="2" charset="0"/>
              </a:rPr>
              <a:t>EC4Y</a:t>
            </a:r>
            <a:r>
              <a:rPr sz="1182" spc="100">
                <a:solidFill>
                  <a:srgbClr val="FFFFFF"/>
                </a:solidFill>
                <a:latin typeface="Poppins" panose="00000500000000000000" pitchFamily="2" charset="0"/>
                <a:cs typeface="Poppins" panose="00000500000000000000" pitchFamily="2" charset="0"/>
              </a:rPr>
              <a:t> </a:t>
            </a:r>
            <a:r>
              <a:rPr sz="1182" spc="-15">
                <a:solidFill>
                  <a:srgbClr val="FFFFFF"/>
                </a:solidFill>
                <a:latin typeface="Poppins" panose="00000500000000000000" pitchFamily="2" charset="0"/>
                <a:cs typeface="Poppins" panose="00000500000000000000" pitchFamily="2" charset="0"/>
              </a:rPr>
              <a:t>0DZ</a:t>
            </a:r>
            <a:endParaRPr sz="1182">
              <a:latin typeface="Poppins" panose="00000500000000000000" pitchFamily="2" charset="0"/>
              <a:cs typeface="Poppins" panose="00000500000000000000" pitchFamily="2" charset="0"/>
            </a:endParaRPr>
          </a:p>
        </p:txBody>
      </p:sp>
      <p:pic>
        <p:nvPicPr>
          <p:cNvPr id="4" name="Graphic 3">
            <a:extLst>
              <a:ext uri="{FF2B5EF4-FFF2-40B4-BE49-F238E27FC236}">
                <a16:creationId xmlns:a16="http://schemas.microsoft.com/office/drawing/2014/main" id="{695ADC84-34B5-8462-E140-66ED54BBF3B6}"/>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Tree>
    <p:extLst>
      <p:ext uri="{BB962C8B-B14F-4D97-AF65-F5344CB8AC3E}">
        <p14:creationId xmlns:p14="http://schemas.microsoft.com/office/powerpoint/2010/main" val="416231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for editing">
    <p:bg>
      <p:bgPr>
        <a:solidFill>
          <a:schemeClr val="tx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F841C5B-5B16-B26D-4922-217FFCDEB052}"/>
              </a:ext>
            </a:extLst>
          </p:cNvPr>
          <p:cNvGrpSpPr/>
          <p:nvPr userDrawn="1"/>
        </p:nvGrpSpPr>
        <p:grpSpPr>
          <a:xfrm>
            <a:off x="342378" y="282470"/>
            <a:ext cx="1600200" cy="403330"/>
            <a:chOff x="1508133" y="1037131"/>
            <a:chExt cx="13913100" cy="3507037"/>
          </a:xfrm>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solidFill>
              <a:srgbClr val="FFFFFF"/>
            </a:solid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6" name="object 2">
            <a:extLst>
              <a:ext uri="{FF2B5EF4-FFF2-40B4-BE49-F238E27FC236}">
                <a16:creationId xmlns:a16="http://schemas.microsoft.com/office/drawing/2014/main" id="{7E191998-8650-A67A-AC49-830611460A8A}"/>
              </a:ext>
            </a:extLst>
          </p:cNvPr>
          <p:cNvSpPr txBox="1"/>
          <p:nvPr userDrawn="1"/>
        </p:nvSpPr>
        <p:spPr>
          <a:xfrm>
            <a:off x="334015" y="5105871"/>
            <a:ext cx="1554121" cy="296309"/>
          </a:xfrm>
          <a:prstGeom prst="rect">
            <a:avLst/>
          </a:prstGeom>
        </p:spPr>
        <p:txBody>
          <a:bodyPr vert="horz" wrap="square" lIns="0" tIns="6931" rIns="0" bIns="0" rtlCol="0">
            <a:spAutoFit/>
          </a:bodyPr>
          <a:lstStyle/>
          <a:p>
            <a:pPr marL="7701">
              <a:spcBef>
                <a:spcPts val="55"/>
              </a:spcBef>
            </a:pPr>
            <a:r>
              <a:rPr lang="en-GB" sz="1880" b="1">
                <a:solidFill>
                  <a:srgbClr val="FFFFFF"/>
                </a:solidFill>
                <a:latin typeface="Poppins" panose="00000500000000000000" pitchFamily="2" charset="0"/>
                <a:cs typeface="Poppins" panose="00000500000000000000" pitchFamily="2" charset="0"/>
              </a:rPr>
              <a:t>Add</a:t>
            </a:r>
            <a:r>
              <a:rPr sz="1880" b="1" spc="-67">
                <a:solidFill>
                  <a:srgbClr val="FFFFFF"/>
                </a:solidFill>
                <a:latin typeface="Poppins" panose="00000500000000000000" pitchFamily="2" charset="0"/>
                <a:cs typeface="Poppins" panose="00000500000000000000" pitchFamily="2" charset="0"/>
              </a:rPr>
              <a:t> </a:t>
            </a:r>
            <a:r>
              <a:rPr sz="1880" b="1" spc="-6">
                <a:solidFill>
                  <a:srgbClr val="FFFFFF"/>
                </a:solidFill>
                <a:latin typeface="Poppins" panose="00000500000000000000" pitchFamily="2" charset="0"/>
                <a:cs typeface="Poppins" panose="00000500000000000000" pitchFamily="2" charset="0"/>
              </a:rPr>
              <a:t>Office</a:t>
            </a:r>
            <a:endParaRPr sz="1880">
              <a:latin typeface="Poppins" panose="00000500000000000000" pitchFamily="2" charset="0"/>
              <a:cs typeface="Poppins" panose="00000500000000000000" pitchFamily="2" charset="0"/>
            </a:endParaRPr>
          </a:p>
        </p:txBody>
      </p:sp>
      <p:sp>
        <p:nvSpPr>
          <p:cNvPr id="7" name="object 3">
            <a:extLst>
              <a:ext uri="{FF2B5EF4-FFF2-40B4-BE49-F238E27FC236}">
                <a16:creationId xmlns:a16="http://schemas.microsoft.com/office/drawing/2014/main" id="{B0B4BC35-C9B2-8356-779C-4EB1A3A1EF1F}"/>
              </a:ext>
            </a:extLst>
          </p:cNvPr>
          <p:cNvSpPr txBox="1"/>
          <p:nvPr userDrawn="1"/>
        </p:nvSpPr>
        <p:spPr>
          <a:xfrm>
            <a:off x="334015" y="5526847"/>
            <a:ext cx="1973456" cy="503370"/>
          </a:xfrm>
          <a:prstGeom prst="rect">
            <a:avLst/>
          </a:prstGeom>
        </p:spPr>
        <p:txBody>
          <a:bodyPr vert="horz" wrap="square" lIns="0" tIns="74703" rIns="0" bIns="0" rtlCol="0">
            <a:spAutoFit/>
          </a:bodyPr>
          <a:lstStyle/>
          <a:p>
            <a:pPr marL="7701">
              <a:spcBef>
                <a:spcPts val="588"/>
              </a:spcBef>
            </a:pPr>
            <a:r>
              <a:rPr sz="1182" b="1" spc="27">
                <a:solidFill>
                  <a:srgbClr val="FFFFFF"/>
                </a:solidFill>
                <a:latin typeface="Poppins" panose="00000500000000000000" pitchFamily="2" charset="0"/>
                <a:cs typeface="Poppins" panose="00000500000000000000" pitchFamily="2" charset="0"/>
              </a:rPr>
              <a:t>Hachette</a:t>
            </a:r>
            <a:r>
              <a:rPr sz="1182" b="1" spc="55">
                <a:solidFill>
                  <a:srgbClr val="FFFFFF"/>
                </a:solidFill>
                <a:latin typeface="Poppins" panose="00000500000000000000" pitchFamily="2" charset="0"/>
                <a:cs typeface="Poppins" panose="00000500000000000000" pitchFamily="2" charset="0"/>
              </a:rPr>
              <a:t> </a:t>
            </a:r>
            <a:r>
              <a:rPr sz="1182" b="1" spc="-6">
                <a:solidFill>
                  <a:srgbClr val="FFFFFF"/>
                </a:solidFill>
                <a:latin typeface="Poppins" panose="00000500000000000000" pitchFamily="2" charset="0"/>
                <a:cs typeface="Poppins" panose="00000500000000000000" pitchFamily="2" charset="0"/>
              </a:rPr>
              <a:t>Learning</a:t>
            </a:r>
            <a:endParaRPr sz="1182">
              <a:latin typeface="Poppins" panose="00000500000000000000" pitchFamily="2" charset="0"/>
              <a:cs typeface="Poppins" panose="00000500000000000000" pitchFamily="2" charset="0"/>
            </a:endParaRPr>
          </a:p>
          <a:p>
            <a:pPr marL="7701">
              <a:spcBef>
                <a:spcPts val="531"/>
              </a:spcBef>
            </a:pPr>
            <a:r>
              <a:rPr lang="en-GB" sz="1182">
                <a:solidFill>
                  <a:srgbClr val="FFFFFF"/>
                </a:solidFill>
                <a:latin typeface="Poppins" panose="00000500000000000000" pitchFamily="2" charset="0"/>
                <a:cs typeface="Poppins" panose="00000500000000000000" pitchFamily="2" charset="0"/>
              </a:rPr>
              <a:t>Add address</a:t>
            </a:r>
            <a:endParaRPr sz="1182">
              <a:latin typeface="Poppins" panose="00000500000000000000" pitchFamily="2" charset="0"/>
              <a:cs typeface="Poppins" panose="00000500000000000000" pitchFamily="2" charset="0"/>
            </a:endParaRPr>
          </a:p>
        </p:txBody>
      </p:sp>
      <p:pic>
        <p:nvPicPr>
          <p:cNvPr id="4" name="Graphic 3">
            <a:extLst>
              <a:ext uri="{FF2B5EF4-FFF2-40B4-BE49-F238E27FC236}">
                <a16:creationId xmlns:a16="http://schemas.microsoft.com/office/drawing/2014/main" id="{695ADC84-34B5-8462-E140-66ED54BBF3B6}"/>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Tree>
    <p:extLst>
      <p:ext uri="{BB962C8B-B14F-4D97-AF65-F5344CB8AC3E}">
        <p14:creationId xmlns:p14="http://schemas.microsoft.com/office/powerpoint/2010/main" val="412278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44577" y="3959488"/>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4</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5722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81265" y="3967065"/>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5</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88776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81265" y="3967065"/>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6</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65810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Green">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869739" y="822993"/>
            <a:ext cx="8452522" cy="410599"/>
          </a:xfrm>
          <a:prstGeom prst="rect">
            <a:avLst/>
          </a:prstGeom>
        </p:spPr>
        <p:txBody>
          <a:bodyPr/>
          <a:lstStyle>
            <a:lvl1pPr marL="7701" algn="ctr">
              <a:spcBef>
                <a:spcPts val="79"/>
              </a:spcBef>
              <a:defRPr lang="en-GB" sz="4400" b="0" i="0" dirty="0">
                <a:solidFill>
                  <a:srgbClr val="FFFFFF"/>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059840" y="2961959"/>
            <a:ext cx="8380136" cy="3208970"/>
          </a:xfrm>
          <a:prstGeom prst="rect">
            <a:avLst/>
          </a:prstGeom>
        </p:spPr>
        <p:txBody>
          <a:bodyPr>
            <a:noAutofit/>
          </a:bodyPr>
          <a:lstStyle>
            <a:lvl1pPr algn="ctr">
              <a:defRPr lang="en-GB" sz="2244" dirty="0">
                <a:solidFill>
                  <a:srgbClr val="FFFFFF"/>
                </a:solidFill>
                <a:latin typeface="Poppins" panose="00000500000000000000" pitchFamily="2" charset="0"/>
                <a:cs typeface="Arial"/>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pic>
        <p:nvPicPr>
          <p:cNvPr id="3" name="object 5">
            <a:extLst>
              <a:ext uri="{FF2B5EF4-FFF2-40B4-BE49-F238E27FC236}">
                <a16:creationId xmlns:a16="http://schemas.microsoft.com/office/drawing/2014/main" id="{DB8280C8-A0EC-904B-E695-F1A927B07DFE}"/>
              </a:ext>
            </a:extLst>
          </p:cNvPr>
          <p:cNvPicPr/>
          <p:nvPr userDrawn="1"/>
        </p:nvPicPr>
        <p:blipFill>
          <a:blip r:embed="rId2" cstate="print"/>
          <a:stretch>
            <a:fillRect/>
          </a:stretch>
        </p:blipFill>
        <p:spPr>
          <a:xfrm>
            <a:off x="229011" y="5244536"/>
            <a:ext cx="982771" cy="926393"/>
          </a:xfrm>
          <a:prstGeom prst="rect">
            <a:avLst/>
          </a:prstGeom>
        </p:spPr>
      </p:pic>
      <p:pic>
        <p:nvPicPr>
          <p:cNvPr id="4" name="object 6">
            <a:extLst>
              <a:ext uri="{FF2B5EF4-FFF2-40B4-BE49-F238E27FC236}">
                <a16:creationId xmlns:a16="http://schemas.microsoft.com/office/drawing/2014/main" id="{E83A8AC8-CF70-C07B-7328-9632B330F48F}"/>
              </a:ext>
            </a:extLst>
          </p:cNvPr>
          <p:cNvPicPr/>
          <p:nvPr userDrawn="1"/>
        </p:nvPicPr>
        <p:blipFill>
          <a:blip r:embed="rId3" cstate="print"/>
          <a:stretch>
            <a:fillRect/>
          </a:stretch>
        </p:blipFill>
        <p:spPr>
          <a:xfrm>
            <a:off x="10980210" y="329980"/>
            <a:ext cx="982771" cy="926393"/>
          </a:xfrm>
          <a:prstGeom prst="rect">
            <a:avLst/>
          </a:prstGeom>
        </p:spPr>
      </p:pic>
    </p:spTree>
    <p:extLst>
      <p:ext uri="{BB962C8B-B14F-4D97-AF65-F5344CB8AC3E}">
        <p14:creationId xmlns:p14="http://schemas.microsoft.com/office/powerpoint/2010/main" val="310559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8 Panels">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56361417-8AAA-AED5-48DB-DF3F52502176}"/>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F464D51-7694-E2B5-CC85-D1184329CAAE}"/>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B57743C-D8AD-C093-4A92-960B52073B74}"/>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F1845DD2-E812-8F50-CB3C-5E9D16EA81D9}"/>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E18CAC64-29BC-1F25-7AD9-D7CCA7514B75}"/>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5026CA87-642F-5937-26CF-A3283C669D22}"/>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13F2FF0-6D5E-F18A-0570-1379B4B7EECE}"/>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A96B3241-8C2A-6255-844A-86F20D4C17B8}"/>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59E80824-9DD7-D178-3801-02864CD2320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D4FDEFDB-6D57-225B-7994-6376566D63AF}"/>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B27DE101-BF1B-6A6D-B085-555559989FA8}"/>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DD9ECF4B-0652-4760-DE42-F3B3ED3701AC}"/>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52829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5" r:id="rId1"/>
    <p:sldLayoutId id="2147483661" r:id="rId2"/>
    <p:sldLayoutId id="2147483738" r:id="rId3"/>
    <p:sldLayoutId id="2147483739" r:id="rId4"/>
    <p:sldLayoutId id="2147483740" r:id="rId5"/>
    <p:sldLayoutId id="2147483741" r:id="rId6"/>
    <p:sldLayoutId id="2147483742" r:id="rId7"/>
    <p:sldLayoutId id="2147483722" r:id="rId8"/>
    <p:sldLayoutId id="2147483725" r:id="rId9"/>
    <p:sldLayoutId id="2147483707" r:id="rId10"/>
    <p:sldLayoutId id="2147483708" r:id="rId11"/>
    <p:sldLayoutId id="2147483724" r:id="rId12"/>
    <p:sldLayoutId id="2147483709" r:id="rId13"/>
    <p:sldLayoutId id="2147483685" r:id="rId14"/>
    <p:sldLayoutId id="2147483710" r:id="rId15"/>
    <p:sldLayoutId id="2147483681" r:id="rId16"/>
    <p:sldLayoutId id="2147483682" r:id="rId17"/>
    <p:sldLayoutId id="2147483711" r:id="rId18"/>
    <p:sldLayoutId id="2147483684" r:id="rId19"/>
    <p:sldLayoutId id="2147483673" r:id="rId20"/>
    <p:sldLayoutId id="2147483706" r:id="rId21"/>
    <p:sldLayoutId id="2147483726" r:id="rId22"/>
    <p:sldLayoutId id="2147483712" r:id="rId23"/>
    <p:sldLayoutId id="2147483727" r:id="rId24"/>
    <p:sldLayoutId id="2147483728" r:id="rId25"/>
    <p:sldLayoutId id="2147483729" r:id="rId26"/>
    <p:sldLayoutId id="2147483713" r:id="rId27"/>
    <p:sldLayoutId id="2147483730" r:id="rId28"/>
    <p:sldLayoutId id="2147483731" r:id="rId29"/>
    <p:sldLayoutId id="2147483732" r:id="rId30"/>
    <p:sldLayoutId id="2147483677" r:id="rId31"/>
    <p:sldLayoutId id="2147483678" r:id="rId32"/>
    <p:sldLayoutId id="2147483679" r:id="rId33"/>
    <p:sldLayoutId id="2147483680" r:id="rId34"/>
    <p:sldLayoutId id="2147483676" r:id="rId35"/>
    <p:sldLayoutId id="2147483714" r:id="rId36"/>
    <p:sldLayoutId id="2147483715" r:id="rId37"/>
    <p:sldLayoutId id="2147483718" r:id="rId38"/>
    <p:sldLayoutId id="2147483734" r:id="rId39"/>
    <p:sldLayoutId id="2147483716" r:id="rId40"/>
    <p:sldLayoutId id="2147483717" r:id="rId41"/>
    <p:sldLayoutId id="2147483733" r:id="rId42"/>
    <p:sldLayoutId id="2147483719" r:id="rId43"/>
    <p:sldLayoutId id="2147483720" r:id="rId44"/>
    <p:sldLayoutId id="2147483721" r:id="rId45"/>
    <p:sldLayoutId id="2147483723" r:id="rId4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substackcdn.com/image/fetch/f_auto,q_auto:good,fl_progressive:steep/https%3A%2F%2Fsubstack-post-media.s3.amazonaws.com%2Fpublic%2Fimages%2F3c3ddfcd-68ae-4f00-aa0a-cbf0523edd93_713x586.png" TargetMode="External"/><Relationship Id="rId1" Type="http://schemas.openxmlformats.org/officeDocument/2006/relationships/slideLayout" Target="../slideLayouts/slideLayout23.xml"/><Relationship Id="rId4" Type="http://schemas.openxmlformats.org/officeDocument/2006/relationships/hyperlink" Target="https://substack.com/inbox/post/16419146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theclimatebrink.com/p/why-have-hurricanes-gone-crazy" TargetMode="External"/><Relationship Id="rId2" Type="http://schemas.openxmlformats.org/officeDocument/2006/relationships/hyperlink" Target="https://substack.com/inbox/post/164191464" TargetMode="External"/><Relationship Id="rId1" Type="http://schemas.openxmlformats.org/officeDocument/2006/relationships/slideLayout" Target="../slideLayouts/slideLayout23.xml"/><Relationship Id="rId5" Type="http://schemas.openxmlformats.org/officeDocument/2006/relationships/hyperlink" Target="http://www.hoddereducation.co.uk/geographyreview" TargetMode="External"/><Relationship Id="rId4" Type="http://schemas.openxmlformats.org/officeDocument/2006/relationships/hyperlink" Target="https://www.theclimatebrink.com/p/climate-change-made-helenes-rainfal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hyperlink" Target="https://www.congress.gov/116/meeting/house/109982/witnesses/HHRG-116-SY00-Wstate-SobelA-20190926.pdf" TargetMode="Externa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3276C4-229E-67E1-5085-B0B637B32674}"/>
              </a:ext>
            </a:extLst>
          </p:cNvPr>
          <p:cNvSpPr>
            <a:spLocks noGrp="1"/>
          </p:cNvSpPr>
          <p:nvPr>
            <p:ph type="body" sz="quarter" idx="10"/>
          </p:nvPr>
        </p:nvSpPr>
        <p:spPr>
          <a:xfrm>
            <a:off x="298143" y="3016581"/>
            <a:ext cx="6638684" cy="1870354"/>
          </a:xfrm>
        </p:spPr>
        <p:txBody>
          <a:bodyPr/>
          <a:lstStyle/>
          <a:p>
            <a:r>
              <a:rPr lang="en-GB" sz="3200" b="1" dirty="0"/>
              <a:t>Tropical cyclones and climate change</a:t>
            </a:r>
            <a:br>
              <a:rPr lang="en-GB" sz="3200" b="1" dirty="0"/>
            </a:br>
            <a:r>
              <a:rPr lang="en-GB" sz="2400" b="1" dirty="0"/>
              <a:t>How cyclone activity is changing in a warming world</a:t>
            </a:r>
            <a:endParaRPr lang="en-GB" sz="3200" dirty="0"/>
          </a:p>
        </p:txBody>
      </p:sp>
      <p:sp>
        <p:nvSpPr>
          <p:cNvPr id="5" name="Text Placeholder 4">
            <a:extLst>
              <a:ext uri="{FF2B5EF4-FFF2-40B4-BE49-F238E27FC236}">
                <a16:creationId xmlns:a16="http://schemas.microsoft.com/office/drawing/2014/main" id="{0EEFB41C-5613-D6C3-098A-BF90857F245C}"/>
              </a:ext>
            </a:extLst>
          </p:cNvPr>
          <p:cNvSpPr>
            <a:spLocks noGrp="1"/>
          </p:cNvSpPr>
          <p:nvPr>
            <p:ph type="body" sz="quarter" idx="13"/>
          </p:nvPr>
        </p:nvSpPr>
        <p:spPr>
          <a:xfrm>
            <a:off x="456036" y="2531553"/>
            <a:ext cx="5837699" cy="368562"/>
          </a:xfrm>
        </p:spPr>
        <p:txBody>
          <a:bodyPr/>
          <a:lstStyle/>
          <a:p>
            <a:r>
              <a:rPr lang="en-GB" dirty="0"/>
              <a:t>David Redfern</a:t>
            </a:r>
          </a:p>
        </p:txBody>
      </p:sp>
      <p:sp>
        <p:nvSpPr>
          <p:cNvPr id="7" name="Text Placeholder 3">
            <a:extLst>
              <a:ext uri="{FF2B5EF4-FFF2-40B4-BE49-F238E27FC236}">
                <a16:creationId xmlns:a16="http://schemas.microsoft.com/office/drawing/2014/main" id="{770ABD59-39A9-3298-94F2-8F09E52BC305}"/>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solidFill>
                  <a:schemeClr val="bg1"/>
                </a:solidFill>
              </a:rPr>
              <a:t>© Hodder &amp; Stoughton Limited 2025</a:t>
            </a:r>
          </a:p>
        </p:txBody>
      </p:sp>
      <p:sp>
        <p:nvSpPr>
          <p:cNvPr id="9" name="TextBox 8">
            <a:extLst>
              <a:ext uri="{FF2B5EF4-FFF2-40B4-BE49-F238E27FC236}">
                <a16:creationId xmlns:a16="http://schemas.microsoft.com/office/drawing/2014/main" id="{240158B4-F75F-FB71-E71E-689B9BB54BF5}"/>
              </a:ext>
            </a:extLst>
          </p:cNvPr>
          <p:cNvSpPr txBox="1"/>
          <p:nvPr/>
        </p:nvSpPr>
        <p:spPr>
          <a:xfrm>
            <a:off x="3088681" y="5031429"/>
            <a:ext cx="3561874" cy="215444"/>
          </a:xfrm>
          <a:prstGeom prst="rect">
            <a:avLst/>
          </a:prstGeom>
          <a:noFill/>
        </p:spPr>
        <p:txBody>
          <a:bodyPr wrap="none" lIns="0" tIns="0" rIns="0" bIns="0" rtlCol="0">
            <a:spAutoFit/>
          </a:bodyPr>
          <a:lstStyle/>
          <a:p>
            <a:pPr algn="r"/>
            <a:r>
              <a:rPr lang="en-US" sz="1400" dirty="0" err="1">
                <a:solidFill>
                  <a:schemeClr val="bg1"/>
                </a:solidFill>
                <a:latin typeface="Arial"/>
                <a:cs typeface="Arial"/>
              </a:rPr>
              <a:t>www.hachettelearning.com</a:t>
            </a:r>
            <a:r>
              <a:rPr lang="en-US" sz="1400" dirty="0">
                <a:solidFill>
                  <a:schemeClr val="bg1"/>
                </a:solidFill>
                <a:latin typeface="Arial"/>
                <a:cs typeface="Arial"/>
              </a:rPr>
              <a:t>/</a:t>
            </a:r>
            <a:r>
              <a:rPr lang="en-US" sz="1400" dirty="0" err="1">
                <a:solidFill>
                  <a:schemeClr val="bg1"/>
                </a:solidFill>
                <a:latin typeface="Arial"/>
                <a:cs typeface="Arial"/>
              </a:rPr>
              <a:t>geographyreview</a:t>
            </a:r>
            <a:endParaRPr lang="en-US" sz="1400" dirty="0">
              <a:solidFill>
                <a:schemeClr val="bg1"/>
              </a:solidFill>
              <a:latin typeface="Arial"/>
              <a:cs typeface="Arial"/>
            </a:endParaRPr>
          </a:p>
        </p:txBody>
      </p:sp>
      <p:pic>
        <p:nvPicPr>
          <p:cNvPr id="3" name="Picture 2" descr="A black and white logo&#10;&#10;Description automatically generated">
            <a:extLst>
              <a:ext uri="{FF2B5EF4-FFF2-40B4-BE49-F238E27FC236}">
                <a16:creationId xmlns:a16="http://schemas.microsoft.com/office/drawing/2014/main" id="{8F48D843-5099-FDE9-6C29-A276644DC9BD}"/>
              </a:ext>
            </a:extLst>
          </p:cNvPr>
          <p:cNvPicPr>
            <a:picLocks noChangeAspect="1"/>
          </p:cNvPicPr>
          <p:nvPr/>
        </p:nvPicPr>
        <p:blipFill rotWithShape="1">
          <a:blip r:embed="rId2"/>
          <a:srcRect t="39439" r="5994" b="1"/>
          <a:stretch>
            <a:fillRect/>
          </a:stretch>
        </p:blipFill>
        <p:spPr>
          <a:xfrm>
            <a:off x="1985685" y="5412828"/>
            <a:ext cx="4951142" cy="965105"/>
          </a:xfrm>
          <a:prstGeom prst="rect">
            <a:avLst/>
          </a:prstGeom>
        </p:spPr>
      </p:pic>
    </p:spTree>
    <p:extLst>
      <p:ext uri="{BB962C8B-B14F-4D97-AF65-F5344CB8AC3E}">
        <p14:creationId xmlns:p14="http://schemas.microsoft.com/office/powerpoint/2010/main" val="76703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8CBE89-4218-65AF-7B13-DE991A1B0B0B}"/>
              </a:ext>
            </a:extLst>
          </p:cNvPr>
          <p:cNvSpPr>
            <a:spLocks noGrp="1"/>
          </p:cNvSpPr>
          <p:nvPr>
            <p:ph type="body" sz="quarter" idx="12"/>
          </p:nvPr>
        </p:nvSpPr>
        <p:spPr>
          <a:xfrm>
            <a:off x="242588" y="580002"/>
            <a:ext cx="9892012" cy="410599"/>
          </a:xfrm>
        </p:spPr>
        <p:txBody>
          <a:bodyPr/>
          <a:lstStyle/>
          <a:p>
            <a:r>
              <a:rPr lang="en-GB" dirty="0"/>
              <a:t>Geographical spread</a:t>
            </a:r>
            <a:endParaRPr lang="en-US" dirty="0"/>
          </a:p>
        </p:txBody>
      </p:sp>
      <p:sp>
        <p:nvSpPr>
          <p:cNvPr id="3" name="Text Placeholder 2">
            <a:extLst>
              <a:ext uri="{FF2B5EF4-FFF2-40B4-BE49-F238E27FC236}">
                <a16:creationId xmlns:a16="http://schemas.microsoft.com/office/drawing/2014/main" id="{0FE1749B-13B5-2794-70E2-DA6B7497172E}"/>
              </a:ext>
            </a:extLst>
          </p:cNvPr>
          <p:cNvSpPr>
            <a:spLocks noGrp="1"/>
          </p:cNvSpPr>
          <p:nvPr>
            <p:ph type="body" sz="quarter" idx="10"/>
          </p:nvPr>
        </p:nvSpPr>
        <p:spPr>
          <a:xfrm>
            <a:off x="242588" y="1263956"/>
            <a:ext cx="9892012" cy="3544077"/>
          </a:xfrm>
        </p:spPr>
        <p:txBody>
          <a:bodyPr/>
          <a:lstStyle/>
          <a:p>
            <a:pPr marL="285750" indent="-285750">
              <a:lnSpc>
                <a:spcPct val="150000"/>
              </a:lnSpc>
              <a:buFont typeface="Arial" panose="020B0604020202020204" pitchFamily="34" charset="0"/>
              <a:buChar char="•"/>
            </a:pPr>
            <a:r>
              <a:rPr lang="en-GB" sz="1800" dirty="0"/>
              <a:t>Sea-surface temperatures are also rising beyond the tropics. </a:t>
            </a:r>
          </a:p>
          <a:p>
            <a:pPr marL="285750" indent="-285750">
              <a:lnSpc>
                <a:spcPct val="150000"/>
              </a:lnSpc>
              <a:buFont typeface="Arial" panose="020B0604020202020204" pitchFamily="34" charset="0"/>
              <a:buChar char="•"/>
            </a:pPr>
            <a:r>
              <a:rPr lang="en-GB" sz="1800" dirty="0"/>
              <a:t>In the North Atlantic, near-surface temperatures have increased by almost 1.5°C since 1870. This may be causing cyclones to travel further, into the subtropics and mid-latitudes, more often. </a:t>
            </a:r>
          </a:p>
          <a:p>
            <a:pPr marL="285750" indent="-285750">
              <a:lnSpc>
                <a:spcPct val="150000"/>
              </a:lnSpc>
              <a:buFont typeface="Arial" panose="020B0604020202020204" pitchFamily="34" charset="0"/>
              <a:buChar char="•"/>
            </a:pPr>
            <a:r>
              <a:rPr lang="en-GB" sz="1800" dirty="0"/>
              <a:t>This would put the northeast USA and eastern Canada at greater risk and raises the possibility of cyclones reaching western Europe.</a:t>
            </a:r>
          </a:p>
          <a:p>
            <a:pPr marL="285750" indent="-285750">
              <a:lnSpc>
                <a:spcPct val="150000"/>
              </a:lnSpc>
              <a:buFont typeface="Arial" panose="020B0604020202020204" pitchFamily="34" charset="0"/>
              <a:buChar char="•"/>
            </a:pPr>
            <a:r>
              <a:rPr lang="en-GB" sz="1800" dirty="0"/>
              <a:t>There are also poleward shifts in the latitude at which tropical cyclones form and reach their maximum intensity, and cyclones are reaching their peak closer to coastlines. </a:t>
            </a:r>
          </a:p>
          <a:p>
            <a:pPr marL="285750" indent="-285750">
              <a:lnSpc>
                <a:spcPct val="150000"/>
              </a:lnSpc>
              <a:buFont typeface="Arial" panose="020B0604020202020204" pitchFamily="34" charset="0"/>
              <a:buChar char="•"/>
            </a:pPr>
            <a:r>
              <a:rPr lang="en-GB" sz="1800" dirty="0"/>
              <a:t>The number of North Atlantic tropical cyclones reaching the mid-latitudes is also rising.</a:t>
            </a:r>
          </a:p>
          <a:p>
            <a:endParaRPr lang="en-US" dirty="0"/>
          </a:p>
        </p:txBody>
      </p:sp>
      <p:sp>
        <p:nvSpPr>
          <p:cNvPr id="4" name="Text Placeholder 3">
            <a:extLst>
              <a:ext uri="{FF2B5EF4-FFF2-40B4-BE49-F238E27FC236}">
                <a16:creationId xmlns:a16="http://schemas.microsoft.com/office/drawing/2014/main" id="{4D8BDC37-C423-24D5-2AC0-4BA11EF13BF9}"/>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127424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47CD4F-F912-5B6C-41DB-04205C7AFF2D}"/>
              </a:ext>
            </a:extLst>
          </p:cNvPr>
          <p:cNvSpPr>
            <a:spLocks noGrp="1"/>
          </p:cNvSpPr>
          <p:nvPr>
            <p:ph type="body" sz="quarter" idx="12"/>
          </p:nvPr>
        </p:nvSpPr>
        <p:spPr>
          <a:xfrm>
            <a:off x="242588" y="490111"/>
            <a:ext cx="9892012" cy="410599"/>
          </a:xfrm>
        </p:spPr>
        <p:txBody>
          <a:bodyPr/>
          <a:lstStyle/>
          <a:p>
            <a:r>
              <a:rPr lang="en-GB" dirty="0"/>
              <a:t>Number of cyclones</a:t>
            </a:r>
            <a:endParaRPr lang="en-US" dirty="0"/>
          </a:p>
        </p:txBody>
      </p:sp>
      <p:sp>
        <p:nvSpPr>
          <p:cNvPr id="3" name="Text Placeholder 2">
            <a:extLst>
              <a:ext uri="{FF2B5EF4-FFF2-40B4-BE49-F238E27FC236}">
                <a16:creationId xmlns:a16="http://schemas.microsoft.com/office/drawing/2014/main" id="{0D148621-B8D2-6700-3D02-C0BF12DF48D2}"/>
              </a:ext>
            </a:extLst>
          </p:cNvPr>
          <p:cNvSpPr>
            <a:spLocks noGrp="1"/>
          </p:cNvSpPr>
          <p:nvPr>
            <p:ph type="body" sz="quarter" idx="10"/>
          </p:nvPr>
        </p:nvSpPr>
        <p:spPr>
          <a:xfrm>
            <a:off x="242588" y="1163595"/>
            <a:ext cx="9892012" cy="3544077"/>
          </a:xfrm>
        </p:spPr>
        <p:txBody>
          <a:bodyPr/>
          <a:lstStyle/>
          <a:p>
            <a:pPr marL="285750" indent="-285750">
              <a:lnSpc>
                <a:spcPct val="150000"/>
              </a:lnSpc>
              <a:buFont typeface="Arial" panose="020B0604020202020204" pitchFamily="34" charset="0"/>
              <a:buChar char="•"/>
            </a:pPr>
            <a:r>
              <a:rPr lang="en-GB" sz="1800" dirty="0"/>
              <a:t>Scientists do not know what controls the number of tropical cyclones in the atmosphere. There are currently about 80 tropical storms globally each year, but there is no solid theory for why it is that number rather than fewer or more.</a:t>
            </a:r>
          </a:p>
          <a:p>
            <a:pPr marL="285750" indent="-285750">
              <a:lnSpc>
                <a:spcPct val="150000"/>
              </a:lnSpc>
              <a:buFont typeface="Arial" panose="020B0604020202020204" pitchFamily="34" charset="0"/>
              <a:buChar char="•"/>
            </a:pPr>
            <a:r>
              <a:rPr lang="en-GB" sz="1800" dirty="0"/>
              <a:t>Globally, the </a:t>
            </a:r>
            <a:r>
              <a:rPr lang="en-GB" sz="1800" b="1" dirty="0"/>
              <a:t>number</a:t>
            </a:r>
            <a:r>
              <a:rPr lang="en-GB" sz="1800" dirty="0"/>
              <a:t> of tropical cyclones is expected to </a:t>
            </a:r>
            <a:r>
              <a:rPr lang="en-GB" sz="1800" b="1" i="1" dirty="0"/>
              <a:t>decrease</a:t>
            </a:r>
            <a:r>
              <a:rPr lang="en-GB" sz="1800" i="1" dirty="0"/>
              <a:t> </a:t>
            </a:r>
            <a:r>
              <a:rPr lang="en-GB" sz="1800" dirty="0"/>
              <a:t>over the next century. </a:t>
            </a:r>
          </a:p>
          <a:p>
            <a:pPr marL="285750" indent="-285750">
              <a:lnSpc>
                <a:spcPct val="150000"/>
              </a:lnSpc>
              <a:buFont typeface="Arial" panose="020B0604020202020204" pitchFamily="34" charset="0"/>
              <a:buChar char="•"/>
            </a:pPr>
            <a:r>
              <a:rPr lang="en-GB" sz="1800" dirty="0"/>
              <a:t>It is thought that the two major global atmospheric circulations – the Walker and Hadley circulations – will weaken under climate change. As a result, there will be less convection in the tropics to spawn cyclones and lower humidity in the mid-troposphere to intensify them.</a:t>
            </a:r>
          </a:p>
          <a:p>
            <a:pPr marL="285750" indent="-285750">
              <a:lnSpc>
                <a:spcPct val="150000"/>
              </a:lnSpc>
              <a:buFont typeface="Arial" panose="020B0604020202020204" pitchFamily="34" charset="0"/>
              <a:buChar char="•"/>
            </a:pPr>
            <a:r>
              <a:rPr lang="en-GB" sz="1800" dirty="0"/>
              <a:t>However, we are also seeing humidity near the sea surface rise in some regions, which would have the opposite effect.</a:t>
            </a:r>
          </a:p>
          <a:p>
            <a:endParaRPr lang="en-US" dirty="0"/>
          </a:p>
        </p:txBody>
      </p:sp>
      <p:sp>
        <p:nvSpPr>
          <p:cNvPr id="4" name="Text Placeholder 3">
            <a:extLst>
              <a:ext uri="{FF2B5EF4-FFF2-40B4-BE49-F238E27FC236}">
                <a16:creationId xmlns:a16="http://schemas.microsoft.com/office/drawing/2014/main" id="{B660BC9E-CB3F-F325-5811-298FF63AAB7D}"/>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415711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0E63E9-6C64-82DA-D78A-6C95D6412BAF}"/>
              </a:ext>
            </a:extLst>
          </p:cNvPr>
          <p:cNvSpPr>
            <a:spLocks noGrp="1"/>
          </p:cNvSpPr>
          <p:nvPr>
            <p:ph type="body" sz="quarter" idx="12"/>
          </p:nvPr>
        </p:nvSpPr>
        <p:spPr>
          <a:xfrm>
            <a:off x="242588" y="580002"/>
            <a:ext cx="9892012" cy="410599"/>
          </a:xfrm>
        </p:spPr>
        <p:txBody>
          <a:bodyPr/>
          <a:lstStyle/>
          <a:p>
            <a:r>
              <a:rPr lang="en-GB" dirty="0"/>
              <a:t>Economic consequences</a:t>
            </a:r>
            <a:endParaRPr lang="en-US" dirty="0"/>
          </a:p>
        </p:txBody>
      </p:sp>
      <p:sp>
        <p:nvSpPr>
          <p:cNvPr id="3" name="Text Placeholder 2">
            <a:extLst>
              <a:ext uri="{FF2B5EF4-FFF2-40B4-BE49-F238E27FC236}">
                <a16:creationId xmlns:a16="http://schemas.microsoft.com/office/drawing/2014/main" id="{459E2055-3557-8EB3-D68A-596F82E441DE}"/>
              </a:ext>
            </a:extLst>
          </p:cNvPr>
          <p:cNvSpPr>
            <a:spLocks noGrp="1"/>
          </p:cNvSpPr>
          <p:nvPr>
            <p:ph type="body" sz="quarter" idx="10"/>
          </p:nvPr>
        </p:nvSpPr>
        <p:spPr>
          <a:xfrm>
            <a:off x="5865542" y="1471961"/>
            <a:ext cx="4960434" cy="4384287"/>
          </a:xfrm>
        </p:spPr>
        <p:txBody>
          <a:bodyPr/>
          <a:lstStyle/>
          <a:p>
            <a:pPr marL="285750" indent="-285750">
              <a:lnSpc>
                <a:spcPct val="150000"/>
              </a:lnSpc>
              <a:buFont typeface="Arial" panose="020B0604020202020204" pitchFamily="34" charset="0"/>
              <a:buChar char="•"/>
            </a:pPr>
            <a:r>
              <a:rPr lang="en-GB" sz="1800" dirty="0">
                <a:latin typeface="+mn-lt"/>
                <a:cs typeface="Arial" panose="020B0604020202020204" pitchFamily="34" charset="0"/>
              </a:rPr>
              <a:t>A useful yardstick of the economic destructiveness of tropical cyclones is to consider the role of insurance companies. </a:t>
            </a:r>
          </a:p>
          <a:p>
            <a:pPr marL="285750" indent="-285750">
              <a:lnSpc>
                <a:spcPct val="150000"/>
              </a:lnSpc>
              <a:buFont typeface="Arial" panose="020B0604020202020204" pitchFamily="34" charset="0"/>
              <a:buChar char="•"/>
            </a:pPr>
            <a:r>
              <a:rPr lang="en-GB" sz="1800" dirty="0">
                <a:latin typeface="+mn-lt"/>
                <a:cs typeface="Arial" panose="020B0604020202020204" pitchFamily="34" charset="0"/>
              </a:rPr>
              <a:t>Home insurance premiums in many areas of the southern USA are increasing rapidly.</a:t>
            </a:r>
          </a:p>
          <a:p>
            <a:pPr marL="285750" indent="-285750">
              <a:lnSpc>
                <a:spcPct val="150000"/>
              </a:lnSpc>
              <a:buFont typeface="Arial" panose="020B0604020202020204" pitchFamily="34" charset="0"/>
              <a:buChar char="•"/>
            </a:pPr>
            <a:r>
              <a:rPr lang="en-GB" sz="1800" dirty="0">
                <a:latin typeface="+mn-lt"/>
                <a:cs typeface="Arial" panose="020B0604020202020204" pitchFamily="34" charset="0"/>
              </a:rPr>
              <a:t>Some private companies are not providing cover in places that are vulnerable to tropical cyclones e.g. in the states of Florida and Louisiana.</a:t>
            </a:r>
          </a:p>
          <a:p>
            <a:endParaRPr lang="en-US" dirty="0"/>
          </a:p>
        </p:txBody>
      </p:sp>
      <p:pic>
        <p:nvPicPr>
          <p:cNvPr id="4" name="Picture 3" descr="A car parked in a driveway with a pile of objects&#10;&#10;AI-generated content may be incorrect.">
            <a:hlinkClick r:id="rId2" tgtFrame="&quot;_blank&quot;"/>
            <a:extLst>
              <a:ext uri="{FF2B5EF4-FFF2-40B4-BE49-F238E27FC236}">
                <a16:creationId xmlns:a16="http://schemas.microsoft.com/office/drawing/2014/main" id="{EADE5A5D-4D7B-DA5B-09B5-B359D95C69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977" y="1161253"/>
            <a:ext cx="5118100" cy="4197350"/>
          </a:xfrm>
          <a:prstGeom prst="rect">
            <a:avLst/>
          </a:prstGeom>
          <a:noFill/>
          <a:ln>
            <a:noFill/>
          </a:ln>
        </p:spPr>
      </p:pic>
      <p:sp>
        <p:nvSpPr>
          <p:cNvPr id="6" name="TextBox 5">
            <a:extLst>
              <a:ext uri="{FF2B5EF4-FFF2-40B4-BE49-F238E27FC236}">
                <a16:creationId xmlns:a16="http://schemas.microsoft.com/office/drawing/2014/main" id="{616DB95B-0FD4-0C05-C67D-39ADC44F088A}"/>
              </a:ext>
            </a:extLst>
          </p:cNvPr>
          <p:cNvSpPr txBox="1"/>
          <p:nvPr/>
        </p:nvSpPr>
        <p:spPr>
          <a:xfrm>
            <a:off x="504956" y="5529255"/>
            <a:ext cx="4253023" cy="646331"/>
          </a:xfrm>
          <a:prstGeom prst="rect">
            <a:avLst/>
          </a:prstGeom>
          <a:noFill/>
        </p:spPr>
        <p:txBody>
          <a:bodyPr wrap="square" rtlCol="0">
            <a:spAutoFit/>
          </a:bodyPr>
          <a:lstStyle/>
          <a:p>
            <a:r>
              <a:rPr lang="en-US" sz="1200" dirty="0">
                <a:latin typeface="+mn-lt"/>
              </a:rPr>
              <a:t>Source: Andrew Dessler </a:t>
            </a:r>
          </a:p>
          <a:p>
            <a:r>
              <a:rPr lang="en-US" sz="1200" dirty="0">
                <a:latin typeface="+mn-lt"/>
              </a:rPr>
              <a:t>(</a:t>
            </a:r>
            <a:r>
              <a:rPr lang="en-US" sz="1200" dirty="0">
                <a:latin typeface="+mn-lt"/>
                <a:hlinkClick r:id="rId4"/>
              </a:rPr>
              <a:t>Climate change is making hurricanes more destructive</a:t>
            </a:r>
            <a:r>
              <a:rPr lang="en-US" sz="1200" dirty="0">
                <a:latin typeface="+mn-lt"/>
              </a:rPr>
              <a:t> )</a:t>
            </a:r>
            <a:endParaRPr lang="en-GB" sz="1200" dirty="0">
              <a:latin typeface="+mn-lt"/>
            </a:endParaRPr>
          </a:p>
        </p:txBody>
      </p:sp>
      <p:sp>
        <p:nvSpPr>
          <p:cNvPr id="7" name="Text Placeholder 3">
            <a:extLst>
              <a:ext uri="{FF2B5EF4-FFF2-40B4-BE49-F238E27FC236}">
                <a16:creationId xmlns:a16="http://schemas.microsoft.com/office/drawing/2014/main" id="{8B62AC2F-A9C5-6D4A-9AA3-64CA1223BB17}"/>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307410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245E9D-142D-64C2-08A2-CB04A49B45E6}"/>
              </a:ext>
            </a:extLst>
          </p:cNvPr>
          <p:cNvSpPr>
            <a:spLocks noGrp="1"/>
          </p:cNvSpPr>
          <p:nvPr>
            <p:ph type="body" sz="quarter" idx="12"/>
          </p:nvPr>
        </p:nvSpPr>
        <p:spPr/>
        <p:txBody>
          <a:bodyPr/>
          <a:lstStyle/>
          <a:p>
            <a:r>
              <a:rPr lang="en-US" dirty="0"/>
              <a:t>Further links</a:t>
            </a:r>
          </a:p>
        </p:txBody>
      </p:sp>
      <p:sp>
        <p:nvSpPr>
          <p:cNvPr id="3" name="Text Placeholder 2">
            <a:extLst>
              <a:ext uri="{FF2B5EF4-FFF2-40B4-BE49-F238E27FC236}">
                <a16:creationId xmlns:a16="http://schemas.microsoft.com/office/drawing/2014/main" id="{4C136A5D-0B3E-B735-DC5A-D1FF4732008F}"/>
              </a:ext>
            </a:extLst>
          </p:cNvPr>
          <p:cNvSpPr>
            <a:spLocks noGrp="1"/>
          </p:cNvSpPr>
          <p:nvPr>
            <p:ph type="body" sz="quarter" idx="10"/>
          </p:nvPr>
        </p:nvSpPr>
        <p:spPr/>
        <p:txBody>
          <a:bodyPr/>
          <a:lstStyle/>
          <a:p>
            <a:pPr>
              <a:lnSpc>
                <a:spcPct val="150000"/>
              </a:lnSpc>
            </a:pPr>
            <a:r>
              <a:rPr lang="en-GB" sz="1400" u="sng" dirty="0">
                <a:latin typeface="Arial" panose="020B0604020202020204" pitchFamily="34" charset="0"/>
                <a:cs typeface="Arial" panose="020B0604020202020204" pitchFamily="34" charset="0"/>
                <a:hlinkClick r:id="rId2"/>
              </a:rPr>
              <a:t>Climate change is making hurricanes more destructive</a:t>
            </a:r>
            <a:endParaRPr lang="en-GB" sz="1400" dirty="0">
              <a:latin typeface="Arial" panose="020B0604020202020204" pitchFamily="34" charset="0"/>
              <a:cs typeface="Arial" panose="020B0604020202020204" pitchFamily="34" charset="0"/>
            </a:endParaRPr>
          </a:p>
          <a:p>
            <a:pPr>
              <a:lnSpc>
                <a:spcPct val="150000"/>
              </a:lnSpc>
            </a:pPr>
            <a:r>
              <a:rPr lang="en-GB" sz="1400" u="sng" dirty="0">
                <a:latin typeface="Arial" panose="020B0604020202020204" pitchFamily="34" charset="0"/>
                <a:cs typeface="Arial" panose="020B0604020202020204" pitchFamily="34" charset="0"/>
                <a:hlinkClick r:id="rId3"/>
              </a:rPr>
              <a:t>Why have hurricanes gone crazy? - by Andrew Dessler</a:t>
            </a:r>
            <a:endParaRPr lang="en-GB" sz="1400" dirty="0">
              <a:latin typeface="Arial" panose="020B0604020202020204" pitchFamily="34" charset="0"/>
              <a:cs typeface="Arial" panose="020B0604020202020204" pitchFamily="34" charset="0"/>
            </a:endParaRPr>
          </a:p>
          <a:p>
            <a:pPr>
              <a:lnSpc>
                <a:spcPct val="150000"/>
              </a:lnSpc>
            </a:pPr>
            <a:r>
              <a:rPr lang="en-GB" sz="1400" u="sng" dirty="0">
                <a:latin typeface="Arial" panose="020B0604020202020204" pitchFamily="34" charset="0"/>
                <a:cs typeface="Arial" panose="020B0604020202020204" pitchFamily="34" charset="0"/>
                <a:hlinkClick r:id="rId4"/>
              </a:rPr>
              <a:t>Climate change made Helene's rainfall more severe</a:t>
            </a:r>
            <a:endParaRPr lang="en-GB" sz="1400" dirty="0">
              <a:latin typeface="Arial" panose="020B0604020202020204" pitchFamily="34" charset="0"/>
              <a:cs typeface="Arial" panose="020B0604020202020204" pitchFamily="34" charset="0"/>
            </a:endParaRPr>
          </a:p>
          <a:p>
            <a:pPr>
              <a:lnSpc>
                <a:spcPct val="150000"/>
              </a:lnSpc>
            </a:pPr>
            <a:endParaRPr lang="en-US" sz="1400" dirty="0">
              <a:latin typeface="Arial" panose="020B0604020202020204" pitchFamily="34" charset="0"/>
              <a:ea typeface="Arial" charset="0"/>
              <a:cs typeface="Arial" panose="020B0604020202020204" pitchFamily="34" charset="0"/>
            </a:endParaRPr>
          </a:p>
          <a:p>
            <a:pPr>
              <a:lnSpc>
                <a:spcPct val="150000"/>
              </a:lnSpc>
            </a:pPr>
            <a:endParaRPr lang="en-US" sz="1400" dirty="0">
              <a:latin typeface="Arial" panose="020B0604020202020204" pitchFamily="34" charset="0"/>
              <a:ea typeface="Arial" charset="0"/>
              <a:cs typeface="Arial" panose="020B0604020202020204" pitchFamily="34" charset="0"/>
            </a:endParaRPr>
          </a:p>
          <a:p>
            <a:pPr>
              <a:lnSpc>
                <a:spcPct val="150000"/>
              </a:lnSpc>
            </a:pPr>
            <a:r>
              <a:rPr lang="en-US" sz="1400" dirty="0">
                <a:latin typeface="Arial" panose="020B0604020202020204" pitchFamily="34" charset="0"/>
                <a:ea typeface="Arial" charset="0"/>
                <a:cs typeface="Arial" panose="020B0604020202020204" pitchFamily="34" charset="0"/>
              </a:rPr>
              <a:t>This resource is part of </a:t>
            </a:r>
            <a:r>
              <a:rPr lang="en-US" sz="1400" cap="small" dirty="0">
                <a:latin typeface="Arial" panose="020B0604020202020204" pitchFamily="34" charset="0"/>
                <a:ea typeface="Arial" charset="0"/>
                <a:cs typeface="Arial" panose="020B0604020202020204" pitchFamily="34" charset="0"/>
              </a:rPr>
              <a:t>Geography Review</a:t>
            </a:r>
            <a:r>
              <a:rPr lang="en-US" sz="1400" dirty="0">
                <a:latin typeface="Arial" panose="020B0604020202020204" pitchFamily="34" charset="0"/>
                <a:ea typeface="Arial" charset="0"/>
                <a:cs typeface="Arial" panose="020B0604020202020204" pitchFamily="34" charset="0"/>
              </a:rPr>
              <a:t>, a magazine written for A-level students by subject experts. To subscribe to the full magazine go to:  </a:t>
            </a:r>
            <a:r>
              <a:rPr lang="en-US" sz="1400" u="sng" dirty="0">
                <a:solidFill>
                  <a:srgbClr val="0000FF"/>
                </a:solidFill>
                <a:latin typeface="Arial" panose="020B0604020202020204" pitchFamily="34" charset="0"/>
                <a:ea typeface="Arial" charset="0"/>
                <a:cs typeface="Arial" panose="020B0604020202020204" pitchFamily="34" charset="0"/>
                <a:hlinkClick r:id="rId5"/>
              </a:rPr>
              <a:t>http://www.hachettelearning.com/geographyreview</a:t>
            </a:r>
            <a:endParaRPr lang="en-US" sz="1400" dirty="0">
              <a:latin typeface="Arial" panose="020B0604020202020204" pitchFamily="34" charset="0"/>
              <a:ea typeface="Arial" charset="0"/>
              <a:cs typeface="Arial" panose="020B0604020202020204" pitchFamily="34" charset="0"/>
            </a:endParaRPr>
          </a:p>
          <a:p>
            <a:endParaRPr lang="en-US" dirty="0"/>
          </a:p>
        </p:txBody>
      </p:sp>
      <p:sp>
        <p:nvSpPr>
          <p:cNvPr id="4" name="Text Placeholder 3">
            <a:extLst>
              <a:ext uri="{FF2B5EF4-FFF2-40B4-BE49-F238E27FC236}">
                <a16:creationId xmlns:a16="http://schemas.microsoft.com/office/drawing/2014/main" id="{3FAB05CA-5458-9536-F207-9F37A73114B1}"/>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25095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79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BC036EE-0E83-D447-4444-6DD32BBC451C}"/>
              </a:ext>
            </a:extLst>
          </p:cNvPr>
          <p:cNvSpPr>
            <a:spLocks noGrp="1"/>
          </p:cNvSpPr>
          <p:nvPr>
            <p:ph type="body" sz="quarter" idx="12"/>
          </p:nvPr>
        </p:nvSpPr>
        <p:spPr>
          <a:xfrm>
            <a:off x="242588" y="785301"/>
            <a:ext cx="9892012" cy="410599"/>
          </a:xfrm>
        </p:spPr>
        <p:txBody>
          <a:bodyPr/>
          <a:lstStyle/>
          <a:p>
            <a:r>
              <a:rPr lang="en-GB" dirty="0"/>
              <a:t>Introduction</a:t>
            </a:r>
          </a:p>
        </p:txBody>
      </p:sp>
      <p:sp>
        <p:nvSpPr>
          <p:cNvPr id="5" name="Text Placeholder 4">
            <a:extLst>
              <a:ext uri="{FF2B5EF4-FFF2-40B4-BE49-F238E27FC236}">
                <a16:creationId xmlns:a16="http://schemas.microsoft.com/office/drawing/2014/main" id="{7BB097C4-2CC2-8E6F-4168-B943BFBD360B}"/>
              </a:ext>
            </a:extLst>
          </p:cNvPr>
          <p:cNvSpPr>
            <a:spLocks noGrp="1"/>
          </p:cNvSpPr>
          <p:nvPr>
            <p:ph type="body" sz="quarter" idx="10"/>
          </p:nvPr>
        </p:nvSpPr>
        <p:spPr>
          <a:xfrm>
            <a:off x="242588" y="1572322"/>
            <a:ext cx="9053812" cy="4295077"/>
          </a:xfrm>
        </p:spPr>
        <p:txBody>
          <a:bodyPr/>
          <a:lstStyle/>
          <a:p>
            <a:pPr>
              <a:lnSpc>
                <a:spcPct val="150000"/>
              </a:lnSpc>
            </a:pPr>
            <a:r>
              <a:rPr lang="en-GB" dirty="0"/>
              <a:t>Most scientists expect increases in tropical cyclone intensity, more rapid intensification, and greater amounts of rainfall to take place with climate change.</a:t>
            </a:r>
          </a:p>
          <a:p>
            <a:pPr>
              <a:lnSpc>
                <a:spcPct val="150000"/>
              </a:lnSpc>
            </a:pPr>
            <a:endParaRPr lang="en-GB" dirty="0"/>
          </a:p>
          <a:p>
            <a:pPr>
              <a:lnSpc>
                <a:spcPct val="150000"/>
              </a:lnSpc>
            </a:pPr>
            <a:r>
              <a:rPr lang="en-GB" b="1" dirty="0"/>
              <a:t>As a result, climate change is making tropical cyclones more destructive.</a:t>
            </a:r>
          </a:p>
          <a:p>
            <a:pPr>
              <a:lnSpc>
                <a:spcPct val="150000"/>
              </a:lnSpc>
            </a:pPr>
            <a:endParaRPr lang="en-GB" dirty="0"/>
          </a:p>
          <a:p>
            <a:pPr>
              <a:lnSpc>
                <a:spcPct val="150000"/>
              </a:lnSpc>
            </a:pPr>
            <a:r>
              <a:rPr lang="en-GB" dirty="0"/>
              <a:t>This trend is happening alongside rising populations in vulnerable coastal regions, with communities across the Global South being disproportionately at risk. </a:t>
            </a:r>
          </a:p>
          <a:p>
            <a:pPr>
              <a:lnSpc>
                <a:spcPct val="150000"/>
              </a:lnSpc>
            </a:pPr>
            <a:endParaRPr lang="en-GB" dirty="0"/>
          </a:p>
          <a:p>
            <a:pPr>
              <a:lnSpc>
                <a:spcPct val="150000"/>
              </a:lnSpc>
            </a:pPr>
            <a:r>
              <a:rPr lang="en-GB" dirty="0"/>
              <a:t>Therefore, the resilience of these regions needs to be bolstered to prepare for the rising probability of costly storms.</a:t>
            </a:r>
          </a:p>
        </p:txBody>
      </p:sp>
      <p:sp>
        <p:nvSpPr>
          <p:cNvPr id="2" name="Text Placeholder 3">
            <a:extLst>
              <a:ext uri="{FF2B5EF4-FFF2-40B4-BE49-F238E27FC236}">
                <a16:creationId xmlns:a16="http://schemas.microsoft.com/office/drawing/2014/main" id="{38CA5333-61CE-AE09-B92F-FC843AC914F7}"/>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89033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C15DD8-9C8A-5A34-3E41-09C3F9B05DAB}"/>
              </a:ext>
            </a:extLst>
          </p:cNvPr>
          <p:cNvSpPr>
            <a:spLocks noGrp="1"/>
          </p:cNvSpPr>
          <p:nvPr>
            <p:ph type="body" sz="quarter" idx="12"/>
          </p:nvPr>
        </p:nvSpPr>
        <p:spPr>
          <a:xfrm>
            <a:off x="242588" y="580002"/>
            <a:ext cx="9892012" cy="410599"/>
          </a:xfrm>
        </p:spPr>
        <p:txBody>
          <a:bodyPr/>
          <a:lstStyle/>
          <a:p>
            <a:r>
              <a:rPr lang="en-GB" dirty="0"/>
              <a:t>Cyclone intensity</a:t>
            </a:r>
            <a:endParaRPr lang="en-US" dirty="0"/>
          </a:p>
        </p:txBody>
      </p:sp>
      <p:sp>
        <p:nvSpPr>
          <p:cNvPr id="3" name="Text Placeholder 2">
            <a:extLst>
              <a:ext uri="{FF2B5EF4-FFF2-40B4-BE49-F238E27FC236}">
                <a16:creationId xmlns:a16="http://schemas.microsoft.com/office/drawing/2014/main" id="{2E74E8B0-1977-E3FA-96E4-2EC82A6DA324}"/>
              </a:ext>
            </a:extLst>
          </p:cNvPr>
          <p:cNvSpPr>
            <a:spLocks noGrp="1"/>
          </p:cNvSpPr>
          <p:nvPr>
            <p:ph type="body" sz="quarter" idx="10"/>
          </p:nvPr>
        </p:nvSpPr>
        <p:spPr>
          <a:xfrm>
            <a:off x="242588" y="1505416"/>
            <a:ext cx="9892012" cy="3456877"/>
          </a:xfrm>
        </p:spPr>
        <p:txBody>
          <a:bodyPr/>
          <a:lstStyle/>
          <a:p>
            <a:pPr>
              <a:lnSpc>
                <a:spcPct val="150000"/>
              </a:lnSpc>
            </a:pPr>
            <a:r>
              <a:rPr lang="en-GB" dirty="0"/>
              <a:t>Ocean temperatures are rising due to climate change. Oceans absorb a huge amount of the heat trapped by greenhouse gases. This additional ocean heat is fuelling more intense tropical cyclones. The proportion of cyclones reaching higher categories has risen over the last few decades (see map on following slide).</a:t>
            </a:r>
          </a:p>
          <a:p>
            <a:pPr>
              <a:lnSpc>
                <a:spcPct val="150000"/>
              </a:lnSpc>
            </a:pPr>
            <a:r>
              <a:rPr lang="en-GB" dirty="0"/>
              <a:t>According to the Intergovernmental Panel on Climate Change (IPCC):</a:t>
            </a:r>
          </a:p>
          <a:p>
            <a:pPr>
              <a:lnSpc>
                <a:spcPct val="150000"/>
              </a:lnSpc>
            </a:pPr>
            <a:r>
              <a:rPr lang="en-GB" i="1" dirty="0"/>
              <a:t>It is likely that the global proportion of Category 3–5 tropical cyclone instances … have increased globally over the past 40 years.</a:t>
            </a:r>
          </a:p>
          <a:p>
            <a:pPr>
              <a:lnSpc>
                <a:spcPct val="150000"/>
              </a:lnSpc>
            </a:pPr>
            <a:r>
              <a:rPr lang="en-GB" dirty="0"/>
              <a:t>And:</a:t>
            </a:r>
          </a:p>
          <a:p>
            <a:pPr>
              <a:lnSpc>
                <a:spcPct val="150000"/>
              </a:lnSpc>
            </a:pPr>
            <a:r>
              <a:rPr lang="en-GB" i="1" dirty="0"/>
              <a:t>… the proportion of Category 4–5 tropical cyclones will very likely increase globally with warming.</a:t>
            </a:r>
            <a:endParaRPr lang="en-GB" dirty="0"/>
          </a:p>
          <a:p>
            <a:endParaRPr lang="en-US" dirty="0"/>
          </a:p>
        </p:txBody>
      </p:sp>
      <p:sp>
        <p:nvSpPr>
          <p:cNvPr id="4" name="Text Placeholder 3">
            <a:extLst>
              <a:ext uri="{FF2B5EF4-FFF2-40B4-BE49-F238E27FC236}">
                <a16:creationId xmlns:a16="http://schemas.microsoft.com/office/drawing/2014/main" id="{B36917D0-4B1A-B801-C848-8A66820D9B66}"/>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73630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20C2FD-F76B-799F-7BFF-F478AB747BC4}"/>
              </a:ext>
            </a:extLst>
          </p:cNvPr>
          <p:cNvSpPr>
            <a:spLocks noGrp="1"/>
          </p:cNvSpPr>
          <p:nvPr>
            <p:ph type="body" sz="quarter" idx="12"/>
          </p:nvPr>
        </p:nvSpPr>
        <p:spPr>
          <a:xfrm>
            <a:off x="342949" y="580002"/>
            <a:ext cx="9892012" cy="410599"/>
          </a:xfrm>
        </p:spPr>
        <p:txBody>
          <a:bodyPr/>
          <a:lstStyle/>
          <a:p>
            <a:r>
              <a:rPr lang="en-GB" sz="2400" dirty="0"/>
              <a:t>Map of tropical cyclone activity with colours indicating intensity categories, from weak tropical depressions to major storms</a:t>
            </a:r>
            <a:endParaRPr lang="en-US" sz="2400" dirty="0"/>
          </a:p>
        </p:txBody>
      </p:sp>
      <p:pic>
        <p:nvPicPr>
          <p:cNvPr id="4" name="Picture 3">
            <a:extLst>
              <a:ext uri="{FF2B5EF4-FFF2-40B4-BE49-F238E27FC236}">
                <a16:creationId xmlns:a16="http://schemas.microsoft.com/office/drawing/2014/main" id="{866A30D1-9CAD-C16C-CEE6-38D3E3BED64A}"/>
              </a:ext>
            </a:extLst>
          </p:cNvPr>
          <p:cNvPicPr>
            <a:picLocks noChangeAspect="1"/>
          </p:cNvPicPr>
          <p:nvPr/>
        </p:nvPicPr>
        <p:blipFill>
          <a:blip r:embed="rId2"/>
          <a:stretch>
            <a:fillRect/>
          </a:stretch>
        </p:blipFill>
        <p:spPr>
          <a:xfrm>
            <a:off x="703919" y="1808915"/>
            <a:ext cx="7780765" cy="4142731"/>
          </a:xfrm>
          <a:prstGeom prst="rect">
            <a:avLst/>
          </a:prstGeom>
        </p:spPr>
      </p:pic>
      <p:sp>
        <p:nvSpPr>
          <p:cNvPr id="5" name="Text Placeholder 3">
            <a:extLst>
              <a:ext uri="{FF2B5EF4-FFF2-40B4-BE49-F238E27FC236}">
                <a16:creationId xmlns:a16="http://schemas.microsoft.com/office/drawing/2014/main" id="{61586915-88DE-20FD-1D96-2A9084F0234B}"/>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42231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163EF4-DA2D-C51B-1474-02CAF048D61C}"/>
              </a:ext>
            </a:extLst>
          </p:cNvPr>
          <p:cNvSpPr>
            <a:spLocks noGrp="1"/>
          </p:cNvSpPr>
          <p:nvPr>
            <p:ph type="body" sz="quarter" idx="12"/>
          </p:nvPr>
        </p:nvSpPr>
        <p:spPr>
          <a:xfrm>
            <a:off x="242588" y="412052"/>
            <a:ext cx="9892012" cy="410599"/>
          </a:xfrm>
        </p:spPr>
        <p:txBody>
          <a:bodyPr/>
          <a:lstStyle/>
          <a:p>
            <a:r>
              <a:rPr lang="en-GB" dirty="0"/>
              <a:t>Sea levels and storm surges</a:t>
            </a:r>
            <a:endParaRPr lang="en-US" dirty="0"/>
          </a:p>
        </p:txBody>
      </p:sp>
      <p:sp>
        <p:nvSpPr>
          <p:cNvPr id="3" name="Text Placeholder 2">
            <a:extLst>
              <a:ext uri="{FF2B5EF4-FFF2-40B4-BE49-F238E27FC236}">
                <a16:creationId xmlns:a16="http://schemas.microsoft.com/office/drawing/2014/main" id="{E55B724C-2D6B-E74C-78EA-4B57D47B3F47}"/>
              </a:ext>
            </a:extLst>
          </p:cNvPr>
          <p:cNvSpPr>
            <a:spLocks noGrp="1"/>
          </p:cNvSpPr>
          <p:nvPr>
            <p:ph type="body" sz="quarter" idx="10"/>
          </p:nvPr>
        </p:nvSpPr>
        <p:spPr>
          <a:xfrm>
            <a:off x="320647" y="1174746"/>
            <a:ext cx="9892012" cy="3544077"/>
          </a:xfrm>
        </p:spPr>
        <p:txBody>
          <a:bodyPr/>
          <a:lstStyle/>
          <a:p>
            <a:pPr>
              <a:lnSpc>
                <a:spcPct val="150000"/>
              </a:lnSpc>
            </a:pPr>
            <a:r>
              <a:rPr lang="en-GB" dirty="0"/>
              <a:t>Climate scientists expect sea surge impacts to worsen in the future. Sea levels are rising, which makes coastal inundation more likely.</a:t>
            </a:r>
            <a:endParaRPr lang="en-GB" sz="1200" dirty="0"/>
          </a:p>
          <a:p>
            <a:pPr>
              <a:lnSpc>
                <a:spcPct val="150000"/>
              </a:lnSpc>
            </a:pPr>
            <a:r>
              <a:rPr lang="en-GB" dirty="0"/>
              <a:t>Higher sea levels mean tropical cyclones now do more damage than an identical tropical cyclone in a cooler climate because the storm surge is riding on a higher sea level.</a:t>
            </a:r>
            <a:endParaRPr lang="en-GB" sz="1200" dirty="0"/>
          </a:p>
          <a:p>
            <a:pPr>
              <a:lnSpc>
                <a:spcPct val="150000"/>
              </a:lnSpc>
            </a:pPr>
            <a:r>
              <a:rPr lang="en-GB" i="1" dirty="0"/>
              <a:t>‘The most certain way in which hurricane risk is increasing due to climate is that, because of sea level rise, coastal flooding due to hurricane storm surge is becoming worse. Storm surge occurs when the winds from a storm push the ocean onto the land. The total flooding is determined by the surge (the part produced by the wind), the tide, and the background average sea level. As sea level has risen … the flooding is exacerbated by that amount.’ </a:t>
            </a:r>
          </a:p>
          <a:p>
            <a:pPr>
              <a:lnSpc>
                <a:spcPct val="150000"/>
              </a:lnSpc>
            </a:pPr>
            <a:r>
              <a:rPr lang="en-GB" i="1" dirty="0"/>
              <a:t>(Professor Adam Sobel – 2019. You can read more here: </a:t>
            </a:r>
            <a:r>
              <a:rPr lang="en-GB" u="sng" dirty="0">
                <a:hlinkClick r:id="rId2"/>
              </a:rPr>
              <a:t>Congressional testimony</a:t>
            </a:r>
            <a:r>
              <a:rPr lang="en-GB" dirty="0"/>
              <a:t> )</a:t>
            </a:r>
            <a:endParaRPr lang="en-GB" sz="1200" dirty="0"/>
          </a:p>
          <a:p>
            <a:pPr>
              <a:lnSpc>
                <a:spcPct val="150000"/>
              </a:lnSpc>
            </a:pPr>
            <a:r>
              <a:rPr lang="en-GB" dirty="0"/>
              <a:t>To illustrate:</a:t>
            </a:r>
            <a:endParaRPr lang="en-GB" sz="1200" dirty="0"/>
          </a:p>
          <a:p>
            <a:pPr>
              <a:lnSpc>
                <a:spcPct val="150000"/>
              </a:lnSpc>
            </a:pPr>
            <a:r>
              <a:rPr lang="en-GB" dirty="0"/>
              <a:t>In 2011, Hurricane Irene hit the New York region with a storm surge of around 1.5m; existing flood infrastructure was able to handle the surge and there was little damage. Just a year later, Hurricane Sandy hit the New York region with 2.75m of storm surge, overwhelming flood infrastructure and leading to massive damages of $62 billion.</a:t>
            </a:r>
            <a:endParaRPr lang="en-GB" sz="1200" dirty="0"/>
          </a:p>
          <a:p>
            <a:endParaRPr lang="en-US" dirty="0"/>
          </a:p>
        </p:txBody>
      </p:sp>
      <p:sp>
        <p:nvSpPr>
          <p:cNvPr id="4" name="Text Placeholder 3">
            <a:extLst>
              <a:ext uri="{FF2B5EF4-FFF2-40B4-BE49-F238E27FC236}">
                <a16:creationId xmlns:a16="http://schemas.microsoft.com/office/drawing/2014/main" id="{66D64096-535E-622B-ABAC-B91E59EF3497}"/>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311220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F22811-7CF1-A5E2-7E26-CE6D5D14F1C3}"/>
              </a:ext>
            </a:extLst>
          </p:cNvPr>
          <p:cNvSpPr>
            <a:spLocks noGrp="1"/>
          </p:cNvSpPr>
          <p:nvPr>
            <p:ph type="body" sz="quarter" idx="12"/>
          </p:nvPr>
        </p:nvSpPr>
        <p:spPr>
          <a:xfrm>
            <a:off x="242588" y="501262"/>
            <a:ext cx="9892012" cy="410599"/>
          </a:xfrm>
        </p:spPr>
        <p:txBody>
          <a:bodyPr/>
          <a:lstStyle/>
          <a:p>
            <a:r>
              <a:rPr lang="en-GB" dirty="0"/>
              <a:t>Rainfall amounts (1)</a:t>
            </a:r>
            <a:endParaRPr lang="en-US" dirty="0"/>
          </a:p>
        </p:txBody>
      </p:sp>
      <p:sp>
        <p:nvSpPr>
          <p:cNvPr id="3" name="Text Placeholder 2">
            <a:extLst>
              <a:ext uri="{FF2B5EF4-FFF2-40B4-BE49-F238E27FC236}">
                <a16:creationId xmlns:a16="http://schemas.microsoft.com/office/drawing/2014/main" id="{6E022AFA-2AC1-8B93-08F9-5F9C150F46DD}"/>
              </a:ext>
            </a:extLst>
          </p:cNvPr>
          <p:cNvSpPr>
            <a:spLocks noGrp="1"/>
          </p:cNvSpPr>
          <p:nvPr>
            <p:ph type="body" sz="quarter" idx="10"/>
          </p:nvPr>
        </p:nvSpPr>
        <p:spPr>
          <a:xfrm>
            <a:off x="242588" y="1353166"/>
            <a:ext cx="9892012" cy="3544077"/>
          </a:xfrm>
        </p:spPr>
        <p:txBody>
          <a:bodyPr/>
          <a:lstStyle/>
          <a:p>
            <a:pPr marL="285750" indent="-285750">
              <a:lnSpc>
                <a:spcPct val="150000"/>
              </a:lnSpc>
              <a:buFont typeface="Arial" panose="020B0604020202020204" pitchFamily="34" charset="0"/>
              <a:buChar char="•"/>
            </a:pPr>
            <a:r>
              <a:rPr lang="en-GB" sz="1600" dirty="0"/>
              <a:t>Rainfall from tropical cyclones is also increasing. A warmer atmosphere holds more moisture. In a warmer world, the potential for a tropical cyclone to deposit intense rainfall increases, and peak rainfall rates are predicted to increase by roughly 20% by the end of this century.</a:t>
            </a:r>
          </a:p>
          <a:p>
            <a:pPr marL="285750" indent="-285750">
              <a:lnSpc>
                <a:spcPct val="150000"/>
              </a:lnSpc>
              <a:buFont typeface="Arial" panose="020B0604020202020204" pitchFamily="34" charset="0"/>
              <a:buChar char="•"/>
            </a:pPr>
            <a:r>
              <a:rPr lang="en-GB" sz="1600" dirty="0"/>
              <a:t>The latest World Meteorological Organization (WMO) update forecasts relatively high global temperatures are likely to continue up to 2029.</a:t>
            </a:r>
          </a:p>
          <a:p>
            <a:pPr marL="285750" indent="-285750">
              <a:lnSpc>
                <a:spcPct val="150000"/>
              </a:lnSpc>
              <a:buFont typeface="Arial" panose="020B0604020202020204" pitchFamily="34" charset="0"/>
              <a:buChar char="•"/>
            </a:pPr>
            <a:r>
              <a:rPr lang="en-GB" sz="1600" dirty="0"/>
              <a:t>The graph on the following slide shows the 2025–29 WMO forecast for global near-surface temperatures as well as the actual increase in these temperatures since 1960, compared with temperature values in the late nineteenth century.</a:t>
            </a:r>
          </a:p>
          <a:p>
            <a:endParaRPr lang="en-US" dirty="0"/>
          </a:p>
        </p:txBody>
      </p:sp>
      <p:sp>
        <p:nvSpPr>
          <p:cNvPr id="4" name="Text Placeholder 3">
            <a:extLst>
              <a:ext uri="{FF2B5EF4-FFF2-40B4-BE49-F238E27FC236}">
                <a16:creationId xmlns:a16="http://schemas.microsoft.com/office/drawing/2014/main" id="{A3E1DA49-93CC-1F16-9E28-5782DDCFEB0A}"/>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167592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7BF15-1C6D-FFC9-996F-3BBCC7F184D3}"/>
              </a:ext>
            </a:extLst>
          </p:cNvPr>
          <p:cNvSpPr>
            <a:spLocks noGrp="1"/>
          </p:cNvSpPr>
          <p:nvPr>
            <p:ph type="body" sz="quarter" idx="12"/>
          </p:nvPr>
        </p:nvSpPr>
        <p:spPr>
          <a:xfrm>
            <a:off x="242588" y="490111"/>
            <a:ext cx="9892012" cy="410599"/>
          </a:xfrm>
        </p:spPr>
        <p:txBody>
          <a:bodyPr/>
          <a:lstStyle/>
          <a:p>
            <a:r>
              <a:rPr lang="en-GB" dirty="0"/>
              <a:t>Rainfall amounts (2)</a:t>
            </a:r>
            <a:endParaRPr lang="en-US" dirty="0"/>
          </a:p>
        </p:txBody>
      </p:sp>
      <p:sp>
        <p:nvSpPr>
          <p:cNvPr id="3" name="Text Placeholder 2">
            <a:extLst>
              <a:ext uri="{FF2B5EF4-FFF2-40B4-BE49-F238E27FC236}">
                <a16:creationId xmlns:a16="http://schemas.microsoft.com/office/drawing/2014/main" id="{69D53C64-4482-3BB4-62C2-61BC7498FA26}"/>
              </a:ext>
            </a:extLst>
          </p:cNvPr>
          <p:cNvSpPr>
            <a:spLocks noGrp="1"/>
          </p:cNvSpPr>
          <p:nvPr>
            <p:ph type="body" sz="quarter" idx="10"/>
          </p:nvPr>
        </p:nvSpPr>
        <p:spPr>
          <a:xfrm>
            <a:off x="6096000" y="1408922"/>
            <a:ext cx="4408449" cy="3787546"/>
          </a:xfrm>
        </p:spPr>
        <p:txBody>
          <a:bodyPr/>
          <a:lstStyle/>
          <a:p>
            <a:r>
              <a:rPr lang="en-GB" sz="1400" b="1" i="1" dirty="0">
                <a:latin typeface="Arial" panose="020B0604020202020204" pitchFamily="34" charset="0"/>
                <a:cs typeface="Arial" panose="020B0604020202020204" pitchFamily="34" charset="0"/>
              </a:rPr>
              <a:t>Annual predictions of global mean near-surface temperature relative to 1850–1900.</a:t>
            </a:r>
          </a:p>
          <a:p>
            <a:endParaRPr lang="en-GB" sz="1400" b="1" i="1" dirty="0">
              <a:latin typeface="Arial" panose="020B0604020202020204" pitchFamily="34" charset="0"/>
              <a:cs typeface="Arial" panose="020B0604020202020204" pitchFamily="34" charset="0"/>
            </a:endParaRPr>
          </a:p>
          <a:p>
            <a:r>
              <a:rPr lang="en-GB" sz="1400" i="1" dirty="0">
                <a:latin typeface="Arial" panose="020B0604020202020204" pitchFamily="34" charset="0"/>
                <a:cs typeface="Arial" panose="020B0604020202020204" pitchFamily="34" charset="0"/>
              </a:rPr>
              <a:t>The extent of shading indicates the 90% confidence interval, with the intensity of shading indicating the level of likelihood.</a:t>
            </a:r>
          </a:p>
          <a:p>
            <a:endParaRPr lang="en-GB" sz="1400" i="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line graph shows that global surface temperatures have increased over the last few decades and will continue to do so.</a:t>
            </a:r>
          </a:p>
          <a:p>
            <a:r>
              <a:rPr lang="en-GB" sz="1400" dirty="0">
                <a:latin typeface="Arial" panose="020B0604020202020204" pitchFamily="34" charset="0"/>
                <a:cs typeface="Arial" panose="020B0604020202020204" pitchFamily="34" charset="0"/>
              </a:rPr>
              <a:t>The brown bar graph shows that the probability of these forecasts being accurate is also increasing.</a:t>
            </a:r>
          </a:p>
          <a:p>
            <a:endParaRPr lang="en-US" dirty="0"/>
          </a:p>
        </p:txBody>
      </p:sp>
      <p:pic>
        <p:nvPicPr>
          <p:cNvPr id="4" name="Picture 3" descr="A graph showing the average temperature&#10;&#10;AI-generated content may be incorrect.">
            <a:extLst>
              <a:ext uri="{FF2B5EF4-FFF2-40B4-BE49-F238E27FC236}">
                <a16:creationId xmlns:a16="http://schemas.microsoft.com/office/drawing/2014/main" id="{62B16203-504A-1C00-8A0A-51729B893C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536" y="1270083"/>
            <a:ext cx="4912269" cy="2643896"/>
          </a:xfrm>
          <a:prstGeom prst="rect">
            <a:avLst/>
          </a:prstGeom>
          <a:noFill/>
          <a:ln>
            <a:noFill/>
          </a:ln>
        </p:spPr>
      </p:pic>
      <p:sp>
        <p:nvSpPr>
          <p:cNvPr id="6" name="TextBox 5">
            <a:extLst>
              <a:ext uri="{FF2B5EF4-FFF2-40B4-BE49-F238E27FC236}">
                <a16:creationId xmlns:a16="http://schemas.microsoft.com/office/drawing/2014/main" id="{4ADA6BB6-DEA2-D2BD-1C41-9B3AD95D4429}"/>
              </a:ext>
            </a:extLst>
          </p:cNvPr>
          <p:cNvSpPr txBox="1"/>
          <p:nvPr/>
        </p:nvSpPr>
        <p:spPr>
          <a:xfrm>
            <a:off x="660710" y="4283352"/>
            <a:ext cx="3599056" cy="830997"/>
          </a:xfrm>
          <a:prstGeom prst="rect">
            <a:avLst/>
          </a:prstGeom>
          <a:noFill/>
        </p:spPr>
        <p:txBody>
          <a:bodyPr wrap="square">
            <a:spAutoFit/>
          </a:bodyPr>
          <a:lstStyle/>
          <a:p>
            <a:r>
              <a:rPr lang="en-GB" sz="1200" dirty="0">
                <a:solidFill>
                  <a:srgbClr val="003C5F"/>
                </a:solidFill>
                <a:latin typeface="+mn-lt"/>
                <a:cs typeface="Arial" panose="020B0604020202020204" pitchFamily="34" charset="0"/>
              </a:rPr>
              <a:t>Source: WMO</a:t>
            </a:r>
          </a:p>
          <a:p>
            <a:r>
              <a:rPr lang="en-GB" sz="1200" i="1" dirty="0">
                <a:solidFill>
                  <a:srgbClr val="003C5F"/>
                </a:solidFill>
                <a:latin typeface="+mn-lt"/>
                <a:cs typeface="Arial" panose="020B0604020202020204" pitchFamily="34" charset="0"/>
              </a:rPr>
              <a:t>Annual global mean observations in black, forecast in blue, hindcast predictions in green.</a:t>
            </a:r>
            <a:endParaRPr lang="en-GB" sz="1200" dirty="0">
              <a:solidFill>
                <a:srgbClr val="003C5F"/>
              </a:solidFill>
              <a:latin typeface="+mn-lt"/>
              <a:cs typeface="Arial" panose="020B0604020202020204" pitchFamily="34" charset="0"/>
            </a:endParaRPr>
          </a:p>
        </p:txBody>
      </p:sp>
      <p:sp>
        <p:nvSpPr>
          <p:cNvPr id="7" name="Text Placeholder 3">
            <a:extLst>
              <a:ext uri="{FF2B5EF4-FFF2-40B4-BE49-F238E27FC236}">
                <a16:creationId xmlns:a16="http://schemas.microsoft.com/office/drawing/2014/main" id="{A73036FF-2E43-0440-942D-C14FDCB1CA1E}"/>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27067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5FC6E-141E-2EDF-0048-DA7388EBED68}"/>
              </a:ext>
            </a:extLst>
          </p:cNvPr>
          <p:cNvSpPr>
            <a:spLocks noGrp="1"/>
          </p:cNvSpPr>
          <p:nvPr>
            <p:ph type="body" sz="quarter" idx="12"/>
          </p:nvPr>
        </p:nvSpPr>
        <p:spPr>
          <a:xfrm>
            <a:off x="242588" y="423203"/>
            <a:ext cx="9892012" cy="410599"/>
          </a:xfrm>
        </p:spPr>
        <p:txBody>
          <a:bodyPr/>
          <a:lstStyle/>
          <a:p>
            <a:r>
              <a:rPr lang="en-GB" dirty="0"/>
              <a:t>Rainfall amounts (3)</a:t>
            </a:r>
            <a:endParaRPr lang="en-US" dirty="0"/>
          </a:p>
        </p:txBody>
      </p:sp>
      <p:sp>
        <p:nvSpPr>
          <p:cNvPr id="3" name="Text Placeholder 2">
            <a:extLst>
              <a:ext uri="{FF2B5EF4-FFF2-40B4-BE49-F238E27FC236}">
                <a16:creationId xmlns:a16="http://schemas.microsoft.com/office/drawing/2014/main" id="{AB6CBE32-0D44-33FE-D925-3E8E1DB251A6}"/>
              </a:ext>
            </a:extLst>
          </p:cNvPr>
          <p:cNvSpPr>
            <a:spLocks noGrp="1"/>
          </p:cNvSpPr>
          <p:nvPr>
            <p:ph type="body" sz="quarter" idx="10"/>
          </p:nvPr>
        </p:nvSpPr>
        <p:spPr>
          <a:xfrm>
            <a:off x="242588" y="1353166"/>
            <a:ext cx="9892012" cy="3544077"/>
          </a:xfrm>
        </p:spPr>
        <p:txBody>
          <a:bodyPr/>
          <a:lstStyle/>
          <a:p>
            <a:pPr marL="285750" indent="-285750">
              <a:lnSpc>
                <a:spcPct val="150000"/>
              </a:lnSpc>
              <a:buFont typeface="Arial" panose="020B0604020202020204" pitchFamily="34" charset="0"/>
              <a:buChar char="•"/>
            </a:pPr>
            <a:r>
              <a:rPr lang="en-GB" dirty="0"/>
              <a:t>According to the IPCC:</a:t>
            </a:r>
          </a:p>
          <a:p>
            <a:pPr>
              <a:lnSpc>
                <a:spcPct val="150000"/>
              </a:lnSpc>
            </a:pPr>
            <a:r>
              <a:rPr lang="en-GB" i="1" dirty="0"/>
              <a:t>There is high confidence that anthropogenic climate change contributed to extreme rainfall amounts during Hurricane Harvey (2017) and other intense tropical cyclones. It is very likely that average tropical cyclone rain rates will increase with warming. (IPCC – AR5).</a:t>
            </a:r>
            <a:endParaRPr lang="en-GB" dirty="0"/>
          </a:p>
          <a:p>
            <a:pPr marL="285750" indent="-285750">
              <a:lnSpc>
                <a:spcPct val="150000"/>
              </a:lnSpc>
              <a:buFont typeface="Arial" panose="020B0604020202020204" pitchFamily="34" charset="0"/>
              <a:buChar char="•"/>
            </a:pPr>
            <a:r>
              <a:rPr lang="en-GB" dirty="0"/>
              <a:t>The increase in rainfall amounts has also been linked to the fact that some cyclones are moving at slower speeds. </a:t>
            </a:r>
          </a:p>
          <a:p>
            <a:pPr marL="285750" indent="-285750">
              <a:lnSpc>
                <a:spcPct val="150000"/>
              </a:lnSpc>
              <a:buFont typeface="Arial" panose="020B0604020202020204" pitchFamily="34" charset="0"/>
              <a:buChar char="•"/>
            </a:pPr>
            <a:r>
              <a:rPr lang="en-GB" dirty="0"/>
              <a:t>As a result, because they are over a certain location for a longer time, more rain is deposited. This was why the flooding from Hurricane Helene in September 2024 was so severe.</a:t>
            </a:r>
          </a:p>
          <a:p>
            <a:endParaRPr lang="en-US" dirty="0"/>
          </a:p>
        </p:txBody>
      </p:sp>
      <p:sp>
        <p:nvSpPr>
          <p:cNvPr id="4" name="Text Placeholder 3">
            <a:extLst>
              <a:ext uri="{FF2B5EF4-FFF2-40B4-BE49-F238E27FC236}">
                <a16:creationId xmlns:a16="http://schemas.microsoft.com/office/drawing/2014/main" id="{ECC85732-EAC0-5694-092F-FE2863CB1FB2}"/>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172969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A3930E-DD48-E561-7341-3831947BDB95}"/>
              </a:ext>
            </a:extLst>
          </p:cNvPr>
          <p:cNvSpPr>
            <a:spLocks noGrp="1"/>
          </p:cNvSpPr>
          <p:nvPr>
            <p:ph type="body" sz="quarter" idx="12"/>
          </p:nvPr>
        </p:nvSpPr>
        <p:spPr>
          <a:xfrm>
            <a:off x="242588" y="580002"/>
            <a:ext cx="9892012" cy="410599"/>
          </a:xfrm>
        </p:spPr>
        <p:txBody>
          <a:bodyPr/>
          <a:lstStyle/>
          <a:p>
            <a:r>
              <a:rPr lang="en-GB" dirty="0"/>
              <a:t>Rates of intensification</a:t>
            </a:r>
            <a:endParaRPr lang="en-US" dirty="0"/>
          </a:p>
        </p:txBody>
      </p:sp>
      <p:sp>
        <p:nvSpPr>
          <p:cNvPr id="3" name="Text Placeholder 2">
            <a:extLst>
              <a:ext uri="{FF2B5EF4-FFF2-40B4-BE49-F238E27FC236}">
                <a16:creationId xmlns:a16="http://schemas.microsoft.com/office/drawing/2014/main" id="{4793FDD0-2ECF-0FFA-936E-ED1B88B8E012}"/>
              </a:ext>
            </a:extLst>
          </p:cNvPr>
          <p:cNvSpPr>
            <a:spLocks noGrp="1"/>
          </p:cNvSpPr>
          <p:nvPr>
            <p:ph type="body" sz="quarter" idx="10"/>
          </p:nvPr>
        </p:nvSpPr>
        <p:spPr>
          <a:xfrm>
            <a:off x="242588" y="1364317"/>
            <a:ext cx="9892012" cy="3544077"/>
          </a:xfrm>
        </p:spPr>
        <p:txBody>
          <a:bodyPr/>
          <a:lstStyle/>
          <a:p>
            <a:pPr marL="285750" indent="-285750">
              <a:lnSpc>
                <a:spcPct val="150000"/>
              </a:lnSpc>
              <a:buFont typeface="Arial" panose="020B0604020202020204" pitchFamily="34" charset="0"/>
              <a:buChar char="•"/>
            </a:pPr>
            <a:r>
              <a:rPr lang="en-GB" sz="1800" dirty="0"/>
              <a:t>We are also seeing more evidence of </a:t>
            </a:r>
            <a:r>
              <a:rPr lang="en-GB" sz="1800" i="1" dirty="0"/>
              <a:t>rapid intensification</a:t>
            </a:r>
            <a:r>
              <a:rPr lang="en-GB" sz="1800" dirty="0"/>
              <a:t>. </a:t>
            </a:r>
          </a:p>
          <a:p>
            <a:pPr marL="285750" indent="-285750">
              <a:lnSpc>
                <a:spcPct val="150000"/>
              </a:lnSpc>
              <a:buFont typeface="Arial" panose="020B0604020202020204" pitchFamily="34" charset="0"/>
              <a:buChar char="•"/>
            </a:pPr>
            <a:r>
              <a:rPr lang="en-GB" sz="1800" dirty="0"/>
              <a:t>A moderate tropical storm can transform into a major hurricane in a single day. </a:t>
            </a:r>
          </a:p>
          <a:p>
            <a:pPr marL="285750" indent="-285750">
              <a:lnSpc>
                <a:spcPct val="150000"/>
              </a:lnSpc>
              <a:buFont typeface="Arial" panose="020B0604020202020204" pitchFamily="34" charset="0"/>
              <a:buChar char="•"/>
            </a:pPr>
            <a:r>
              <a:rPr lang="en-GB" sz="1800" dirty="0"/>
              <a:t>In October 2023, Hurricane Otis underwent one of the most rapid intensifications on record – from category 1 to category 5 in only 18 hours – just before it struck the Mexican coast near Acapulco.</a:t>
            </a:r>
          </a:p>
          <a:p>
            <a:pPr marL="285750" indent="-285750">
              <a:lnSpc>
                <a:spcPct val="150000"/>
              </a:lnSpc>
              <a:buFont typeface="Arial" panose="020B0604020202020204" pitchFamily="34" charset="0"/>
              <a:buChar char="•"/>
            </a:pPr>
            <a:r>
              <a:rPr lang="en-GB" sz="1800" dirty="0"/>
              <a:t>The number of rapid intensification events has risen over the last few decades, raising the prospect of communities facing severe cyclones with little warning more often. </a:t>
            </a:r>
          </a:p>
          <a:p>
            <a:pPr marL="285750" indent="-285750">
              <a:lnSpc>
                <a:spcPct val="150000"/>
              </a:lnSpc>
              <a:buFont typeface="Arial" panose="020B0604020202020204" pitchFamily="34" charset="0"/>
              <a:buChar char="•"/>
            </a:pPr>
            <a:r>
              <a:rPr lang="en-GB" sz="1800" dirty="0"/>
              <a:t>Research suggests that increases in ocean temperatures are one of the causes of this trend.</a:t>
            </a:r>
          </a:p>
          <a:p>
            <a:endParaRPr lang="en-US" dirty="0"/>
          </a:p>
        </p:txBody>
      </p:sp>
      <p:sp>
        <p:nvSpPr>
          <p:cNvPr id="4" name="Text Placeholder 3">
            <a:extLst>
              <a:ext uri="{FF2B5EF4-FFF2-40B4-BE49-F238E27FC236}">
                <a16:creationId xmlns:a16="http://schemas.microsoft.com/office/drawing/2014/main" id="{8011BCA6-5965-0FEA-C8CF-9AEF3B782E1D}"/>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300694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achette 2024">
  <a:themeElements>
    <a:clrScheme name="Office">
      <a:dk1>
        <a:sysClr val="windowText" lastClr="000000"/>
      </a:dk1>
      <a:lt1>
        <a:sysClr val="window" lastClr="FFFFFF"/>
      </a:lt1>
      <a:dk2>
        <a:srgbClr val="003C5F"/>
      </a:dk2>
      <a:lt2>
        <a:srgbClr val="EEECE1"/>
      </a:lt2>
      <a:accent1>
        <a:srgbClr val="003C5F"/>
      </a:accent1>
      <a:accent2>
        <a:srgbClr val="7FB6BB"/>
      </a:accent2>
      <a:accent3>
        <a:srgbClr val="B0C589"/>
      </a:accent3>
      <a:accent4>
        <a:srgbClr val="E3B8E0"/>
      </a:accent4>
      <a:accent5>
        <a:srgbClr val="F7EB66"/>
      </a:accent5>
      <a:accent6>
        <a:srgbClr val="F5C7A6"/>
      </a:accent6>
      <a:hlink>
        <a:srgbClr val="0000FF"/>
      </a:hlink>
      <a:folHlink>
        <a:srgbClr val="800080"/>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9BF9ABE9049245A56E38F792FADB82" ma:contentTypeVersion="18" ma:contentTypeDescription="Create a new document." ma:contentTypeScope="" ma:versionID="af1083ce7064cd272a05bc1b66e5b79b">
  <xsd:schema xmlns:xsd="http://www.w3.org/2001/XMLSchema" xmlns:xs="http://www.w3.org/2001/XMLSchema" xmlns:p="http://schemas.microsoft.com/office/2006/metadata/properties" xmlns:ns2="69fa5a72-5b80-4197-9e79-14f0986e73ae" xmlns:ns3="5fc2f350-6cf0-4b28-b711-1ccb66596d0e" targetNamespace="http://schemas.microsoft.com/office/2006/metadata/properties" ma:root="true" ma:fieldsID="4a7bdbaa0c02f25aec8d538f802c57cf" ns2:_="" ns3:_="">
    <xsd:import namespace="69fa5a72-5b80-4197-9e79-14f0986e73ae"/>
    <xsd:import namespace="5fc2f350-6cf0-4b28-b711-1ccb66596d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fa5a72-5b80-4197-9e79-14f0986e73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0316926-e272-4302-89b0-5e160602c2e1"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c2f350-6cf0-4b28-b711-1ccb66596d0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9855810-e19e-45fb-a196-33c89af98089}" ma:internalName="TaxCatchAll" ma:showField="CatchAllData" ma:web="5fc2f350-6cf0-4b28-b711-1ccb66596d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fc2f350-6cf0-4b28-b711-1ccb66596d0e" xsi:nil="true"/>
    <lcf76f155ced4ddcb4097134ff3c332f xmlns="69fa5a72-5b80-4197-9e79-14f0986e73a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E69CB5-975B-41D5-96E5-6E322EBE3A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fa5a72-5b80-4197-9e79-14f0986e73ae"/>
    <ds:schemaRef ds:uri="5fc2f350-6cf0-4b28-b711-1ccb66596d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127D21-8894-4817-8BB1-58CAE2349C6B}">
  <ds:schemaRefs>
    <ds:schemaRef ds:uri="http://purl.org/dc/terms/"/>
    <ds:schemaRef ds:uri="http://schemas.microsoft.com/office/2006/metadata/properties"/>
    <ds:schemaRef ds:uri="0839016d-7c88-4fb9-957c-e15a92ebbc76"/>
    <ds:schemaRef ds:uri="http://schemas.microsoft.com/office/2006/documentManagement/types"/>
    <ds:schemaRef ds:uri="http://www.w3.org/XML/1998/namespace"/>
    <ds:schemaRef ds:uri="http://purl.org/dc/elements/1.1/"/>
    <ds:schemaRef ds:uri="e2e1348c-10eb-4d6e-acf9-33f4e22b0f81"/>
    <ds:schemaRef ds:uri="http://schemas.microsoft.com/office/infopath/2007/PartnerControls"/>
    <ds:schemaRef ds:uri="http://schemas.openxmlformats.org/package/2006/metadata/core-properties"/>
    <ds:schemaRef ds:uri="http://purl.org/dc/dcmitype/"/>
    <ds:schemaRef ds:uri="5fc2f350-6cf0-4b28-b711-1ccb66596d0e"/>
    <ds:schemaRef ds:uri="69fa5a72-5b80-4197-9e79-14f0986e73ae"/>
  </ds:schemaRefs>
</ds:datastoreItem>
</file>

<file path=customXml/itemProps3.xml><?xml version="1.0" encoding="utf-8"?>
<ds:datastoreItem xmlns:ds="http://schemas.openxmlformats.org/officeDocument/2006/customXml" ds:itemID="{3BE9BB6B-0967-4BCB-858A-ED052E3046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TotalTime>
  <Words>1358</Words>
  <Application>Microsoft Macintosh PowerPoint</Application>
  <PresentationFormat>Widescreen</PresentationFormat>
  <Paragraphs>86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Sofia Pro</vt:lpstr>
      <vt:lpstr>Poppins</vt:lpstr>
      <vt:lpstr>Aptos</vt:lpstr>
      <vt:lpstr>Arial</vt:lpstr>
      <vt:lpstr>Hachette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James Winkley</dc:creator>
  <cp:lastModifiedBy>Ben Roberts</cp:lastModifiedBy>
  <cp:revision>26</cp:revision>
  <dcterms:created xsi:type="dcterms:W3CDTF">2024-08-30T17:54:49Z</dcterms:created>
  <dcterms:modified xsi:type="dcterms:W3CDTF">2025-09-02T10:21:17Z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2024-08-30T00:00:00Z</vt:filetime>
  </property>
  <property fmtid="{D5CDD505-2E9C-101B-9397-08002B2CF9AE}" pid="3" name="Creator">
    <vt:lpwstr>Adobe InDesign 19.5 (Macintosh)</vt:lpwstr>
  </property>
  <property fmtid="{D5CDD505-2E9C-101B-9397-08002B2CF9AE}" pid="4" name="LastSaved">
    <vt:filetime>2024-08-30T00:00:00Z</vt:filetime>
  </property>
  <property fmtid="{D5CDD505-2E9C-101B-9397-08002B2CF9AE}" pid="5" name="Producer">
    <vt:lpwstr>Adobe PDF Library 17.0</vt:lpwstr>
  </property>
  <property fmtid="{D5CDD505-2E9C-101B-9397-08002B2CF9AE}" pid="6" name="ContentTypeId">
    <vt:lpwstr>0x010100809BF9ABE9049245A56E38F792FADB82</vt:lpwstr>
  </property>
  <property fmtid="{D5CDD505-2E9C-101B-9397-08002B2CF9AE}" pid="7" name="MediaServiceImageTags">
    <vt:lpwstr/>
  </property>
</Properties>
</file>