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436" r:id="rId3"/>
    <p:sldId id="446" r:id="rId4"/>
    <p:sldId id="447" r:id="rId5"/>
    <p:sldId id="286" r:id="rId6"/>
    <p:sldId id="288" r:id="rId7"/>
    <p:sldId id="287" r:id="rId8"/>
    <p:sldId id="295" r:id="rId9"/>
    <p:sldId id="292" r:id="rId10"/>
    <p:sldId id="450" r:id="rId11"/>
    <p:sldId id="299" r:id="rId12"/>
    <p:sldId id="297" r:id="rId13"/>
    <p:sldId id="293" r:id="rId14"/>
    <p:sldId id="300" r:id="rId15"/>
    <p:sldId id="448" r:id="rId16"/>
    <p:sldId id="449" r:id="rId17"/>
    <p:sldId id="301" r:id="rId18"/>
    <p:sldId id="35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7877"/>
    <a:srgbClr val="0059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/>
    <p:restoredTop sz="94658"/>
  </p:normalViewPr>
  <p:slideViewPr>
    <p:cSldViewPr snapToGrid="0" snapToObjects="1">
      <p:cViewPr>
        <p:scale>
          <a:sx n="120" d="100"/>
          <a:sy n="120" d="100"/>
        </p:scale>
        <p:origin x="293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Redfern" userId="0ed7459e32ad7201" providerId="LiveId" clId="{02FAA14E-2086-4D4D-9E85-D4262908C1D0}"/>
    <pc:docChg chg="custSel modSld">
      <pc:chgData name="David Redfern" userId="0ed7459e32ad7201" providerId="LiveId" clId="{02FAA14E-2086-4D4D-9E85-D4262908C1D0}" dt="2024-09-28T13:23:06.386" v="133" actId="20577"/>
      <pc:docMkLst>
        <pc:docMk/>
      </pc:docMkLst>
      <pc:sldChg chg="modSp mod">
        <pc:chgData name="David Redfern" userId="0ed7459e32ad7201" providerId="LiveId" clId="{02FAA14E-2086-4D4D-9E85-D4262908C1D0}" dt="2024-09-28T13:14:50.443" v="84" actId="20577"/>
        <pc:sldMkLst>
          <pc:docMk/>
          <pc:sldMk cId="0" sldId="285"/>
        </pc:sldMkLst>
      </pc:sldChg>
      <pc:sldChg chg="modSp mod">
        <pc:chgData name="David Redfern" userId="0ed7459e32ad7201" providerId="LiveId" clId="{02FAA14E-2086-4D4D-9E85-D4262908C1D0}" dt="2024-09-28T13:23:06.386" v="133" actId="20577"/>
        <pc:sldMkLst>
          <pc:docMk/>
          <pc:sldMk cId="3696728901" sldId="358"/>
        </pc:sldMkLst>
      </pc:sldChg>
      <pc:sldChg chg="modSp mod">
        <pc:chgData name="David Redfern" userId="0ed7459e32ad7201" providerId="LiveId" clId="{02FAA14E-2086-4D4D-9E85-D4262908C1D0}" dt="2024-09-28T13:15:48.542" v="96" actId="20577"/>
        <pc:sldMkLst>
          <pc:docMk/>
          <pc:sldMk cId="2178942758" sldId="424"/>
        </pc:sldMkLst>
      </pc:sldChg>
      <pc:sldChg chg="modSp mod">
        <pc:chgData name="David Redfern" userId="0ed7459e32ad7201" providerId="LiveId" clId="{02FAA14E-2086-4D4D-9E85-D4262908C1D0}" dt="2024-09-28T13:17:45.158" v="102" actId="14100"/>
        <pc:sldMkLst>
          <pc:docMk/>
          <pc:sldMk cId="4233407755" sldId="429"/>
        </pc:sldMkLst>
      </pc:sldChg>
      <pc:sldChg chg="modSp mod">
        <pc:chgData name="David Redfern" userId="0ed7459e32ad7201" providerId="LiveId" clId="{02FAA14E-2086-4D4D-9E85-D4262908C1D0}" dt="2024-09-28T13:12:01.855" v="3" actId="14100"/>
        <pc:sldMkLst>
          <pc:docMk/>
          <pc:sldMk cId="3852319691" sldId="436"/>
        </pc:sldMkLst>
      </pc:sldChg>
      <pc:sldChg chg="modSp mod">
        <pc:chgData name="David Redfern" userId="0ed7459e32ad7201" providerId="LiveId" clId="{02FAA14E-2086-4D4D-9E85-D4262908C1D0}" dt="2024-09-28T13:17:04.131" v="101" actId="20577"/>
        <pc:sldMkLst>
          <pc:docMk/>
          <pc:sldMk cId="2673158076" sldId="437"/>
        </pc:sldMkLst>
      </pc:sldChg>
      <pc:sldChg chg="modSp mod">
        <pc:chgData name="David Redfern" userId="0ed7459e32ad7201" providerId="LiveId" clId="{02FAA14E-2086-4D4D-9E85-D4262908C1D0}" dt="2024-09-28T13:21:49.598" v="131" actId="20577"/>
        <pc:sldMkLst>
          <pc:docMk/>
          <pc:sldMk cId="3826729973" sldId="439"/>
        </pc:sldMkLst>
      </pc:sldChg>
    </pc:docChg>
  </pc:docChgLst>
  <pc:docChgLst>
    <pc:chgData name="David Redfern" userId="0ed7459e32ad7201" providerId="LiveId" clId="{7B11FA1D-A7A8-4CD3-A055-3C310BAC5909}"/>
    <pc:docChg chg="undo custSel addSld delSld modSld sldOrd">
      <pc:chgData name="David Redfern" userId="0ed7459e32ad7201" providerId="LiveId" clId="{7B11FA1D-A7A8-4CD3-A055-3C310BAC5909}" dt="2024-06-06T15:31:47.693" v="3183" actId="47"/>
      <pc:docMkLst>
        <pc:docMk/>
      </pc:docMkLst>
      <pc:sldChg chg="modSp mod">
        <pc:chgData name="David Redfern" userId="0ed7459e32ad7201" providerId="LiveId" clId="{7B11FA1D-A7A8-4CD3-A055-3C310BAC5909}" dt="2024-06-06T14:58:39.012" v="1902" actId="20577"/>
        <pc:sldMkLst>
          <pc:docMk/>
          <pc:sldMk cId="2228435026" sldId="256"/>
        </pc:sldMkLst>
      </pc:sldChg>
      <pc:sldChg chg="del">
        <pc:chgData name="David Redfern" userId="0ed7459e32ad7201" providerId="LiveId" clId="{7B11FA1D-A7A8-4CD3-A055-3C310BAC5909}" dt="2024-06-06T15:21:52.912" v="2523" actId="47"/>
        <pc:sldMkLst>
          <pc:docMk/>
          <pc:sldMk cId="808123435" sldId="260"/>
        </pc:sldMkLst>
      </pc:sldChg>
      <pc:sldChg chg="addSp modSp mod ord">
        <pc:chgData name="David Redfern" userId="0ed7459e32ad7201" providerId="LiveId" clId="{7B11FA1D-A7A8-4CD3-A055-3C310BAC5909}" dt="2024-06-06T15:14:53.748" v="2331" actId="20577"/>
        <pc:sldMkLst>
          <pc:docMk/>
          <pc:sldMk cId="3026579724" sldId="271"/>
        </pc:sldMkLst>
      </pc:sldChg>
      <pc:sldChg chg="addSp delSp modSp mod">
        <pc:chgData name="David Redfern" userId="0ed7459e32ad7201" providerId="LiveId" clId="{7B11FA1D-A7A8-4CD3-A055-3C310BAC5909}" dt="2024-06-06T14:40:19.455" v="713" actId="20577"/>
        <pc:sldMkLst>
          <pc:docMk/>
          <pc:sldMk cId="0" sldId="285"/>
        </pc:sldMkLst>
      </pc:sldChg>
      <pc:sldChg chg="del">
        <pc:chgData name="David Redfern" userId="0ed7459e32ad7201" providerId="LiveId" clId="{7B11FA1D-A7A8-4CD3-A055-3C310BAC5909}" dt="2024-06-06T15:15:54.534" v="2336" actId="2696"/>
        <pc:sldMkLst>
          <pc:docMk/>
          <pc:sldMk cId="1143598935" sldId="359"/>
        </pc:sldMkLst>
      </pc:sldChg>
      <pc:sldChg chg="add del">
        <pc:chgData name="David Redfern" userId="0ed7459e32ad7201" providerId="LiveId" clId="{7B11FA1D-A7A8-4CD3-A055-3C310BAC5909}" dt="2024-06-06T15:25:11.033" v="2621" actId="47"/>
        <pc:sldMkLst>
          <pc:docMk/>
          <pc:sldMk cId="2558163554" sldId="361"/>
        </pc:sldMkLst>
      </pc:sldChg>
      <pc:sldChg chg="del">
        <pc:chgData name="David Redfern" userId="0ed7459e32ad7201" providerId="LiveId" clId="{7B11FA1D-A7A8-4CD3-A055-3C310BAC5909}" dt="2024-06-06T15:27:48.825" v="2828" actId="47"/>
        <pc:sldMkLst>
          <pc:docMk/>
          <pc:sldMk cId="3894072819" sldId="365"/>
        </pc:sldMkLst>
      </pc:sldChg>
      <pc:sldChg chg="del">
        <pc:chgData name="David Redfern" userId="0ed7459e32ad7201" providerId="LiveId" clId="{7B11FA1D-A7A8-4CD3-A055-3C310BAC5909}" dt="2024-06-06T15:22:41.289" v="2524" actId="47"/>
        <pc:sldMkLst>
          <pc:docMk/>
          <pc:sldMk cId="1035714034" sldId="366"/>
        </pc:sldMkLst>
      </pc:sldChg>
      <pc:sldChg chg="del">
        <pc:chgData name="David Redfern" userId="0ed7459e32ad7201" providerId="LiveId" clId="{7B11FA1D-A7A8-4CD3-A055-3C310BAC5909}" dt="2024-06-06T15:31:47.693" v="3183" actId="47"/>
        <pc:sldMkLst>
          <pc:docMk/>
          <pc:sldMk cId="0" sldId="417"/>
        </pc:sldMkLst>
      </pc:sldChg>
      <pc:sldChg chg="del">
        <pc:chgData name="David Redfern" userId="0ed7459e32ad7201" providerId="LiveId" clId="{7B11FA1D-A7A8-4CD3-A055-3C310BAC5909}" dt="2024-06-06T15:16:33.732" v="2337" actId="47"/>
        <pc:sldMkLst>
          <pc:docMk/>
          <pc:sldMk cId="2753029081" sldId="418"/>
        </pc:sldMkLst>
      </pc:sldChg>
      <pc:sldChg chg="del">
        <pc:chgData name="David Redfern" userId="0ed7459e32ad7201" providerId="LiveId" clId="{7B11FA1D-A7A8-4CD3-A055-3C310BAC5909}" dt="2024-06-06T15:17:02.035" v="2338" actId="47"/>
        <pc:sldMkLst>
          <pc:docMk/>
          <pc:sldMk cId="802163341" sldId="419"/>
        </pc:sldMkLst>
      </pc:sldChg>
      <pc:sldChg chg="del">
        <pc:chgData name="David Redfern" userId="0ed7459e32ad7201" providerId="LiveId" clId="{7B11FA1D-A7A8-4CD3-A055-3C310BAC5909}" dt="2024-06-06T15:17:09.287" v="2339" actId="47"/>
        <pc:sldMkLst>
          <pc:docMk/>
          <pc:sldMk cId="353154362" sldId="420"/>
        </pc:sldMkLst>
      </pc:sldChg>
      <pc:sldChg chg="del ord">
        <pc:chgData name="David Redfern" userId="0ed7459e32ad7201" providerId="LiveId" clId="{7B11FA1D-A7A8-4CD3-A055-3C310BAC5909}" dt="2024-06-06T15:21:10.986" v="2522" actId="47"/>
        <pc:sldMkLst>
          <pc:docMk/>
          <pc:sldMk cId="2419591545" sldId="421"/>
        </pc:sldMkLst>
      </pc:sldChg>
      <pc:sldChg chg="addSp modSp mod ord">
        <pc:chgData name="David Redfern" userId="0ed7459e32ad7201" providerId="LiveId" clId="{7B11FA1D-A7A8-4CD3-A055-3C310BAC5909}" dt="2024-06-06T15:14:20.475" v="2325" actId="20577"/>
        <pc:sldMkLst>
          <pc:docMk/>
          <pc:sldMk cId="2544897079" sldId="422"/>
        </pc:sldMkLst>
      </pc:sldChg>
      <pc:sldChg chg="del">
        <pc:chgData name="David Redfern" userId="0ed7459e32ad7201" providerId="LiveId" clId="{7B11FA1D-A7A8-4CD3-A055-3C310BAC5909}" dt="2024-06-06T15:17:22.309" v="2340" actId="47"/>
        <pc:sldMkLst>
          <pc:docMk/>
          <pc:sldMk cId="2309756164" sldId="423"/>
        </pc:sldMkLst>
      </pc:sldChg>
      <pc:sldChg chg="addSp delSp modSp mod ord">
        <pc:chgData name="David Redfern" userId="0ed7459e32ad7201" providerId="LiveId" clId="{7B11FA1D-A7A8-4CD3-A055-3C310BAC5909}" dt="2024-06-06T15:14:47.703" v="2329" actId="20577"/>
        <pc:sldMkLst>
          <pc:docMk/>
          <pc:sldMk cId="2178942758" sldId="424"/>
        </pc:sldMkLst>
      </pc:sldChg>
      <pc:sldChg chg="modSp mod ord">
        <pc:chgData name="David Redfern" userId="0ed7459e32ad7201" providerId="LiveId" clId="{7B11FA1D-A7A8-4CD3-A055-3C310BAC5909}" dt="2024-06-06T15:14:58.817" v="2333" actId="20577"/>
        <pc:sldMkLst>
          <pc:docMk/>
          <pc:sldMk cId="2128178615" sldId="425"/>
        </pc:sldMkLst>
      </pc:sldChg>
      <pc:sldChg chg="del">
        <pc:chgData name="David Redfern" userId="0ed7459e32ad7201" providerId="LiveId" clId="{7B11FA1D-A7A8-4CD3-A055-3C310BAC5909}" dt="2024-06-06T15:09:38.361" v="2149" actId="47"/>
        <pc:sldMkLst>
          <pc:docMk/>
          <pc:sldMk cId="370385412" sldId="426"/>
        </pc:sldMkLst>
      </pc:sldChg>
      <pc:sldChg chg="addSp modSp add mod">
        <pc:chgData name="David Redfern" userId="0ed7459e32ad7201" providerId="LiveId" clId="{7B11FA1D-A7A8-4CD3-A055-3C310BAC5909}" dt="2024-06-06T15:23:16.951" v="2546" actId="20577"/>
        <pc:sldMkLst>
          <pc:docMk/>
          <pc:sldMk cId="3988879911" sldId="427"/>
        </pc:sldMkLst>
      </pc:sldChg>
      <pc:sldChg chg="modSp add mod">
        <pc:chgData name="David Redfern" userId="0ed7459e32ad7201" providerId="LiveId" clId="{7B11FA1D-A7A8-4CD3-A055-3C310BAC5909}" dt="2024-06-06T15:14:34.922" v="2327" actId="20577"/>
        <pc:sldMkLst>
          <pc:docMk/>
          <pc:sldMk cId="2102668651" sldId="428"/>
        </pc:sldMkLst>
      </pc:sldChg>
      <pc:sldChg chg="addSp delSp modSp add mod">
        <pc:chgData name="David Redfern" userId="0ed7459e32ad7201" providerId="LiveId" clId="{7B11FA1D-A7A8-4CD3-A055-3C310BAC5909}" dt="2024-06-06T15:15:20.714" v="2335" actId="14100"/>
        <pc:sldMkLst>
          <pc:docMk/>
          <pc:sldMk cId="4233407755" sldId="429"/>
        </pc:sldMkLst>
      </pc:sldChg>
      <pc:sldChg chg="addSp delSp modSp add mod">
        <pc:chgData name="David Redfern" userId="0ed7459e32ad7201" providerId="LiveId" clId="{7B11FA1D-A7A8-4CD3-A055-3C310BAC5909}" dt="2024-06-06T15:20:58.006" v="2521" actId="14100"/>
        <pc:sldMkLst>
          <pc:docMk/>
          <pc:sldMk cId="2154935925" sldId="430"/>
        </pc:sldMkLst>
      </pc:sldChg>
      <pc:sldChg chg="addSp delSp modSp add mod">
        <pc:chgData name="David Redfern" userId="0ed7459e32ad7201" providerId="LiveId" clId="{7B11FA1D-A7A8-4CD3-A055-3C310BAC5909}" dt="2024-06-06T15:26:31.955" v="2827" actId="20577"/>
        <pc:sldMkLst>
          <pc:docMk/>
          <pc:sldMk cId="2959064863" sldId="431"/>
        </pc:sldMkLst>
      </pc:sldChg>
      <pc:sldChg chg="addSp delSp modSp add mod">
        <pc:chgData name="David Redfern" userId="0ed7459e32ad7201" providerId="LiveId" clId="{7B11FA1D-A7A8-4CD3-A055-3C310BAC5909}" dt="2024-06-06T15:31:35.894" v="3182" actId="14100"/>
        <pc:sldMkLst>
          <pc:docMk/>
          <pc:sldMk cId="2391239055" sldId="432"/>
        </pc:sldMkLst>
      </pc:sldChg>
    </pc:docChg>
  </pc:docChgLst>
  <pc:docChgLst>
    <pc:chgData name="David Redfern" userId="0ed7459e32ad7201" providerId="LiveId" clId="{1C062908-5F05-44BA-9A07-AC42389366E5}"/>
    <pc:docChg chg="custSel modSld">
      <pc:chgData name="David Redfern" userId="0ed7459e32ad7201" providerId="LiveId" clId="{1C062908-5F05-44BA-9A07-AC42389366E5}" dt="2024-11-23T09:31:11.474" v="65" actId="313"/>
      <pc:docMkLst>
        <pc:docMk/>
      </pc:docMkLst>
      <pc:sldChg chg="modSp mod">
        <pc:chgData name="David Redfern" userId="0ed7459e32ad7201" providerId="LiveId" clId="{1C062908-5F05-44BA-9A07-AC42389366E5}" dt="2024-11-23T09:24:31.520" v="14" actId="255"/>
        <pc:sldMkLst>
          <pc:docMk/>
          <pc:sldMk cId="0" sldId="285"/>
        </pc:sldMkLst>
      </pc:sldChg>
      <pc:sldChg chg="modSp mod">
        <pc:chgData name="David Redfern" userId="0ed7459e32ad7201" providerId="LiveId" clId="{1C062908-5F05-44BA-9A07-AC42389366E5}" dt="2024-11-23T09:28:08.212" v="39" actId="14100"/>
        <pc:sldMkLst>
          <pc:docMk/>
          <pc:sldMk cId="2128178615" sldId="425"/>
        </pc:sldMkLst>
      </pc:sldChg>
      <pc:sldChg chg="modSp mod">
        <pc:chgData name="David Redfern" userId="0ed7459e32ad7201" providerId="LiveId" clId="{1C062908-5F05-44BA-9A07-AC42389366E5}" dt="2024-11-23T09:25:40.935" v="20" actId="255"/>
        <pc:sldMkLst>
          <pc:docMk/>
          <pc:sldMk cId="1821765740" sldId="441"/>
        </pc:sldMkLst>
      </pc:sldChg>
      <pc:sldChg chg="modSp mod">
        <pc:chgData name="David Redfern" userId="0ed7459e32ad7201" providerId="LiveId" clId="{1C062908-5F05-44BA-9A07-AC42389366E5}" dt="2024-11-23T09:26:43.243" v="35" actId="14100"/>
        <pc:sldMkLst>
          <pc:docMk/>
          <pc:sldMk cId="2519757540" sldId="443"/>
        </pc:sldMkLst>
      </pc:sldChg>
      <pc:sldChg chg="modSp mod">
        <pc:chgData name="David Redfern" userId="0ed7459e32ad7201" providerId="LiveId" clId="{1C062908-5F05-44BA-9A07-AC42389366E5}" dt="2024-11-23T09:27:10.830" v="37" actId="20577"/>
        <pc:sldMkLst>
          <pc:docMk/>
          <pc:sldMk cId="3808391955" sldId="444"/>
        </pc:sldMkLst>
      </pc:sldChg>
      <pc:sldChg chg="modSp mod">
        <pc:chgData name="David Redfern" userId="0ed7459e32ad7201" providerId="LiveId" clId="{1C062908-5F05-44BA-9A07-AC42389366E5}" dt="2024-11-23T09:31:11.474" v="65" actId="313"/>
        <pc:sldMkLst>
          <pc:docMk/>
          <pc:sldMk cId="1033858462" sldId="445"/>
        </pc:sldMkLst>
      </pc:sldChg>
    </pc:docChg>
  </pc:docChgLst>
  <pc:docChgLst>
    <pc:chgData name="David Redfern" userId="0ed7459e32ad7201" providerId="LiveId" clId="{282B3EB8-C76B-4374-AB4A-3AB5BCBA2D9A}"/>
    <pc:docChg chg="custSel addSld delSld modSld sldOrd">
      <pc:chgData name="David Redfern" userId="0ed7459e32ad7201" providerId="LiveId" clId="{282B3EB8-C76B-4374-AB4A-3AB5BCBA2D9A}" dt="2025-01-23T11:47:51.082" v="918" actId="1076"/>
      <pc:docMkLst>
        <pc:docMk/>
      </pc:docMkLst>
      <pc:sldChg chg="modSp mod">
        <pc:chgData name="David Redfern" userId="0ed7459e32ad7201" providerId="LiveId" clId="{282B3EB8-C76B-4374-AB4A-3AB5BCBA2D9A}" dt="2025-01-23T11:33:27.272" v="636" actId="20577"/>
        <pc:sldMkLst>
          <pc:docMk/>
          <pc:sldMk cId="2228435026" sldId="256"/>
        </pc:sldMkLst>
        <pc:spChg chg="mod">
          <ac:chgData name="David Redfern" userId="0ed7459e32ad7201" providerId="LiveId" clId="{282B3EB8-C76B-4374-AB4A-3AB5BCBA2D9A}" dt="2025-01-23T11:33:27.272" v="636" actId="20577"/>
          <ac:spMkLst>
            <pc:docMk/>
            <pc:sldMk cId="2228435026" sldId="256"/>
            <ac:spMk id="2" creationId="{00000000-0000-0000-0000-000000000000}"/>
          </ac:spMkLst>
        </pc:spChg>
      </pc:sldChg>
      <pc:sldChg chg="del">
        <pc:chgData name="David Redfern" userId="0ed7459e32ad7201" providerId="LiveId" clId="{282B3EB8-C76B-4374-AB4A-3AB5BCBA2D9A}" dt="2025-01-23T11:06:11.740" v="226" actId="47"/>
        <pc:sldMkLst>
          <pc:docMk/>
          <pc:sldMk cId="0" sldId="285"/>
        </pc:sldMkLst>
      </pc:sldChg>
      <pc:sldChg chg="modSp add mod">
        <pc:chgData name="David Redfern" userId="0ed7459e32ad7201" providerId="LiveId" clId="{282B3EB8-C76B-4374-AB4A-3AB5BCBA2D9A}" dt="2025-01-23T11:07:00.062" v="242" actId="113"/>
        <pc:sldMkLst>
          <pc:docMk/>
          <pc:sldMk cId="0" sldId="286"/>
        </pc:sldMkLst>
        <pc:spChg chg="mod">
          <ac:chgData name="David Redfern" userId="0ed7459e32ad7201" providerId="LiveId" clId="{282B3EB8-C76B-4374-AB4A-3AB5BCBA2D9A}" dt="2025-01-23T11:07:00.062" v="242" actId="113"/>
          <ac:spMkLst>
            <pc:docMk/>
            <pc:sldMk cId="0" sldId="286"/>
            <ac:spMk id="2" creationId="{00000000-0000-0000-0000-000000000000}"/>
          </ac:spMkLst>
        </pc:spChg>
        <pc:spChg chg="mod">
          <ac:chgData name="David Redfern" userId="0ed7459e32ad7201" providerId="LiveId" clId="{282B3EB8-C76B-4374-AB4A-3AB5BCBA2D9A}" dt="2025-01-23T11:06:54.550" v="241" actId="20577"/>
          <ac:spMkLst>
            <pc:docMk/>
            <pc:sldMk cId="0" sldId="286"/>
            <ac:spMk id="4" creationId="{00000000-0000-0000-0000-000000000000}"/>
          </ac:spMkLst>
        </pc:spChg>
      </pc:sldChg>
      <pc:sldChg chg="modSp add mod">
        <pc:chgData name="David Redfern" userId="0ed7459e32ad7201" providerId="LiveId" clId="{282B3EB8-C76B-4374-AB4A-3AB5BCBA2D9A}" dt="2025-01-23T11:07:57.950" v="254" actId="20577"/>
        <pc:sldMkLst>
          <pc:docMk/>
          <pc:sldMk cId="0" sldId="287"/>
        </pc:sldMkLst>
        <pc:spChg chg="mod">
          <ac:chgData name="David Redfern" userId="0ed7459e32ad7201" providerId="LiveId" clId="{282B3EB8-C76B-4374-AB4A-3AB5BCBA2D9A}" dt="2025-01-23T11:07:54.853" v="250" actId="113"/>
          <ac:spMkLst>
            <pc:docMk/>
            <pc:sldMk cId="0" sldId="287"/>
            <ac:spMk id="2" creationId="{00000000-0000-0000-0000-000000000000}"/>
          </ac:spMkLst>
        </pc:spChg>
        <pc:spChg chg="mod">
          <ac:chgData name="David Redfern" userId="0ed7459e32ad7201" providerId="LiveId" clId="{282B3EB8-C76B-4374-AB4A-3AB5BCBA2D9A}" dt="2025-01-23T11:07:57.950" v="254" actId="20577"/>
          <ac:spMkLst>
            <pc:docMk/>
            <pc:sldMk cId="0" sldId="287"/>
            <ac:spMk id="4" creationId="{00000000-0000-0000-0000-000000000000}"/>
          </ac:spMkLst>
        </pc:spChg>
      </pc:sldChg>
      <pc:sldChg chg="modSp add mod">
        <pc:chgData name="David Redfern" userId="0ed7459e32ad7201" providerId="LiveId" clId="{282B3EB8-C76B-4374-AB4A-3AB5BCBA2D9A}" dt="2025-01-23T11:07:34.063" v="248" actId="20577"/>
        <pc:sldMkLst>
          <pc:docMk/>
          <pc:sldMk cId="0" sldId="288"/>
        </pc:sldMkLst>
        <pc:spChg chg="mod">
          <ac:chgData name="David Redfern" userId="0ed7459e32ad7201" providerId="LiveId" clId="{282B3EB8-C76B-4374-AB4A-3AB5BCBA2D9A}" dt="2025-01-23T11:07:28.841" v="244" actId="113"/>
          <ac:spMkLst>
            <pc:docMk/>
            <pc:sldMk cId="0" sldId="288"/>
            <ac:spMk id="2" creationId="{00000000-0000-0000-0000-000000000000}"/>
          </ac:spMkLst>
        </pc:spChg>
        <pc:spChg chg="mod">
          <ac:chgData name="David Redfern" userId="0ed7459e32ad7201" providerId="LiveId" clId="{282B3EB8-C76B-4374-AB4A-3AB5BCBA2D9A}" dt="2025-01-23T11:07:34.063" v="248" actId="20577"/>
          <ac:spMkLst>
            <pc:docMk/>
            <pc:sldMk cId="0" sldId="288"/>
            <ac:spMk id="4" creationId="{00000000-0000-0000-0000-000000000000}"/>
          </ac:spMkLst>
        </pc:spChg>
      </pc:sldChg>
      <pc:sldChg chg="modSp add mod">
        <pc:chgData name="David Redfern" userId="0ed7459e32ad7201" providerId="LiveId" clId="{282B3EB8-C76B-4374-AB4A-3AB5BCBA2D9A}" dt="2025-01-23T11:18:23.315" v="415" actId="20577"/>
        <pc:sldMkLst>
          <pc:docMk/>
          <pc:sldMk cId="0" sldId="292"/>
        </pc:sldMkLst>
        <pc:spChg chg="mod">
          <ac:chgData name="David Redfern" userId="0ed7459e32ad7201" providerId="LiveId" clId="{282B3EB8-C76B-4374-AB4A-3AB5BCBA2D9A}" dt="2025-01-23T11:08:56.666" v="263" actId="113"/>
          <ac:spMkLst>
            <pc:docMk/>
            <pc:sldMk cId="0" sldId="292"/>
            <ac:spMk id="2" creationId="{00000000-0000-0000-0000-000000000000}"/>
          </ac:spMkLst>
        </pc:spChg>
        <pc:spChg chg="mod">
          <ac:chgData name="David Redfern" userId="0ed7459e32ad7201" providerId="LiveId" clId="{282B3EB8-C76B-4374-AB4A-3AB5BCBA2D9A}" dt="2025-01-23T11:18:23.315" v="415" actId="20577"/>
          <ac:spMkLst>
            <pc:docMk/>
            <pc:sldMk cId="0" sldId="292"/>
            <ac:spMk id="3" creationId="{00000000-0000-0000-0000-000000000000}"/>
          </ac:spMkLst>
        </pc:spChg>
        <pc:spChg chg="mod">
          <ac:chgData name="David Redfern" userId="0ed7459e32ad7201" providerId="LiveId" clId="{282B3EB8-C76B-4374-AB4A-3AB5BCBA2D9A}" dt="2025-01-23T11:08:59.534" v="267" actId="20577"/>
          <ac:spMkLst>
            <pc:docMk/>
            <pc:sldMk cId="0" sldId="292"/>
            <ac:spMk id="4" creationId="{00000000-0000-0000-0000-000000000000}"/>
          </ac:spMkLst>
        </pc:spChg>
        <pc:picChg chg="mod">
          <ac:chgData name="David Redfern" userId="0ed7459e32ad7201" providerId="LiveId" clId="{282B3EB8-C76B-4374-AB4A-3AB5BCBA2D9A}" dt="2025-01-23T11:18:10.879" v="396" actId="1076"/>
          <ac:picMkLst>
            <pc:docMk/>
            <pc:sldMk cId="0" sldId="292"/>
            <ac:picMk id="5" creationId="{4D52038F-030F-6C47-B407-EDF71D1723EC}"/>
          </ac:picMkLst>
        </pc:picChg>
      </pc:sldChg>
      <pc:sldChg chg="modSp add mod">
        <pc:chgData name="David Redfern" userId="0ed7459e32ad7201" providerId="LiveId" clId="{282B3EB8-C76B-4374-AB4A-3AB5BCBA2D9A}" dt="2025-01-23T11:10:06.078" v="286" actId="20577"/>
        <pc:sldMkLst>
          <pc:docMk/>
          <pc:sldMk cId="0" sldId="293"/>
        </pc:sldMkLst>
        <pc:spChg chg="mod">
          <ac:chgData name="David Redfern" userId="0ed7459e32ad7201" providerId="LiveId" clId="{282B3EB8-C76B-4374-AB4A-3AB5BCBA2D9A}" dt="2025-01-23T11:10:03.326" v="282" actId="113"/>
          <ac:spMkLst>
            <pc:docMk/>
            <pc:sldMk cId="0" sldId="293"/>
            <ac:spMk id="2" creationId="{00000000-0000-0000-0000-000000000000}"/>
          </ac:spMkLst>
        </pc:spChg>
        <pc:spChg chg="mod">
          <ac:chgData name="David Redfern" userId="0ed7459e32ad7201" providerId="LiveId" clId="{282B3EB8-C76B-4374-AB4A-3AB5BCBA2D9A}" dt="2025-01-23T11:10:06.078" v="286" actId="20577"/>
          <ac:spMkLst>
            <pc:docMk/>
            <pc:sldMk cId="0" sldId="293"/>
            <ac:spMk id="4" creationId="{00000000-0000-0000-0000-000000000000}"/>
          </ac:spMkLst>
        </pc:spChg>
      </pc:sldChg>
      <pc:sldChg chg="modSp add mod">
        <pc:chgData name="David Redfern" userId="0ed7459e32ad7201" providerId="LiveId" clId="{282B3EB8-C76B-4374-AB4A-3AB5BCBA2D9A}" dt="2025-01-23T11:08:37.616" v="260" actId="20577"/>
        <pc:sldMkLst>
          <pc:docMk/>
          <pc:sldMk cId="0" sldId="295"/>
        </pc:sldMkLst>
        <pc:spChg chg="mod">
          <ac:chgData name="David Redfern" userId="0ed7459e32ad7201" providerId="LiveId" clId="{282B3EB8-C76B-4374-AB4A-3AB5BCBA2D9A}" dt="2025-01-23T11:08:23.585" v="256" actId="113"/>
          <ac:spMkLst>
            <pc:docMk/>
            <pc:sldMk cId="0" sldId="295"/>
            <ac:spMk id="2" creationId="{00000000-0000-0000-0000-000000000000}"/>
          </ac:spMkLst>
        </pc:spChg>
        <pc:spChg chg="mod">
          <ac:chgData name="David Redfern" userId="0ed7459e32ad7201" providerId="LiveId" clId="{282B3EB8-C76B-4374-AB4A-3AB5BCBA2D9A}" dt="2025-01-23T11:08:37.616" v="260" actId="20577"/>
          <ac:spMkLst>
            <pc:docMk/>
            <pc:sldMk cId="0" sldId="295"/>
            <ac:spMk id="4" creationId="{00000000-0000-0000-0000-000000000000}"/>
          </ac:spMkLst>
        </pc:spChg>
      </pc:sldChg>
      <pc:sldChg chg="modSp add mod">
        <pc:chgData name="David Redfern" userId="0ed7459e32ad7201" providerId="LiveId" clId="{282B3EB8-C76B-4374-AB4A-3AB5BCBA2D9A}" dt="2025-01-23T11:09:46.398" v="280" actId="20577"/>
        <pc:sldMkLst>
          <pc:docMk/>
          <pc:sldMk cId="0" sldId="297"/>
        </pc:sldMkLst>
        <pc:spChg chg="mod">
          <ac:chgData name="David Redfern" userId="0ed7459e32ad7201" providerId="LiveId" clId="{282B3EB8-C76B-4374-AB4A-3AB5BCBA2D9A}" dt="2025-01-23T11:09:43.854" v="276" actId="113"/>
          <ac:spMkLst>
            <pc:docMk/>
            <pc:sldMk cId="0" sldId="297"/>
            <ac:spMk id="2" creationId="{00000000-0000-0000-0000-000000000000}"/>
          </ac:spMkLst>
        </pc:spChg>
        <pc:spChg chg="mod">
          <ac:chgData name="David Redfern" userId="0ed7459e32ad7201" providerId="LiveId" clId="{282B3EB8-C76B-4374-AB4A-3AB5BCBA2D9A}" dt="2025-01-23T11:09:46.398" v="280" actId="20577"/>
          <ac:spMkLst>
            <pc:docMk/>
            <pc:sldMk cId="0" sldId="297"/>
            <ac:spMk id="4" creationId="{00000000-0000-0000-0000-000000000000}"/>
          </ac:spMkLst>
        </pc:spChg>
      </pc:sldChg>
      <pc:sldChg chg="modSp add mod">
        <pc:chgData name="David Redfern" userId="0ed7459e32ad7201" providerId="LiveId" clId="{282B3EB8-C76B-4374-AB4A-3AB5BCBA2D9A}" dt="2025-01-23T11:17:48.344" v="393" actId="20577"/>
        <pc:sldMkLst>
          <pc:docMk/>
          <pc:sldMk cId="0" sldId="299"/>
        </pc:sldMkLst>
        <pc:spChg chg="mod">
          <ac:chgData name="David Redfern" userId="0ed7459e32ad7201" providerId="LiveId" clId="{282B3EB8-C76B-4374-AB4A-3AB5BCBA2D9A}" dt="2025-01-23T11:09:22.892" v="270" actId="113"/>
          <ac:spMkLst>
            <pc:docMk/>
            <pc:sldMk cId="0" sldId="299"/>
            <ac:spMk id="2" creationId="{00000000-0000-0000-0000-000000000000}"/>
          </ac:spMkLst>
        </pc:spChg>
        <pc:spChg chg="mod">
          <ac:chgData name="David Redfern" userId="0ed7459e32ad7201" providerId="LiveId" clId="{282B3EB8-C76B-4374-AB4A-3AB5BCBA2D9A}" dt="2025-01-23T11:17:48.344" v="393" actId="20577"/>
          <ac:spMkLst>
            <pc:docMk/>
            <pc:sldMk cId="0" sldId="299"/>
            <ac:spMk id="3" creationId="{00000000-0000-0000-0000-000000000000}"/>
          </ac:spMkLst>
        </pc:spChg>
        <pc:spChg chg="mod">
          <ac:chgData name="David Redfern" userId="0ed7459e32ad7201" providerId="LiveId" clId="{282B3EB8-C76B-4374-AB4A-3AB5BCBA2D9A}" dt="2025-01-23T11:09:25.655" v="274" actId="20577"/>
          <ac:spMkLst>
            <pc:docMk/>
            <pc:sldMk cId="0" sldId="299"/>
            <ac:spMk id="4" creationId="{00000000-0000-0000-0000-000000000000}"/>
          </ac:spMkLst>
        </pc:spChg>
      </pc:sldChg>
      <pc:sldChg chg="modSp add mod ord">
        <pc:chgData name="David Redfern" userId="0ed7459e32ad7201" providerId="LiveId" clId="{282B3EB8-C76B-4374-AB4A-3AB5BCBA2D9A}" dt="2025-01-23T11:35:36.429" v="690" actId="20577"/>
        <pc:sldMkLst>
          <pc:docMk/>
          <pc:sldMk cId="0" sldId="300"/>
        </pc:sldMkLst>
        <pc:spChg chg="mod">
          <ac:chgData name="David Redfern" userId="0ed7459e32ad7201" providerId="LiveId" clId="{282B3EB8-C76B-4374-AB4A-3AB5BCBA2D9A}" dt="2025-01-23T11:10:32.274" v="289" actId="113"/>
          <ac:spMkLst>
            <pc:docMk/>
            <pc:sldMk cId="0" sldId="300"/>
            <ac:spMk id="2" creationId="{00000000-0000-0000-0000-000000000000}"/>
          </ac:spMkLst>
        </pc:spChg>
        <pc:spChg chg="mod">
          <ac:chgData name="David Redfern" userId="0ed7459e32ad7201" providerId="LiveId" clId="{282B3EB8-C76B-4374-AB4A-3AB5BCBA2D9A}" dt="2025-01-23T11:35:36.429" v="690" actId="20577"/>
          <ac:spMkLst>
            <pc:docMk/>
            <pc:sldMk cId="0" sldId="300"/>
            <ac:spMk id="3" creationId="{00000000-0000-0000-0000-000000000000}"/>
          </ac:spMkLst>
        </pc:spChg>
        <pc:spChg chg="mod">
          <ac:chgData name="David Redfern" userId="0ed7459e32ad7201" providerId="LiveId" clId="{282B3EB8-C76B-4374-AB4A-3AB5BCBA2D9A}" dt="2025-01-23T11:10:35.222" v="293" actId="20577"/>
          <ac:spMkLst>
            <pc:docMk/>
            <pc:sldMk cId="0" sldId="300"/>
            <ac:spMk id="4" creationId="{00000000-0000-0000-0000-000000000000}"/>
          </ac:spMkLst>
        </pc:spChg>
      </pc:sldChg>
      <pc:sldChg chg="modSp add mod">
        <pc:chgData name="David Redfern" userId="0ed7459e32ad7201" providerId="LiveId" clId="{282B3EB8-C76B-4374-AB4A-3AB5BCBA2D9A}" dt="2025-01-23T11:47:51.082" v="918" actId="1076"/>
        <pc:sldMkLst>
          <pc:docMk/>
          <pc:sldMk cId="0" sldId="301"/>
        </pc:sldMkLst>
        <pc:spChg chg="mod">
          <ac:chgData name="David Redfern" userId="0ed7459e32ad7201" providerId="LiveId" clId="{282B3EB8-C76B-4374-AB4A-3AB5BCBA2D9A}" dt="2025-01-23T11:11:00.556" v="295" actId="113"/>
          <ac:spMkLst>
            <pc:docMk/>
            <pc:sldMk cId="0" sldId="301"/>
            <ac:spMk id="2" creationId="{00000000-0000-0000-0000-000000000000}"/>
          </ac:spMkLst>
        </pc:spChg>
        <pc:spChg chg="mod">
          <ac:chgData name="David Redfern" userId="0ed7459e32ad7201" providerId="LiveId" clId="{282B3EB8-C76B-4374-AB4A-3AB5BCBA2D9A}" dt="2025-01-23T11:11:02.958" v="299" actId="20577"/>
          <ac:spMkLst>
            <pc:docMk/>
            <pc:sldMk cId="0" sldId="301"/>
            <ac:spMk id="4" creationId="{00000000-0000-0000-0000-000000000000}"/>
          </ac:spMkLst>
        </pc:spChg>
        <pc:spChg chg="mod">
          <ac:chgData name="David Redfern" userId="0ed7459e32ad7201" providerId="LiveId" clId="{282B3EB8-C76B-4374-AB4A-3AB5BCBA2D9A}" dt="2025-01-23T11:47:39.052" v="917" actId="20577"/>
          <ac:spMkLst>
            <pc:docMk/>
            <pc:sldMk cId="0" sldId="301"/>
            <ac:spMk id="6" creationId="{00000000-0000-0000-0000-000000000000}"/>
          </ac:spMkLst>
        </pc:spChg>
        <pc:picChg chg="mod">
          <ac:chgData name="David Redfern" userId="0ed7459e32ad7201" providerId="LiveId" clId="{282B3EB8-C76B-4374-AB4A-3AB5BCBA2D9A}" dt="2025-01-23T11:47:51.082" v="918" actId="1076"/>
          <ac:picMkLst>
            <pc:docMk/>
            <pc:sldMk cId="0" sldId="301"/>
            <ac:picMk id="2050" creationId="{00000000-0000-0000-0000-000000000000}"/>
          </ac:picMkLst>
        </pc:picChg>
      </pc:sldChg>
      <pc:sldChg chg="del">
        <pc:chgData name="David Redfern" userId="0ed7459e32ad7201" providerId="LiveId" clId="{282B3EB8-C76B-4374-AB4A-3AB5BCBA2D9A}" dt="2025-01-23T11:06:15.822" v="230" actId="47"/>
        <pc:sldMkLst>
          <pc:docMk/>
          <pc:sldMk cId="2128178615" sldId="425"/>
        </pc:sldMkLst>
      </pc:sldChg>
      <pc:sldChg chg="modSp mod">
        <pc:chgData name="David Redfern" userId="0ed7459e32ad7201" providerId="LiveId" clId="{282B3EB8-C76B-4374-AB4A-3AB5BCBA2D9A}" dt="2025-01-23T11:35:13.356" v="687" actId="20577"/>
        <pc:sldMkLst>
          <pc:docMk/>
          <pc:sldMk cId="3852319691" sldId="436"/>
        </pc:sldMkLst>
        <pc:spChg chg="mod">
          <ac:chgData name="David Redfern" userId="0ed7459e32ad7201" providerId="LiveId" clId="{282B3EB8-C76B-4374-AB4A-3AB5BCBA2D9A}" dt="2025-01-19T10:20:50.505" v="177" actId="113"/>
          <ac:spMkLst>
            <pc:docMk/>
            <pc:sldMk cId="3852319691" sldId="436"/>
            <ac:spMk id="2" creationId="{3FC71B41-56B2-E53B-239C-FAE620A29E8F}"/>
          </ac:spMkLst>
        </pc:spChg>
        <pc:spChg chg="mod">
          <ac:chgData name="David Redfern" userId="0ed7459e32ad7201" providerId="LiveId" clId="{282B3EB8-C76B-4374-AB4A-3AB5BCBA2D9A}" dt="2025-01-23T11:35:13.356" v="687" actId="20577"/>
          <ac:spMkLst>
            <pc:docMk/>
            <pc:sldMk cId="3852319691" sldId="436"/>
            <ac:spMk id="7" creationId="{0EF5FC0A-0E44-2782-0C52-0BB12B0C4AC1}"/>
          </ac:spMkLst>
        </pc:spChg>
      </pc:sldChg>
      <pc:sldChg chg="del">
        <pc:chgData name="David Redfern" userId="0ed7459e32ad7201" providerId="LiveId" clId="{282B3EB8-C76B-4374-AB4A-3AB5BCBA2D9A}" dt="2025-01-23T11:06:13.138" v="227" actId="47"/>
        <pc:sldMkLst>
          <pc:docMk/>
          <pc:sldMk cId="1821765740" sldId="441"/>
        </pc:sldMkLst>
      </pc:sldChg>
      <pc:sldChg chg="del">
        <pc:chgData name="David Redfern" userId="0ed7459e32ad7201" providerId="LiveId" clId="{282B3EB8-C76B-4374-AB4A-3AB5BCBA2D9A}" dt="2025-01-23T11:06:16.667" v="231" actId="47"/>
        <pc:sldMkLst>
          <pc:docMk/>
          <pc:sldMk cId="3539676760" sldId="442"/>
        </pc:sldMkLst>
      </pc:sldChg>
      <pc:sldChg chg="del">
        <pc:chgData name="David Redfern" userId="0ed7459e32ad7201" providerId="LiveId" clId="{282B3EB8-C76B-4374-AB4A-3AB5BCBA2D9A}" dt="2025-01-23T11:06:14.279" v="228" actId="47"/>
        <pc:sldMkLst>
          <pc:docMk/>
          <pc:sldMk cId="2519757540" sldId="443"/>
        </pc:sldMkLst>
      </pc:sldChg>
      <pc:sldChg chg="del">
        <pc:chgData name="David Redfern" userId="0ed7459e32ad7201" providerId="LiveId" clId="{282B3EB8-C76B-4374-AB4A-3AB5BCBA2D9A}" dt="2025-01-23T11:06:14.937" v="229" actId="47"/>
        <pc:sldMkLst>
          <pc:docMk/>
          <pc:sldMk cId="3808391955" sldId="444"/>
        </pc:sldMkLst>
      </pc:sldChg>
      <pc:sldChg chg="del">
        <pc:chgData name="David Redfern" userId="0ed7459e32ad7201" providerId="LiveId" clId="{282B3EB8-C76B-4374-AB4A-3AB5BCBA2D9A}" dt="2025-01-23T11:06:17.451" v="232" actId="47"/>
        <pc:sldMkLst>
          <pc:docMk/>
          <pc:sldMk cId="1033858462" sldId="445"/>
        </pc:sldMkLst>
      </pc:sldChg>
      <pc:sldChg chg="modSp add mod">
        <pc:chgData name="David Redfern" userId="0ed7459e32ad7201" providerId="LiveId" clId="{282B3EB8-C76B-4374-AB4A-3AB5BCBA2D9A}" dt="2025-01-19T10:21:15.119" v="182" actId="113"/>
        <pc:sldMkLst>
          <pc:docMk/>
          <pc:sldMk cId="2941073345" sldId="446"/>
        </pc:sldMkLst>
        <pc:spChg chg="mod">
          <ac:chgData name="David Redfern" userId="0ed7459e32ad7201" providerId="LiveId" clId="{282B3EB8-C76B-4374-AB4A-3AB5BCBA2D9A}" dt="2025-01-19T10:21:15.119" v="182" actId="113"/>
          <ac:spMkLst>
            <pc:docMk/>
            <pc:sldMk cId="2941073345" sldId="446"/>
            <ac:spMk id="2" creationId="{02252AC0-07CA-9CDF-C17E-FC22E8C562D1}"/>
          </ac:spMkLst>
        </pc:spChg>
        <pc:spChg chg="mod">
          <ac:chgData name="David Redfern" userId="0ed7459e32ad7201" providerId="LiveId" clId="{282B3EB8-C76B-4374-AB4A-3AB5BCBA2D9A}" dt="2025-01-19T10:21:11.207" v="181" actId="27636"/>
          <ac:spMkLst>
            <pc:docMk/>
            <pc:sldMk cId="2941073345" sldId="446"/>
            <ac:spMk id="7" creationId="{90A8A1A3-0C90-6E50-7FC6-CF85E09B429E}"/>
          </ac:spMkLst>
        </pc:spChg>
      </pc:sldChg>
      <pc:sldChg chg="del">
        <pc:chgData name="David Redfern" userId="0ed7459e32ad7201" providerId="LiveId" clId="{282B3EB8-C76B-4374-AB4A-3AB5BCBA2D9A}" dt="2025-01-19T10:13:53.759" v="6" actId="47"/>
        <pc:sldMkLst>
          <pc:docMk/>
          <pc:sldMk cId="3939065873" sldId="446"/>
        </pc:sldMkLst>
      </pc:sldChg>
      <pc:sldChg chg="addSp modSp add mod">
        <pc:chgData name="David Redfern" userId="0ed7459e32ad7201" providerId="LiveId" clId="{282B3EB8-C76B-4374-AB4A-3AB5BCBA2D9A}" dt="2025-01-23T11:06:35.286" v="237" actId="20577"/>
        <pc:sldMkLst>
          <pc:docMk/>
          <pc:sldMk cId="342365220" sldId="447"/>
        </pc:sldMkLst>
        <pc:spChg chg="mod">
          <ac:chgData name="David Redfern" userId="0ed7459e32ad7201" providerId="LiveId" clId="{282B3EB8-C76B-4374-AB4A-3AB5BCBA2D9A}" dt="2025-01-19T10:22:26.147" v="186" actId="113"/>
          <ac:spMkLst>
            <pc:docMk/>
            <pc:sldMk cId="342365220" sldId="447"/>
            <ac:spMk id="2" creationId="{7445F4F1-19C3-7681-81BC-3208EDC96A6B}"/>
          </ac:spMkLst>
        </pc:spChg>
        <pc:spChg chg="mod">
          <ac:chgData name="David Redfern" userId="0ed7459e32ad7201" providerId="LiveId" clId="{282B3EB8-C76B-4374-AB4A-3AB5BCBA2D9A}" dt="2025-01-23T11:06:35.286" v="237" actId="20577"/>
          <ac:spMkLst>
            <pc:docMk/>
            <pc:sldMk cId="342365220" sldId="447"/>
            <ac:spMk id="4" creationId="{814B71AB-47E1-F2EF-DCD1-D410EF86CF2F}"/>
          </ac:spMkLst>
        </pc:spChg>
        <pc:spChg chg="mod">
          <ac:chgData name="David Redfern" userId="0ed7459e32ad7201" providerId="LiveId" clId="{282B3EB8-C76B-4374-AB4A-3AB5BCBA2D9A}" dt="2025-01-19T10:24:01.837" v="224" actId="14100"/>
          <ac:spMkLst>
            <pc:docMk/>
            <pc:sldMk cId="342365220" sldId="447"/>
            <ac:spMk id="7" creationId="{5DEDBB55-90FF-0EF8-449C-F7C1803334D8}"/>
          </ac:spMkLst>
        </pc:spChg>
        <pc:picChg chg="add mod">
          <ac:chgData name="David Redfern" userId="0ed7459e32ad7201" providerId="LiveId" clId="{282B3EB8-C76B-4374-AB4A-3AB5BCBA2D9A}" dt="2025-01-19T10:24:03.383" v="225"/>
          <ac:picMkLst>
            <pc:docMk/>
            <pc:sldMk cId="342365220" sldId="447"/>
            <ac:picMk id="3" creationId="{338880EC-52D7-A5C6-E6CE-C981A90A8FBA}"/>
          </ac:picMkLst>
        </pc:picChg>
      </pc:sldChg>
      <pc:sldChg chg="del">
        <pc:chgData name="David Redfern" userId="0ed7459e32ad7201" providerId="LiveId" clId="{282B3EB8-C76B-4374-AB4A-3AB5BCBA2D9A}" dt="2025-01-19T10:13:54.560" v="7" actId="47"/>
        <pc:sldMkLst>
          <pc:docMk/>
          <pc:sldMk cId="3301656751" sldId="447"/>
        </pc:sldMkLst>
      </pc:sldChg>
      <pc:sldChg chg="addSp delSp modSp add mod">
        <pc:chgData name="David Redfern" userId="0ed7459e32ad7201" providerId="LiveId" clId="{282B3EB8-C76B-4374-AB4A-3AB5BCBA2D9A}" dt="2025-01-23T11:13:16.051" v="325" actId="14100"/>
        <pc:sldMkLst>
          <pc:docMk/>
          <pc:sldMk cId="91797175" sldId="448"/>
        </pc:sldMkLst>
        <pc:spChg chg="mod">
          <ac:chgData name="David Redfern" userId="0ed7459e32ad7201" providerId="LiveId" clId="{282B3EB8-C76B-4374-AB4A-3AB5BCBA2D9A}" dt="2025-01-23T11:11:34.526" v="315" actId="20577"/>
          <ac:spMkLst>
            <pc:docMk/>
            <pc:sldMk cId="91797175" sldId="448"/>
            <ac:spMk id="2" creationId="{63ECDC3C-2AAD-580B-2323-3042BAC31ED8}"/>
          </ac:spMkLst>
        </pc:spChg>
        <pc:spChg chg="add mod">
          <ac:chgData name="David Redfern" userId="0ed7459e32ad7201" providerId="LiveId" clId="{282B3EB8-C76B-4374-AB4A-3AB5BCBA2D9A}" dt="2025-01-23T11:13:16.051" v="325" actId="14100"/>
          <ac:spMkLst>
            <pc:docMk/>
            <pc:sldMk cId="91797175" sldId="448"/>
            <ac:spMk id="5" creationId="{8B4E4B41-C2E1-0F00-9178-60591796B2D7}"/>
          </ac:spMkLst>
        </pc:spChg>
      </pc:sldChg>
      <pc:sldChg chg="del">
        <pc:chgData name="David Redfern" userId="0ed7459e32ad7201" providerId="LiveId" clId="{282B3EB8-C76B-4374-AB4A-3AB5BCBA2D9A}" dt="2025-01-19T10:13:55.764" v="8" actId="47"/>
        <pc:sldMkLst>
          <pc:docMk/>
          <pc:sldMk cId="4213009407" sldId="448"/>
        </pc:sldMkLst>
      </pc:sldChg>
      <pc:sldChg chg="modSp add mod">
        <pc:chgData name="David Redfern" userId="0ed7459e32ad7201" providerId="LiveId" clId="{282B3EB8-C76B-4374-AB4A-3AB5BCBA2D9A}" dt="2025-01-23T11:46:38.014" v="885" actId="20577"/>
        <pc:sldMkLst>
          <pc:docMk/>
          <pc:sldMk cId="3009048756" sldId="449"/>
        </pc:sldMkLst>
        <pc:spChg chg="mod">
          <ac:chgData name="David Redfern" userId="0ed7459e32ad7201" providerId="LiveId" clId="{282B3EB8-C76B-4374-AB4A-3AB5BCBA2D9A}" dt="2025-01-23T11:14:13.374" v="339" actId="20577"/>
          <ac:spMkLst>
            <pc:docMk/>
            <pc:sldMk cId="3009048756" sldId="449"/>
            <ac:spMk id="2" creationId="{D48B40F1-1C17-9E0F-C757-640E698EABCB}"/>
          </ac:spMkLst>
        </pc:spChg>
        <pc:spChg chg="mod">
          <ac:chgData name="David Redfern" userId="0ed7459e32ad7201" providerId="LiveId" clId="{282B3EB8-C76B-4374-AB4A-3AB5BCBA2D9A}" dt="2025-01-23T11:46:38.014" v="885" actId="20577"/>
          <ac:spMkLst>
            <pc:docMk/>
            <pc:sldMk cId="3009048756" sldId="449"/>
            <ac:spMk id="3" creationId="{A87FE252-C506-EED2-93A4-9B7E38348C86}"/>
          </ac:spMkLst>
        </pc:spChg>
      </pc:sldChg>
      <pc:sldChg chg="addSp delSp modSp add mod">
        <pc:chgData name="David Redfern" userId="0ed7459e32ad7201" providerId="LiveId" clId="{282B3EB8-C76B-4374-AB4A-3AB5BCBA2D9A}" dt="2025-01-23T11:34:14.925" v="641" actId="20577"/>
        <pc:sldMkLst>
          <pc:docMk/>
          <pc:sldMk cId="4087882421" sldId="450"/>
        </pc:sldMkLst>
        <pc:spChg chg="mod">
          <ac:chgData name="David Redfern" userId="0ed7459e32ad7201" providerId="LiveId" clId="{282B3EB8-C76B-4374-AB4A-3AB5BCBA2D9A}" dt="2025-01-23T11:19:34.046" v="468" actId="20577"/>
          <ac:spMkLst>
            <pc:docMk/>
            <pc:sldMk cId="4087882421" sldId="450"/>
            <ac:spMk id="2" creationId="{19F8FF60-1E08-0A22-12D4-216000321A3F}"/>
          </ac:spMkLst>
        </pc:spChg>
        <pc:spChg chg="add mod">
          <ac:chgData name="David Redfern" userId="0ed7459e32ad7201" providerId="LiveId" clId="{282B3EB8-C76B-4374-AB4A-3AB5BCBA2D9A}" dt="2025-01-23T11:34:14.925" v="641" actId="20577"/>
          <ac:spMkLst>
            <pc:docMk/>
            <pc:sldMk cId="4087882421" sldId="450"/>
            <ac:spMk id="8" creationId="{7FADE598-8A14-52EB-DA78-2D5FCCD5714F}"/>
          </ac:spMkLst>
        </pc:spChg>
        <pc:picChg chg="add mod">
          <ac:chgData name="David Redfern" userId="0ed7459e32ad7201" providerId="LiveId" clId="{282B3EB8-C76B-4374-AB4A-3AB5BCBA2D9A}" dt="2025-01-23T11:30:52.015" v="617" actId="14100"/>
          <ac:picMkLst>
            <pc:docMk/>
            <pc:sldMk cId="4087882421" sldId="450"/>
            <ac:picMk id="7" creationId="{5F764CD1-1311-2987-ADAB-386DD323424F}"/>
          </ac:picMkLst>
        </pc:picChg>
      </pc:sldChg>
    </pc:docChg>
  </pc:docChgLst>
  <pc:docChgLst>
    <pc:chgData name="Ben Roberts" userId="afd2b2f5-d19b-458d-8355-bb03a636b71a" providerId="ADAL" clId="{EF92385C-615A-F141-A046-733857A35882}"/>
    <pc:docChg chg="modSld">
      <pc:chgData name="Ben Roberts" userId="afd2b2f5-d19b-458d-8355-bb03a636b71a" providerId="ADAL" clId="{EF92385C-615A-F141-A046-733857A35882}" dt="2025-03-21T11:48:24.571" v="0" actId="20577"/>
      <pc:docMkLst>
        <pc:docMk/>
      </pc:docMkLst>
      <pc:sldChg chg="modSp mod">
        <pc:chgData name="Ben Roberts" userId="afd2b2f5-d19b-458d-8355-bb03a636b71a" providerId="ADAL" clId="{EF92385C-615A-F141-A046-733857A35882}" dt="2025-03-21T11:48:24.571" v="0" actId="20577"/>
        <pc:sldMkLst>
          <pc:docMk/>
          <pc:sldMk cId="0" sldId="292"/>
        </pc:sldMkLst>
        <pc:spChg chg="mod">
          <ac:chgData name="Ben Roberts" userId="afd2b2f5-d19b-458d-8355-bb03a636b71a" providerId="ADAL" clId="{EF92385C-615A-F141-A046-733857A35882}" dt="2025-03-21T11:48:24.571" v="0" actId="20577"/>
          <ac:spMkLst>
            <pc:docMk/>
            <pc:sldMk cId="0" sldId="292"/>
            <ac:spMk id="3" creationId="{00000000-0000-0000-0000-000000000000}"/>
          </ac:spMkLst>
        </pc:spChg>
      </pc:sldChg>
    </pc:docChg>
  </pc:docChgLst>
  <pc:docChgLst>
    <pc:chgData name="David Redfern" userId="0ed7459e32ad7201" providerId="LiveId" clId="{70C9F817-FE08-4512-BA97-C3107E343274}"/>
    <pc:docChg chg="undo custSel addSld modSld sldOrd">
      <pc:chgData name="David Redfern" userId="0ed7459e32ad7201" providerId="LiveId" clId="{70C9F817-FE08-4512-BA97-C3107E343274}" dt="2024-07-09T09:47:25.911" v="1751" actId="2710"/>
      <pc:docMkLst>
        <pc:docMk/>
      </pc:docMkLst>
      <pc:sldChg chg="addSp delSp modSp mod">
        <pc:chgData name="David Redfern" userId="0ed7459e32ad7201" providerId="LiveId" clId="{70C9F817-FE08-4512-BA97-C3107E343274}" dt="2024-07-09T09:21:07.106" v="652" actId="20577"/>
        <pc:sldMkLst>
          <pc:docMk/>
          <pc:sldMk cId="2228435026" sldId="256"/>
        </pc:sldMkLst>
      </pc:sldChg>
      <pc:sldChg chg="modSp mod">
        <pc:chgData name="David Redfern" userId="0ed7459e32ad7201" providerId="LiveId" clId="{70C9F817-FE08-4512-BA97-C3107E343274}" dt="2024-07-09T09:32:33.507" v="1462" actId="20577"/>
        <pc:sldMkLst>
          <pc:docMk/>
          <pc:sldMk cId="3026579724" sldId="271"/>
        </pc:sldMkLst>
      </pc:sldChg>
      <pc:sldChg chg="modSp mod">
        <pc:chgData name="David Redfern" userId="0ed7459e32ad7201" providerId="LiveId" clId="{70C9F817-FE08-4512-BA97-C3107E343274}" dt="2024-07-09T09:31:07.787" v="1404" actId="20577"/>
        <pc:sldMkLst>
          <pc:docMk/>
          <pc:sldMk cId="0" sldId="285"/>
        </pc:sldMkLst>
      </pc:sldChg>
      <pc:sldChg chg="addSp modSp mod">
        <pc:chgData name="David Redfern" userId="0ed7459e32ad7201" providerId="LiveId" clId="{70C9F817-FE08-4512-BA97-C3107E343274}" dt="2024-07-09T09:47:25.911" v="1751" actId="2710"/>
        <pc:sldMkLst>
          <pc:docMk/>
          <pc:sldMk cId="2544897079" sldId="422"/>
        </pc:sldMkLst>
      </pc:sldChg>
      <pc:sldChg chg="modSp mod">
        <pc:chgData name="David Redfern" userId="0ed7459e32ad7201" providerId="LiveId" clId="{70C9F817-FE08-4512-BA97-C3107E343274}" dt="2024-07-09T09:31:36.453" v="1407" actId="20577"/>
        <pc:sldMkLst>
          <pc:docMk/>
          <pc:sldMk cId="2178942758" sldId="424"/>
        </pc:sldMkLst>
      </pc:sldChg>
      <pc:sldChg chg="modSp mod">
        <pc:chgData name="David Redfern" userId="0ed7459e32ad7201" providerId="LiveId" clId="{70C9F817-FE08-4512-BA97-C3107E343274}" dt="2024-07-09T09:34:20.115" v="1509" actId="20577"/>
        <pc:sldMkLst>
          <pc:docMk/>
          <pc:sldMk cId="2128178615" sldId="425"/>
        </pc:sldMkLst>
      </pc:sldChg>
      <pc:sldChg chg="modSp mod">
        <pc:chgData name="David Redfern" userId="0ed7459e32ad7201" providerId="LiveId" clId="{70C9F817-FE08-4512-BA97-C3107E343274}" dt="2024-06-29T09:59:13.461" v="348" actId="12"/>
        <pc:sldMkLst>
          <pc:docMk/>
          <pc:sldMk cId="3988879911" sldId="427"/>
        </pc:sldMkLst>
      </pc:sldChg>
      <pc:sldChg chg="modSp mod">
        <pc:chgData name="David Redfern" userId="0ed7459e32ad7201" providerId="LiveId" clId="{70C9F817-FE08-4512-BA97-C3107E343274}" dt="2024-07-09T09:35:04.826" v="1523" actId="20577"/>
        <pc:sldMkLst>
          <pc:docMk/>
          <pc:sldMk cId="2102668651" sldId="428"/>
        </pc:sldMkLst>
      </pc:sldChg>
      <pc:sldChg chg="addSp delSp modSp mod">
        <pc:chgData name="David Redfern" userId="0ed7459e32ad7201" providerId="LiveId" clId="{70C9F817-FE08-4512-BA97-C3107E343274}" dt="2024-07-09T09:46:17.594" v="1694" actId="20577"/>
        <pc:sldMkLst>
          <pc:docMk/>
          <pc:sldMk cId="4233407755" sldId="429"/>
        </pc:sldMkLst>
      </pc:sldChg>
      <pc:sldChg chg="addSp modSp mod">
        <pc:chgData name="David Redfern" userId="0ed7459e32ad7201" providerId="LiveId" clId="{70C9F817-FE08-4512-BA97-C3107E343274}" dt="2024-07-09T09:37:37.411" v="1571" actId="20577"/>
        <pc:sldMkLst>
          <pc:docMk/>
          <pc:sldMk cId="2154935925" sldId="430"/>
        </pc:sldMkLst>
      </pc:sldChg>
      <pc:sldChg chg="modSp mod">
        <pc:chgData name="David Redfern" userId="0ed7459e32ad7201" providerId="LiveId" clId="{70C9F817-FE08-4512-BA97-C3107E343274}" dt="2024-07-09T09:38:47.950" v="1587" actId="20577"/>
        <pc:sldMkLst>
          <pc:docMk/>
          <pc:sldMk cId="2959064863" sldId="431"/>
        </pc:sldMkLst>
      </pc:sldChg>
      <pc:sldChg chg="modSp mod">
        <pc:chgData name="David Redfern" userId="0ed7459e32ad7201" providerId="LiveId" clId="{70C9F817-FE08-4512-BA97-C3107E343274}" dt="2024-07-09T09:44:23.237" v="1670" actId="113"/>
        <pc:sldMkLst>
          <pc:docMk/>
          <pc:sldMk cId="2391239055" sldId="432"/>
        </pc:sldMkLst>
      </pc:sldChg>
      <pc:sldChg chg="addSp modSp mod">
        <pc:chgData name="David Redfern" userId="0ed7459e32ad7201" providerId="LiveId" clId="{70C9F817-FE08-4512-BA97-C3107E343274}" dt="2024-07-09T09:40:36.895" v="1654" actId="20577"/>
        <pc:sldMkLst>
          <pc:docMk/>
          <pc:sldMk cId="4053419887" sldId="433"/>
        </pc:sldMkLst>
      </pc:sldChg>
      <pc:sldChg chg="modSp mod">
        <pc:chgData name="David Redfern" userId="0ed7459e32ad7201" providerId="LiveId" clId="{70C9F817-FE08-4512-BA97-C3107E343274}" dt="2024-07-09T09:43:35.472" v="1668" actId="20577"/>
        <pc:sldMkLst>
          <pc:docMk/>
          <pc:sldMk cId="388833802" sldId="434"/>
        </pc:sldMkLst>
      </pc:sldChg>
      <pc:sldChg chg="modSp mod ord">
        <pc:chgData name="David Redfern" userId="0ed7459e32ad7201" providerId="LiveId" clId="{70C9F817-FE08-4512-BA97-C3107E343274}" dt="2024-07-09T09:42:36.774" v="1655" actId="20577"/>
        <pc:sldMkLst>
          <pc:docMk/>
          <pc:sldMk cId="2878849729" sldId="435"/>
        </pc:sldMkLst>
      </pc:sldChg>
      <pc:sldChg chg="modSp new mod">
        <pc:chgData name="David Redfern" userId="0ed7459e32ad7201" providerId="LiveId" clId="{70C9F817-FE08-4512-BA97-C3107E343274}" dt="2024-07-09T09:45:24.299" v="1690" actId="20577"/>
        <pc:sldMkLst>
          <pc:docMk/>
          <pc:sldMk cId="3852319691" sldId="436"/>
        </pc:sldMkLst>
      </pc:sldChg>
    </pc:docChg>
  </pc:docChgLst>
  <pc:docChgLst>
    <pc:chgData name="David Redfern" userId="0ed7459e32ad7201" providerId="LiveId" clId="{42FBEB3C-FA2E-43FB-A601-0EFF76C93C20}"/>
    <pc:docChg chg="custSel addSld modSld sldOrd">
      <pc:chgData name="David Redfern" userId="0ed7459e32ad7201" providerId="LiveId" clId="{42FBEB3C-FA2E-43FB-A601-0EFF76C93C20}" dt="2024-06-27T15:49:30.832" v="1373" actId="12"/>
      <pc:docMkLst>
        <pc:docMk/>
      </pc:docMkLst>
      <pc:sldChg chg="modSp mod">
        <pc:chgData name="David Redfern" userId="0ed7459e32ad7201" providerId="LiveId" clId="{42FBEB3C-FA2E-43FB-A601-0EFF76C93C20}" dt="2024-06-27T15:44:06.461" v="1334" actId="20577"/>
        <pc:sldMkLst>
          <pc:docMk/>
          <pc:sldMk cId="2228435026" sldId="256"/>
        </pc:sldMkLst>
      </pc:sldChg>
      <pc:sldChg chg="modSp mod">
        <pc:chgData name="David Redfern" userId="0ed7459e32ad7201" providerId="LiveId" clId="{42FBEB3C-FA2E-43FB-A601-0EFF76C93C20}" dt="2024-06-27T15:49:30.832" v="1373" actId="12"/>
        <pc:sldMkLst>
          <pc:docMk/>
          <pc:sldMk cId="0" sldId="285"/>
        </pc:sldMkLst>
      </pc:sldChg>
      <pc:sldChg chg="modSp mod">
        <pc:chgData name="David Redfern" userId="0ed7459e32ad7201" providerId="LiveId" clId="{42FBEB3C-FA2E-43FB-A601-0EFF76C93C20}" dt="2024-06-07T05:59:54.588" v="445" actId="1076"/>
        <pc:sldMkLst>
          <pc:docMk/>
          <pc:sldMk cId="2544897079" sldId="422"/>
        </pc:sldMkLst>
      </pc:sldChg>
      <pc:sldChg chg="modSp mod">
        <pc:chgData name="David Redfern" userId="0ed7459e32ad7201" providerId="LiveId" clId="{42FBEB3C-FA2E-43FB-A601-0EFF76C93C20}" dt="2024-06-07T06:02:59.435" v="527" actId="5793"/>
        <pc:sldMkLst>
          <pc:docMk/>
          <pc:sldMk cId="2128178615" sldId="425"/>
        </pc:sldMkLst>
      </pc:sldChg>
      <pc:sldChg chg="addSp delSp modSp add mod">
        <pc:chgData name="David Redfern" userId="0ed7459e32ad7201" providerId="LiveId" clId="{42FBEB3C-FA2E-43FB-A601-0EFF76C93C20}" dt="2024-06-04T11:06:36.744" v="44" actId="20577"/>
        <pc:sldMkLst>
          <pc:docMk/>
          <pc:sldMk cId="370385412" sldId="426"/>
        </pc:sldMkLst>
      </pc:sldChg>
      <pc:sldChg chg="modSp mod">
        <pc:chgData name="David Redfern" userId="0ed7459e32ad7201" providerId="LiveId" clId="{42FBEB3C-FA2E-43FB-A601-0EFF76C93C20}" dt="2024-06-06T20:38:31.711" v="102" actId="20577"/>
        <pc:sldMkLst>
          <pc:docMk/>
          <pc:sldMk cId="3988879911" sldId="427"/>
        </pc:sldMkLst>
      </pc:sldChg>
      <pc:sldChg chg="modSp mod">
        <pc:chgData name="David Redfern" userId="0ed7459e32ad7201" providerId="LiveId" clId="{42FBEB3C-FA2E-43FB-A601-0EFF76C93C20}" dt="2024-06-06T20:37:08.609" v="92" actId="20577"/>
        <pc:sldMkLst>
          <pc:docMk/>
          <pc:sldMk cId="2102668651" sldId="428"/>
        </pc:sldMkLst>
      </pc:sldChg>
      <pc:sldChg chg="modSp mod">
        <pc:chgData name="David Redfern" userId="0ed7459e32ad7201" providerId="LiveId" clId="{42FBEB3C-FA2E-43FB-A601-0EFF76C93C20}" dt="2024-06-07T06:01:35.270" v="476" actId="20577"/>
        <pc:sldMkLst>
          <pc:docMk/>
          <pc:sldMk cId="4233407755" sldId="429"/>
        </pc:sldMkLst>
      </pc:sldChg>
      <pc:sldChg chg="addSp modSp mod">
        <pc:chgData name="David Redfern" userId="0ed7459e32ad7201" providerId="LiveId" clId="{42FBEB3C-FA2E-43FB-A601-0EFF76C93C20}" dt="2024-06-07T05:58:35.023" v="441" actId="20577"/>
        <pc:sldMkLst>
          <pc:docMk/>
          <pc:sldMk cId="2154935925" sldId="430"/>
        </pc:sldMkLst>
      </pc:sldChg>
      <pc:sldChg chg="modSp mod">
        <pc:chgData name="David Redfern" userId="0ed7459e32ad7201" providerId="LiveId" clId="{42FBEB3C-FA2E-43FB-A601-0EFF76C93C20}" dt="2024-06-06T20:39:03.772" v="103" actId="14100"/>
        <pc:sldMkLst>
          <pc:docMk/>
          <pc:sldMk cId="2959064863" sldId="431"/>
        </pc:sldMkLst>
      </pc:sldChg>
      <pc:sldChg chg="modSp mod">
        <pc:chgData name="David Redfern" userId="0ed7459e32ad7201" providerId="LiveId" clId="{42FBEB3C-FA2E-43FB-A601-0EFF76C93C20}" dt="2024-06-24T13:02:31.638" v="1170" actId="20577"/>
        <pc:sldMkLst>
          <pc:docMk/>
          <pc:sldMk cId="2391239055" sldId="432"/>
        </pc:sldMkLst>
      </pc:sldChg>
      <pc:sldChg chg="addSp delSp modSp add mod">
        <pc:chgData name="David Redfern" userId="0ed7459e32ad7201" providerId="LiveId" clId="{42FBEB3C-FA2E-43FB-A601-0EFF76C93C20}" dt="2024-06-12T11:27:10.038" v="792" actId="20577"/>
        <pc:sldMkLst>
          <pc:docMk/>
          <pc:sldMk cId="4053419887" sldId="433"/>
        </pc:sldMkLst>
      </pc:sldChg>
      <pc:sldChg chg="addSp modSp add mod ord">
        <pc:chgData name="David Redfern" userId="0ed7459e32ad7201" providerId="LiveId" clId="{42FBEB3C-FA2E-43FB-A601-0EFF76C93C20}" dt="2024-06-24T13:09:56.575" v="1325" actId="20577"/>
        <pc:sldMkLst>
          <pc:docMk/>
          <pc:sldMk cId="388833802" sldId="434"/>
        </pc:sldMkLst>
      </pc:sldChg>
      <pc:sldChg chg="addSp delSp modSp add mod">
        <pc:chgData name="David Redfern" userId="0ed7459e32ad7201" providerId="LiveId" clId="{42FBEB3C-FA2E-43FB-A601-0EFF76C93C20}" dt="2024-06-27T15:47:02.334" v="1345" actId="207"/>
        <pc:sldMkLst>
          <pc:docMk/>
          <pc:sldMk cId="2878849729" sldId="435"/>
        </pc:sldMkLst>
      </pc:sldChg>
    </pc:docChg>
  </pc:docChgLst>
  <pc:docChgLst>
    <pc:chgData name="David Redfern" userId="0ed7459e32ad7201" providerId="LiveId" clId="{CA710850-C128-4746-976D-FE717CD780E8}"/>
    <pc:docChg chg="custSel addSld modSld">
      <pc:chgData name="David Redfern" userId="0ed7459e32ad7201" providerId="LiveId" clId="{CA710850-C128-4746-976D-FE717CD780E8}" dt="2024-04-23T07:05:54.158" v="15" actId="6549"/>
      <pc:docMkLst>
        <pc:docMk/>
      </pc:docMkLst>
      <pc:sldChg chg="addSp delSp modSp add mod">
        <pc:chgData name="David Redfern" userId="0ed7459e32ad7201" providerId="LiveId" clId="{CA710850-C128-4746-976D-FE717CD780E8}" dt="2024-04-23T07:04:13.730" v="4" actId="1076"/>
        <pc:sldMkLst>
          <pc:docMk/>
          <pc:sldMk cId="2178942758" sldId="424"/>
        </pc:sldMkLst>
      </pc:sldChg>
      <pc:sldChg chg="modSp new mod">
        <pc:chgData name="David Redfern" userId="0ed7459e32ad7201" providerId="LiveId" clId="{CA710850-C128-4746-976D-FE717CD780E8}" dt="2024-04-23T07:05:54.158" v="15" actId="6549"/>
        <pc:sldMkLst>
          <pc:docMk/>
          <pc:sldMk cId="2128178615" sldId="425"/>
        </pc:sldMkLst>
      </pc:sldChg>
    </pc:docChg>
  </pc:docChgLst>
  <pc:docChgLst>
    <pc:chgData name="David Redfern" userId="0ed7459e32ad7201" providerId="LiveId" clId="{10378764-C2D5-4CCA-B66D-A4B282206FBA}"/>
    <pc:docChg chg="undo custSel addSld delSld modSld">
      <pc:chgData name="David Redfern" userId="0ed7459e32ad7201" providerId="LiveId" clId="{10378764-C2D5-4CCA-B66D-A4B282206FBA}" dt="2024-07-31T15:35:49.079" v="1320" actId="20577"/>
      <pc:docMkLst>
        <pc:docMk/>
      </pc:docMkLst>
      <pc:sldChg chg="modSp mod">
        <pc:chgData name="David Redfern" userId="0ed7459e32ad7201" providerId="LiveId" clId="{10378764-C2D5-4CCA-B66D-A4B282206FBA}" dt="2024-07-31T15:00:18.962" v="101" actId="20577"/>
        <pc:sldMkLst>
          <pc:docMk/>
          <pc:sldMk cId="2228435026" sldId="256"/>
        </pc:sldMkLst>
      </pc:sldChg>
      <pc:sldChg chg="del">
        <pc:chgData name="David Redfern" userId="0ed7459e32ad7201" providerId="LiveId" clId="{10378764-C2D5-4CCA-B66D-A4B282206FBA}" dt="2024-07-31T15:16:29.450" v="711" actId="47"/>
        <pc:sldMkLst>
          <pc:docMk/>
          <pc:sldMk cId="3026579724" sldId="271"/>
        </pc:sldMkLst>
      </pc:sldChg>
      <pc:sldChg chg="addSp delSp modSp mod">
        <pc:chgData name="David Redfern" userId="0ed7459e32ad7201" providerId="LiveId" clId="{10378764-C2D5-4CCA-B66D-A4B282206FBA}" dt="2024-07-31T15:11:36.829" v="528" actId="20577"/>
        <pc:sldMkLst>
          <pc:docMk/>
          <pc:sldMk cId="0" sldId="285"/>
        </pc:sldMkLst>
      </pc:sldChg>
      <pc:sldChg chg="del">
        <pc:chgData name="David Redfern" userId="0ed7459e32ad7201" providerId="LiveId" clId="{10378764-C2D5-4CCA-B66D-A4B282206FBA}" dt="2024-07-31T15:23:13.971" v="1124" actId="47"/>
        <pc:sldMkLst>
          <pc:docMk/>
          <pc:sldMk cId="2544897079" sldId="422"/>
        </pc:sldMkLst>
      </pc:sldChg>
      <pc:sldChg chg="addSp delSp modSp mod">
        <pc:chgData name="David Redfern" userId="0ed7459e32ad7201" providerId="LiveId" clId="{10378764-C2D5-4CCA-B66D-A4B282206FBA}" dt="2024-07-31T15:15:36.487" v="710" actId="14100"/>
        <pc:sldMkLst>
          <pc:docMk/>
          <pc:sldMk cId="2178942758" sldId="424"/>
        </pc:sldMkLst>
      </pc:sldChg>
      <pc:sldChg chg="modSp mod">
        <pc:chgData name="David Redfern" userId="0ed7459e32ad7201" providerId="LiveId" clId="{10378764-C2D5-4CCA-B66D-A4B282206FBA}" dt="2024-07-31T15:34:55.370" v="1312" actId="14100"/>
        <pc:sldMkLst>
          <pc:docMk/>
          <pc:sldMk cId="2128178615" sldId="425"/>
        </pc:sldMkLst>
      </pc:sldChg>
      <pc:sldChg chg="del">
        <pc:chgData name="David Redfern" userId="0ed7459e32ad7201" providerId="LiveId" clId="{10378764-C2D5-4CCA-B66D-A4B282206FBA}" dt="2024-07-31T15:23:17.321" v="1126" actId="47"/>
        <pc:sldMkLst>
          <pc:docMk/>
          <pc:sldMk cId="3988879911" sldId="427"/>
        </pc:sldMkLst>
      </pc:sldChg>
      <pc:sldChg chg="del">
        <pc:chgData name="David Redfern" userId="0ed7459e32ad7201" providerId="LiveId" clId="{10378764-C2D5-4CCA-B66D-A4B282206FBA}" dt="2024-07-31T15:18:19.438" v="756" actId="47"/>
        <pc:sldMkLst>
          <pc:docMk/>
          <pc:sldMk cId="2102668651" sldId="428"/>
        </pc:sldMkLst>
      </pc:sldChg>
      <pc:sldChg chg="addSp delSp modSp mod">
        <pc:chgData name="David Redfern" userId="0ed7459e32ad7201" providerId="LiveId" clId="{10378764-C2D5-4CCA-B66D-A4B282206FBA}" dt="2024-07-31T15:35:49.079" v="1320" actId="20577"/>
        <pc:sldMkLst>
          <pc:docMk/>
          <pc:sldMk cId="4233407755" sldId="429"/>
        </pc:sldMkLst>
      </pc:sldChg>
      <pc:sldChg chg="del">
        <pc:chgData name="David Redfern" userId="0ed7459e32ad7201" providerId="LiveId" clId="{10378764-C2D5-4CCA-B66D-A4B282206FBA}" dt="2024-07-31T15:23:14.670" v="1125" actId="47"/>
        <pc:sldMkLst>
          <pc:docMk/>
          <pc:sldMk cId="2154935925" sldId="430"/>
        </pc:sldMkLst>
      </pc:sldChg>
      <pc:sldChg chg="del">
        <pc:chgData name="David Redfern" userId="0ed7459e32ad7201" providerId="LiveId" clId="{10378764-C2D5-4CCA-B66D-A4B282206FBA}" dt="2024-07-31T15:23:18.061" v="1127" actId="47"/>
        <pc:sldMkLst>
          <pc:docMk/>
          <pc:sldMk cId="2959064863" sldId="431"/>
        </pc:sldMkLst>
      </pc:sldChg>
      <pc:sldChg chg="del">
        <pc:chgData name="David Redfern" userId="0ed7459e32ad7201" providerId="LiveId" clId="{10378764-C2D5-4CCA-B66D-A4B282206FBA}" dt="2024-07-31T15:29:55.114" v="1247" actId="47"/>
        <pc:sldMkLst>
          <pc:docMk/>
          <pc:sldMk cId="2391239055" sldId="432"/>
        </pc:sldMkLst>
      </pc:sldChg>
      <pc:sldChg chg="del">
        <pc:chgData name="David Redfern" userId="0ed7459e32ad7201" providerId="LiveId" clId="{10378764-C2D5-4CCA-B66D-A4B282206FBA}" dt="2024-07-31T15:23:19.280" v="1128" actId="47"/>
        <pc:sldMkLst>
          <pc:docMk/>
          <pc:sldMk cId="4053419887" sldId="433"/>
        </pc:sldMkLst>
      </pc:sldChg>
      <pc:sldChg chg="del">
        <pc:chgData name="David Redfern" userId="0ed7459e32ad7201" providerId="LiveId" clId="{10378764-C2D5-4CCA-B66D-A4B282206FBA}" dt="2024-07-31T15:23:21.611" v="1130" actId="47"/>
        <pc:sldMkLst>
          <pc:docMk/>
          <pc:sldMk cId="388833802" sldId="434"/>
        </pc:sldMkLst>
      </pc:sldChg>
      <pc:sldChg chg="del">
        <pc:chgData name="David Redfern" userId="0ed7459e32ad7201" providerId="LiveId" clId="{10378764-C2D5-4CCA-B66D-A4B282206FBA}" dt="2024-07-31T15:23:20.311" v="1129" actId="47"/>
        <pc:sldMkLst>
          <pc:docMk/>
          <pc:sldMk cId="2878849729" sldId="435"/>
        </pc:sldMkLst>
      </pc:sldChg>
      <pc:sldChg chg="addSp modSp mod">
        <pc:chgData name="David Redfern" userId="0ed7459e32ad7201" providerId="LiveId" clId="{10378764-C2D5-4CCA-B66D-A4B282206FBA}" dt="2024-07-31T15:05:27.577" v="340" actId="113"/>
        <pc:sldMkLst>
          <pc:docMk/>
          <pc:sldMk cId="3852319691" sldId="436"/>
        </pc:sldMkLst>
      </pc:sldChg>
      <pc:sldChg chg="modSp add mod">
        <pc:chgData name="David Redfern" userId="0ed7459e32ad7201" providerId="LiveId" clId="{10378764-C2D5-4CCA-B66D-A4B282206FBA}" dt="2024-07-31T15:33:30.317" v="1306" actId="2710"/>
        <pc:sldMkLst>
          <pc:docMk/>
          <pc:sldMk cId="2673158076" sldId="437"/>
        </pc:sldMkLst>
      </pc:sldChg>
      <pc:sldChg chg="modSp add mod">
        <pc:chgData name="David Redfern" userId="0ed7459e32ad7201" providerId="LiveId" clId="{10378764-C2D5-4CCA-B66D-A4B282206FBA}" dt="2024-07-31T15:33:11.798" v="1303" actId="2710"/>
        <pc:sldMkLst>
          <pc:docMk/>
          <pc:sldMk cId="1599311546" sldId="438"/>
        </pc:sldMkLst>
      </pc:sldChg>
      <pc:sldChg chg="addSp delSp modSp add mod">
        <pc:chgData name="David Redfern" userId="0ed7459e32ad7201" providerId="LiveId" clId="{10378764-C2D5-4CCA-B66D-A4B282206FBA}" dt="2024-07-31T15:32:51.184" v="1299" actId="14100"/>
        <pc:sldMkLst>
          <pc:docMk/>
          <pc:sldMk cId="3826729973" sldId="439"/>
        </pc:sldMkLst>
      </pc:sldChg>
      <pc:sldChg chg="modSp add mod">
        <pc:chgData name="David Redfern" userId="0ed7459e32ad7201" providerId="LiveId" clId="{10378764-C2D5-4CCA-B66D-A4B282206FBA}" dt="2024-07-31T15:32:11.417" v="1290" actId="207"/>
        <pc:sldMkLst>
          <pc:docMk/>
          <pc:sldMk cId="3792504284" sldId="440"/>
        </pc:sldMkLst>
      </pc:sldChg>
    </pc:docChg>
  </pc:docChgLst>
  <pc:docChgLst>
    <pc:chgData name="David Redfern" userId="0ed7459e32ad7201" providerId="LiveId" clId="{3FBBE29F-4B53-4A43-9C22-CC81E7034389}"/>
    <pc:docChg chg="custSel addSld delSld modSld">
      <pc:chgData name="David Redfern" userId="0ed7459e32ad7201" providerId="LiveId" clId="{3FBBE29F-4B53-4A43-9C22-CC81E7034389}" dt="2024-03-30T15:44:28" v="174" actId="20577"/>
      <pc:docMkLst>
        <pc:docMk/>
      </pc:docMkLst>
      <pc:sldChg chg="modSp mod">
        <pc:chgData name="David Redfern" userId="0ed7459e32ad7201" providerId="LiveId" clId="{3FBBE29F-4B53-4A43-9C22-CC81E7034389}" dt="2024-03-30T15:32:44.342" v="48" actId="20577"/>
        <pc:sldMkLst>
          <pc:docMk/>
          <pc:sldMk cId="2228435026" sldId="256"/>
        </pc:sldMkLst>
      </pc:sldChg>
      <pc:sldChg chg="addSp delSp modSp mod">
        <pc:chgData name="David Redfern" userId="0ed7459e32ad7201" providerId="LiveId" clId="{3FBBE29F-4B53-4A43-9C22-CC81E7034389}" dt="2024-03-30T15:34:40.095" v="69"/>
        <pc:sldMkLst>
          <pc:docMk/>
          <pc:sldMk cId="808123435" sldId="260"/>
        </pc:sldMkLst>
      </pc:sldChg>
      <pc:sldChg chg="addSp delSp modSp mod">
        <pc:chgData name="David Redfern" userId="0ed7459e32ad7201" providerId="LiveId" clId="{3FBBE29F-4B53-4A43-9C22-CC81E7034389}" dt="2024-03-30T15:34:16.881" v="63" actId="6549"/>
        <pc:sldMkLst>
          <pc:docMk/>
          <pc:sldMk cId="3026579724" sldId="271"/>
        </pc:sldMkLst>
      </pc:sldChg>
      <pc:sldChg chg="addSp delSp modSp mod">
        <pc:chgData name="David Redfern" userId="0ed7459e32ad7201" providerId="LiveId" clId="{3FBBE29F-4B53-4A43-9C22-CC81E7034389}" dt="2024-03-30T15:33:34.452" v="55" actId="20577"/>
        <pc:sldMkLst>
          <pc:docMk/>
          <pc:sldMk cId="0" sldId="285"/>
        </pc:sldMkLst>
      </pc:sldChg>
      <pc:sldChg chg="addSp delSp modSp mod">
        <pc:chgData name="David Redfern" userId="0ed7459e32ad7201" providerId="LiveId" clId="{3FBBE29F-4B53-4A43-9C22-CC81E7034389}" dt="2024-03-30T15:44:28" v="174" actId="20577"/>
        <pc:sldMkLst>
          <pc:docMk/>
          <pc:sldMk cId="1143598935" sldId="359"/>
        </pc:sldMkLst>
      </pc:sldChg>
      <pc:sldChg chg="addSp delSp modSp mod">
        <pc:chgData name="David Redfern" userId="0ed7459e32ad7201" providerId="LiveId" clId="{3FBBE29F-4B53-4A43-9C22-CC81E7034389}" dt="2024-03-30T15:35:22.480" v="97"/>
        <pc:sldMkLst>
          <pc:docMk/>
          <pc:sldMk cId="2558163554" sldId="361"/>
        </pc:sldMkLst>
      </pc:sldChg>
      <pc:sldChg chg="del">
        <pc:chgData name="David Redfern" userId="0ed7459e32ad7201" providerId="LiveId" clId="{3FBBE29F-4B53-4A43-9C22-CC81E7034389}" dt="2024-03-30T15:36:24.902" v="129" actId="47"/>
        <pc:sldMkLst>
          <pc:docMk/>
          <pc:sldMk cId="4153135112" sldId="363"/>
        </pc:sldMkLst>
      </pc:sldChg>
      <pc:sldChg chg="del">
        <pc:chgData name="David Redfern" userId="0ed7459e32ad7201" providerId="LiveId" clId="{3FBBE29F-4B53-4A43-9C22-CC81E7034389}" dt="2024-03-30T15:33:44.353" v="56" actId="2696"/>
        <pc:sldMkLst>
          <pc:docMk/>
          <pc:sldMk cId="1772066129" sldId="364"/>
        </pc:sldMkLst>
      </pc:sldChg>
      <pc:sldChg chg="addSp delSp modSp mod">
        <pc:chgData name="David Redfern" userId="0ed7459e32ad7201" providerId="LiveId" clId="{3FBBE29F-4B53-4A43-9C22-CC81E7034389}" dt="2024-03-30T15:36:45.339" v="134"/>
        <pc:sldMkLst>
          <pc:docMk/>
          <pc:sldMk cId="3894072819" sldId="365"/>
        </pc:sldMkLst>
      </pc:sldChg>
      <pc:sldChg chg="addSp delSp modSp mod">
        <pc:chgData name="David Redfern" userId="0ed7459e32ad7201" providerId="LiveId" clId="{3FBBE29F-4B53-4A43-9C22-CC81E7034389}" dt="2024-03-30T15:35:46.587" v="122"/>
        <pc:sldMkLst>
          <pc:docMk/>
          <pc:sldMk cId="1035714034" sldId="366"/>
        </pc:sldMkLst>
      </pc:sldChg>
      <pc:sldChg chg="del">
        <pc:chgData name="David Redfern" userId="0ed7459e32ad7201" providerId="LiveId" clId="{3FBBE29F-4B53-4A43-9C22-CC81E7034389}" dt="2024-03-30T15:36:50.226" v="135" actId="47"/>
        <pc:sldMkLst>
          <pc:docMk/>
          <pc:sldMk cId="1918618991" sldId="368"/>
        </pc:sldMkLst>
      </pc:sldChg>
      <pc:sldChg chg="addSp delSp modSp mod">
        <pc:chgData name="David Redfern" userId="0ed7459e32ad7201" providerId="LiveId" clId="{3FBBE29F-4B53-4A43-9C22-CC81E7034389}" dt="2024-03-30T15:36:19.961" v="128"/>
        <pc:sldMkLst>
          <pc:docMk/>
          <pc:sldMk cId="0" sldId="417"/>
        </pc:sldMkLst>
      </pc:sldChg>
      <pc:sldChg chg="addSp delSp modSp add">
        <pc:chgData name="David Redfern" userId="0ed7459e32ad7201" providerId="LiveId" clId="{3FBBE29F-4B53-4A43-9C22-CC81E7034389}" dt="2024-03-30T15:39:20.101" v="147" actId="1076"/>
        <pc:sldMkLst>
          <pc:docMk/>
          <pc:sldMk cId="2753029081" sldId="418"/>
        </pc:sldMkLst>
      </pc:sldChg>
      <pc:sldChg chg="addSp delSp modSp add">
        <pc:chgData name="David Redfern" userId="0ed7459e32ad7201" providerId="LiveId" clId="{3FBBE29F-4B53-4A43-9C22-CC81E7034389}" dt="2024-03-30T15:40:34.491" v="151" actId="14100"/>
        <pc:sldMkLst>
          <pc:docMk/>
          <pc:sldMk cId="802163341" sldId="419"/>
        </pc:sldMkLst>
      </pc:sldChg>
      <pc:sldChg chg="addSp delSp modSp add">
        <pc:chgData name="David Redfern" userId="0ed7459e32ad7201" providerId="LiveId" clId="{3FBBE29F-4B53-4A43-9C22-CC81E7034389}" dt="2024-03-30T15:41:38.981" v="160" actId="1076"/>
        <pc:sldMkLst>
          <pc:docMk/>
          <pc:sldMk cId="353154362" sldId="420"/>
        </pc:sldMkLst>
      </pc:sldChg>
      <pc:sldChg chg="add">
        <pc:chgData name="David Redfern" userId="0ed7459e32ad7201" providerId="LiveId" clId="{3FBBE29F-4B53-4A43-9C22-CC81E7034389}" dt="2024-03-30T15:41:31.554" v="156" actId="2890"/>
        <pc:sldMkLst>
          <pc:docMk/>
          <pc:sldMk cId="2419591545" sldId="421"/>
        </pc:sldMkLst>
      </pc:sldChg>
      <pc:sldChg chg="addSp delSp modSp add">
        <pc:chgData name="David Redfern" userId="0ed7459e32ad7201" providerId="LiveId" clId="{3FBBE29F-4B53-4A43-9C22-CC81E7034389}" dt="2024-03-30T15:42:04.049" v="164" actId="14100"/>
        <pc:sldMkLst>
          <pc:docMk/>
          <pc:sldMk cId="2544897079" sldId="422"/>
        </pc:sldMkLst>
      </pc:sldChg>
      <pc:sldChg chg="modSp new mod">
        <pc:chgData name="David Redfern" userId="0ed7459e32ad7201" providerId="LiveId" clId="{3FBBE29F-4B53-4A43-9C22-CC81E7034389}" dt="2024-03-30T15:43:14.938" v="166"/>
        <pc:sldMkLst>
          <pc:docMk/>
          <pc:sldMk cId="2309756164" sldId="423"/>
        </pc:sldMkLst>
      </pc:sldChg>
    </pc:docChg>
  </pc:docChgLst>
  <pc:docChgLst>
    <pc:chgData name="David Redfern" userId="0ed7459e32ad7201" providerId="LiveId" clId="{49AD0C6E-A220-449E-9BFB-7184CE1BB4C5}"/>
    <pc:docChg chg="custSel modSld">
      <pc:chgData name="David Redfern" userId="0ed7459e32ad7201" providerId="LiveId" clId="{49AD0C6E-A220-449E-9BFB-7184CE1BB4C5}" dt="2025-02-17T15:49:12.505" v="96" actId="20577"/>
      <pc:docMkLst>
        <pc:docMk/>
      </pc:docMkLst>
      <pc:sldChg chg="modSp mod">
        <pc:chgData name="David Redfern" userId="0ed7459e32ad7201" providerId="LiveId" clId="{49AD0C6E-A220-449E-9BFB-7184CE1BB4C5}" dt="2025-02-17T15:47:40.841" v="93" actId="20577"/>
        <pc:sldMkLst>
          <pc:docMk/>
          <pc:sldMk cId="0" sldId="293"/>
        </pc:sldMkLst>
        <pc:spChg chg="mod">
          <ac:chgData name="David Redfern" userId="0ed7459e32ad7201" providerId="LiveId" clId="{49AD0C6E-A220-449E-9BFB-7184CE1BB4C5}" dt="2025-02-17T15:47:40.841" v="93" actId="20577"/>
          <ac:spMkLst>
            <pc:docMk/>
            <pc:sldMk cId="0" sldId="293"/>
            <ac:spMk id="3" creationId="{00000000-0000-0000-0000-000000000000}"/>
          </ac:spMkLst>
        </pc:spChg>
      </pc:sldChg>
      <pc:sldChg chg="modSp mod">
        <pc:chgData name="David Redfern" userId="0ed7459e32ad7201" providerId="LiveId" clId="{49AD0C6E-A220-449E-9BFB-7184CE1BB4C5}" dt="2025-02-17T15:45:39.366" v="76" actId="20577"/>
        <pc:sldMkLst>
          <pc:docMk/>
          <pc:sldMk cId="0" sldId="299"/>
        </pc:sldMkLst>
        <pc:spChg chg="mod">
          <ac:chgData name="David Redfern" userId="0ed7459e32ad7201" providerId="LiveId" clId="{49AD0C6E-A220-449E-9BFB-7184CE1BB4C5}" dt="2025-02-17T15:45:39.366" v="76" actId="20577"/>
          <ac:spMkLst>
            <pc:docMk/>
            <pc:sldMk cId="0" sldId="299"/>
            <ac:spMk id="3" creationId="{00000000-0000-0000-0000-000000000000}"/>
          </ac:spMkLst>
        </pc:spChg>
      </pc:sldChg>
      <pc:sldChg chg="modSp mod">
        <pc:chgData name="David Redfern" userId="0ed7459e32ad7201" providerId="LiveId" clId="{49AD0C6E-A220-449E-9BFB-7184CE1BB4C5}" dt="2025-02-17T15:49:12.505" v="96" actId="20577"/>
        <pc:sldMkLst>
          <pc:docMk/>
          <pc:sldMk cId="0" sldId="301"/>
        </pc:sldMkLst>
        <pc:spChg chg="mod">
          <ac:chgData name="David Redfern" userId="0ed7459e32ad7201" providerId="LiveId" clId="{49AD0C6E-A220-449E-9BFB-7184CE1BB4C5}" dt="2025-02-17T15:49:12.505" v="96" actId="20577"/>
          <ac:spMkLst>
            <pc:docMk/>
            <pc:sldMk cId="0" sldId="301"/>
            <ac:spMk id="6" creationId="{00000000-0000-0000-0000-000000000000}"/>
          </ac:spMkLst>
        </pc:spChg>
      </pc:sldChg>
      <pc:sldChg chg="modSp mod">
        <pc:chgData name="David Redfern" userId="0ed7459e32ad7201" providerId="LiveId" clId="{49AD0C6E-A220-449E-9BFB-7184CE1BB4C5}" dt="2025-02-17T15:40:50.737" v="35" actId="6549"/>
        <pc:sldMkLst>
          <pc:docMk/>
          <pc:sldMk cId="3852319691" sldId="436"/>
        </pc:sldMkLst>
        <pc:spChg chg="mod">
          <ac:chgData name="David Redfern" userId="0ed7459e32ad7201" providerId="LiveId" clId="{49AD0C6E-A220-449E-9BFB-7184CE1BB4C5}" dt="2025-02-17T15:40:50.737" v="35" actId="6549"/>
          <ac:spMkLst>
            <pc:docMk/>
            <pc:sldMk cId="3852319691" sldId="436"/>
            <ac:spMk id="7" creationId="{0EF5FC0A-0E44-2782-0C52-0BB12B0C4AC1}"/>
          </ac:spMkLst>
        </pc:spChg>
      </pc:sldChg>
      <pc:sldChg chg="modSp mod">
        <pc:chgData name="David Redfern" userId="0ed7459e32ad7201" providerId="LiveId" clId="{49AD0C6E-A220-449E-9BFB-7184CE1BB4C5}" dt="2025-02-17T15:42:50.191" v="65" actId="114"/>
        <pc:sldMkLst>
          <pc:docMk/>
          <pc:sldMk cId="2941073345" sldId="446"/>
        </pc:sldMkLst>
        <pc:spChg chg="mod">
          <ac:chgData name="David Redfern" userId="0ed7459e32ad7201" providerId="LiveId" clId="{49AD0C6E-A220-449E-9BFB-7184CE1BB4C5}" dt="2025-02-17T15:42:50.191" v="65" actId="114"/>
          <ac:spMkLst>
            <pc:docMk/>
            <pc:sldMk cId="2941073345" sldId="446"/>
            <ac:spMk id="7" creationId="{90A8A1A3-0C90-6E50-7FC6-CF85E09B429E}"/>
          </ac:spMkLst>
        </pc:spChg>
      </pc:sldChg>
      <pc:sldChg chg="modSp mod">
        <pc:chgData name="David Redfern" userId="0ed7459e32ad7201" providerId="LiveId" clId="{49AD0C6E-A220-449E-9BFB-7184CE1BB4C5}" dt="2025-02-17T15:43:13.812" v="73" actId="20577"/>
        <pc:sldMkLst>
          <pc:docMk/>
          <pc:sldMk cId="342365220" sldId="447"/>
        </pc:sldMkLst>
        <pc:spChg chg="mod">
          <ac:chgData name="David Redfern" userId="0ed7459e32ad7201" providerId="LiveId" clId="{49AD0C6E-A220-449E-9BFB-7184CE1BB4C5}" dt="2025-02-17T15:43:13.812" v="73" actId="20577"/>
          <ac:spMkLst>
            <pc:docMk/>
            <pc:sldMk cId="342365220" sldId="447"/>
            <ac:spMk id="7" creationId="{5DEDBB55-90FF-0EF8-449C-F7C1803334D8}"/>
          </ac:spMkLst>
        </pc:spChg>
      </pc:sldChg>
      <pc:sldChg chg="addSp delSp modSp mod">
        <pc:chgData name="David Redfern" userId="0ed7459e32ad7201" providerId="LiveId" clId="{49AD0C6E-A220-449E-9BFB-7184CE1BB4C5}" dt="2025-02-05T15:22:10.834" v="11" actId="14100"/>
        <pc:sldMkLst>
          <pc:docMk/>
          <pc:sldMk cId="91797175" sldId="448"/>
        </pc:sldMkLst>
        <pc:spChg chg="mod">
          <ac:chgData name="David Redfern" userId="0ed7459e32ad7201" providerId="LiveId" clId="{49AD0C6E-A220-449E-9BFB-7184CE1BB4C5}" dt="2025-02-05T15:22:10.834" v="11" actId="14100"/>
          <ac:spMkLst>
            <pc:docMk/>
            <pc:sldMk cId="91797175" sldId="448"/>
            <ac:spMk id="5" creationId="{8B4E4B41-C2E1-0F00-9178-60591796B2D7}"/>
          </ac:spMkLst>
        </pc:spChg>
        <pc:picChg chg="add mod">
          <ac:chgData name="David Redfern" userId="0ed7459e32ad7201" providerId="LiveId" clId="{49AD0C6E-A220-449E-9BFB-7184CE1BB4C5}" dt="2025-02-05T15:21:21.300" v="6" actId="1076"/>
          <ac:picMkLst>
            <pc:docMk/>
            <pc:sldMk cId="91797175" sldId="448"/>
            <ac:picMk id="7" creationId="{F8C078BB-0AF3-566E-F4F1-3FCCD63872A8}"/>
          </ac:picMkLst>
        </pc:picChg>
      </pc:sldChg>
    </pc:docChg>
  </pc:docChgLst>
  <pc:docChgLst>
    <pc:chgData name="David Redfern" userId="0ed7459e32ad7201" providerId="LiveId" clId="{E17E0DE1-04B9-4D0B-8D55-01483AC908EB}"/>
    <pc:docChg chg="undo custSel addSld delSld modSld sldOrd">
      <pc:chgData name="David Redfern" userId="0ed7459e32ad7201" providerId="LiveId" clId="{E17E0DE1-04B9-4D0B-8D55-01483AC908EB}" dt="2024-10-19T08:44:50.125" v="4593" actId="20577"/>
      <pc:docMkLst>
        <pc:docMk/>
      </pc:docMkLst>
      <pc:sldChg chg="modSp mod">
        <pc:chgData name="David Redfern" userId="0ed7459e32ad7201" providerId="LiveId" clId="{E17E0DE1-04B9-4D0B-8D55-01483AC908EB}" dt="2024-10-12T09:39:05.126" v="2847" actId="14100"/>
        <pc:sldMkLst>
          <pc:docMk/>
          <pc:sldMk cId="2228435026" sldId="256"/>
        </pc:sldMkLst>
      </pc:sldChg>
      <pc:sldChg chg="addSp delSp modSp mod">
        <pc:chgData name="David Redfern" userId="0ed7459e32ad7201" providerId="LiveId" clId="{E17E0DE1-04B9-4D0B-8D55-01483AC908EB}" dt="2024-10-19T08:35:49.711" v="4495" actId="20577"/>
        <pc:sldMkLst>
          <pc:docMk/>
          <pc:sldMk cId="0" sldId="285"/>
        </pc:sldMkLst>
      </pc:sldChg>
      <pc:sldChg chg="modSp mod">
        <pc:chgData name="David Redfern" userId="0ed7459e32ad7201" providerId="LiveId" clId="{E17E0DE1-04B9-4D0B-8D55-01483AC908EB}" dt="2024-10-12T08:05:54.416" v="124" actId="20577"/>
        <pc:sldMkLst>
          <pc:docMk/>
          <pc:sldMk cId="3696728901" sldId="358"/>
        </pc:sldMkLst>
      </pc:sldChg>
      <pc:sldChg chg="modSp add del mod">
        <pc:chgData name="David Redfern" userId="0ed7459e32ad7201" providerId="LiveId" clId="{E17E0DE1-04B9-4D0B-8D55-01483AC908EB}" dt="2024-10-12T08:41:47.852" v="1342" actId="47"/>
        <pc:sldMkLst>
          <pc:docMk/>
          <pc:sldMk cId="0" sldId="386"/>
        </pc:sldMkLst>
      </pc:sldChg>
      <pc:sldChg chg="modSp del mod">
        <pc:chgData name="David Redfern" userId="0ed7459e32ad7201" providerId="LiveId" clId="{E17E0DE1-04B9-4D0B-8D55-01483AC908EB}" dt="2024-10-12T08:22:01.897" v="1000" actId="47"/>
        <pc:sldMkLst>
          <pc:docMk/>
          <pc:sldMk cId="2178942758" sldId="424"/>
        </pc:sldMkLst>
      </pc:sldChg>
      <pc:sldChg chg="addSp modSp mod">
        <pc:chgData name="David Redfern" userId="0ed7459e32ad7201" providerId="LiveId" clId="{E17E0DE1-04B9-4D0B-8D55-01483AC908EB}" dt="2024-10-19T08:40:01.509" v="4549" actId="20577"/>
        <pc:sldMkLst>
          <pc:docMk/>
          <pc:sldMk cId="2128178615" sldId="425"/>
        </pc:sldMkLst>
      </pc:sldChg>
      <pc:sldChg chg="modSp del mod">
        <pc:chgData name="David Redfern" userId="0ed7459e32ad7201" providerId="LiveId" clId="{E17E0DE1-04B9-4D0B-8D55-01483AC908EB}" dt="2024-10-12T09:11:57.274" v="2379" actId="47"/>
        <pc:sldMkLst>
          <pc:docMk/>
          <pc:sldMk cId="4233407755" sldId="429"/>
        </pc:sldMkLst>
      </pc:sldChg>
      <pc:sldChg chg="addSp delSp modSp mod">
        <pc:chgData name="David Redfern" userId="0ed7459e32ad7201" providerId="LiveId" clId="{E17E0DE1-04B9-4D0B-8D55-01483AC908EB}" dt="2024-10-19T08:34:56.569" v="4494" actId="20577"/>
        <pc:sldMkLst>
          <pc:docMk/>
          <pc:sldMk cId="3852319691" sldId="436"/>
        </pc:sldMkLst>
      </pc:sldChg>
      <pc:sldChg chg="modSp del mod">
        <pc:chgData name="David Redfern" userId="0ed7459e32ad7201" providerId="LiveId" clId="{E17E0DE1-04B9-4D0B-8D55-01483AC908EB}" dt="2024-10-12T09:11:56.247" v="2378" actId="47"/>
        <pc:sldMkLst>
          <pc:docMk/>
          <pc:sldMk cId="2673158076" sldId="437"/>
        </pc:sldMkLst>
      </pc:sldChg>
      <pc:sldChg chg="modSp del mod">
        <pc:chgData name="David Redfern" userId="0ed7459e32ad7201" providerId="LiveId" clId="{E17E0DE1-04B9-4D0B-8D55-01483AC908EB}" dt="2024-10-12T09:11:58.635" v="2380" actId="47"/>
        <pc:sldMkLst>
          <pc:docMk/>
          <pc:sldMk cId="1599311546" sldId="438"/>
        </pc:sldMkLst>
      </pc:sldChg>
      <pc:sldChg chg="delSp modSp del mod">
        <pc:chgData name="David Redfern" userId="0ed7459e32ad7201" providerId="LiveId" clId="{E17E0DE1-04B9-4D0B-8D55-01483AC908EB}" dt="2024-10-12T09:11:59.643" v="2381" actId="47"/>
        <pc:sldMkLst>
          <pc:docMk/>
          <pc:sldMk cId="3826729973" sldId="439"/>
        </pc:sldMkLst>
      </pc:sldChg>
      <pc:sldChg chg="modSp del mod">
        <pc:chgData name="David Redfern" userId="0ed7459e32ad7201" providerId="LiveId" clId="{E17E0DE1-04B9-4D0B-8D55-01483AC908EB}" dt="2024-10-12T09:12:01.263" v="2382" actId="47"/>
        <pc:sldMkLst>
          <pc:docMk/>
          <pc:sldMk cId="3792504284" sldId="440"/>
        </pc:sldMkLst>
      </pc:sldChg>
      <pc:sldChg chg="addSp delSp modSp add mod">
        <pc:chgData name="David Redfern" userId="0ed7459e32ad7201" providerId="LiveId" clId="{E17E0DE1-04B9-4D0B-8D55-01483AC908EB}" dt="2024-10-19T08:36:31.185" v="4498" actId="14100"/>
        <pc:sldMkLst>
          <pc:docMk/>
          <pc:sldMk cId="1821765740" sldId="441"/>
        </pc:sldMkLst>
      </pc:sldChg>
      <pc:sldChg chg="delSp modSp add mod">
        <pc:chgData name="David Redfern" userId="0ed7459e32ad7201" providerId="LiveId" clId="{E17E0DE1-04B9-4D0B-8D55-01483AC908EB}" dt="2024-10-19T08:41:01.301" v="4553" actId="20577"/>
        <pc:sldMkLst>
          <pc:docMk/>
          <pc:sldMk cId="3539676760" sldId="442"/>
        </pc:sldMkLst>
      </pc:sldChg>
      <pc:sldChg chg="addSp delSp modSp add mod">
        <pc:chgData name="David Redfern" userId="0ed7459e32ad7201" providerId="LiveId" clId="{E17E0DE1-04B9-4D0B-8D55-01483AC908EB}" dt="2024-10-19T08:37:37.504" v="4524" actId="20577"/>
        <pc:sldMkLst>
          <pc:docMk/>
          <pc:sldMk cId="2519757540" sldId="443"/>
        </pc:sldMkLst>
      </pc:sldChg>
      <pc:sldChg chg="addSp delSp modSp add mod">
        <pc:chgData name="David Redfern" userId="0ed7459e32ad7201" providerId="LiveId" clId="{E17E0DE1-04B9-4D0B-8D55-01483AC908EB}" dt="2024-10-19T08:38:55.599" v="4536" actId="20577"/>
        <pc:sldMkLst>
          <pc:docMk/>
          <pc:sldMk cId="3808391955" sldId="444"/>
        </pc:sldMkLst>
      </pc:sldChg>
      <pc:sldChg chg="modSp add mod ord">
        <pc:chgData name="David Redfern" userId="0ed7459e32ad7201" providerId="LiveId" clId="{E17E0DE1-04B9-4D0B-8D55-01483AC908EB}" dt="2024-10-19T08:44:50.125" v="4593" actId="20577"/>
        <pc:sldMkLst>
          <pc:docMk/>
          <pc:sldMk cId="1033858462" sldId="445"/>
        </pc:sldMkLst>
      </pc:sldChg>
      <pc:sldChg chg="addSp modSp new mod">
        <pc:chgData name="David Redfern" userId="0ed7459e32ad7201" providerId="LiveId" clId="{E17E0DE1-04B9-4D0B-8D55-01483AC908EB}" dt="2024-10-17T07:10:31.031" v="4468" actId="14100"/>
        <pc:sldMkLst>
          <pc:docMk/>
          <pc:sldMk cId="3939065873" sldId="446"/>
        </pc:sldMkLst>
      </pc:sldChg>
      <pc:sldChg chg="addSp delSp modSp add mod">
        <pc:chgData name="David Redfern" userId="0ed7459e32ad7201" providerId="LiveId" clId="{E17E0DE1-04B9-4D0B-8D55-01483AC908EB}" dt="2024-10-17T07:11:26.396" v="4469" actId="255"/>
        <pc:sldMkLst>
          <pc:docMk/>
          <pc:sldMk cId="3301656751" sldId="447"/>
        </pc:sldMkLst>
      </pc:sldChg>
      <pc:sldChg chg="addSp delSp modSp add mod">
        <pc:chgData name="David Redfern" userId="0ed7459e32ad7201" providerId="LiveId" clId="{E17E0DE1-04B9-4D0B-8D55-01483AC908EB}" dt="2024-10-19T08:43:09.600" v="4579" actId="20577"/>
        <pc:sldMkLst>
          <pc:docMk/>
          <pc:sldMk cId="4213009407" sldId="44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37553-FF64-3C40-B6CA-050F01F4CFF2}" type="datetimeFigureOut">
              <a:rPr lang="en-US" smtClean="0"/>
              <a:pPr/>
              <a:t>3/21/25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B1C09E-9787-BC42-90B9-C4217A32D9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298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E4CB6D-99FA-FF4F-864A-D70B1050D931}" type="datetimeFigureOut">
              <a:rPr lang="en-US" smtClean="0"/>
              <a:pPr/>
              <a:t>3/21/25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7D761F-61F0-2647-9704-A8CD29D766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5656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00599A">
            <a:alpha val="1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4000" y="2130425"/>
            <a:ext cx="8496000" cy="1470025"/>
          </a:xfrm>
        </p:spPr>
        <p:txBody>
          <a:bodyPr>
            <a:normAutofit/>
          </a:bodyPr>
          <a:lstStyle>
            <a:lvl1pPr>
              <a:defRPr sz="4000" b="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4000" y="3886200"/>
            <a:ext cx="84960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Hodder</a:t>
            </a:r>
            <a:r>
              <a:rPr lang="en-US" dirty="0"/>
              <a:t> &amp; Stoughton © 2021</a:t>
            </a:r>
          </a:p>
        </p:txBody>
      </p:sp>
      <p:pic>
        <p:nvPicPr>
          <p:cNvPr id="7" name="Picture 6" descr="Geography.jpg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1736" y="0"/>
            <a:ext cx="5922264" cy="179984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5049620" y="1692000"/>
            <a:ext cx="366278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1400" dirty="0">
                <a:solidFill>
                  <a:srgbClr val="00599A"/>
                </a:solidFill>
                <a:latin typeface="Arial"/>
                <a:cs typeface="Arial"/>
              </a:rPr>
              <a:t>www.hoddereducation.co.uk/</a:t>
            </a:r>
            <a:r>
              <a:rPr lang="en-US" sz="1400" dirty="0" err="1">
                <a:solidFill>
                  <a:srgbClr val="00599A"/>
                </a:solidFill>
                <a:latin typeface="Arial"/>
                <a:cs typeface="Arial"/>
              </a:rPr>
              <a:t>geographyreview</a:t>
            </a:r>
            <a:endParaRPr lang="en-US" sz="1400" dirty="0">
              <a:solidFill>
                <a:srgbClr val="00599A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9192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Hodder</a:t>
            </a:r>
            <a:r>
              <a:rPr lang="en-US" dirty="0"/>
              <a:t> &amp; Stoughton © 2021</a:t>
            </a:r>
          </a:p>
        </p:txBody>
      </p:sp>
      <p:pic>
        <p:nvPicPr>
          <p:cNvPr id="8" name="Picture 7" descr="Geography.jpg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755" y="0"/>
            <a:ext cx="3257245" cy="98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779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8977" y="1600200"/>
            <a:ext cx="4176823" cy="4230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76000" cy="4230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Hodder</a:t>
            </a:r>
            <a:r>
              <a:rPr lang="en-US" dirty="0"/>
              <a:t> &amp; Stoughton © 2021</a:t>
            </a:r>
          </a:p>
        </p:txBody>
      </p:sp>
      <p:pic>
        <p:nvPicPr>
          <p:cNvPr id="9" name="Picture 8" descr="Geography.jpg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755" y="0"/>
            <a:ext cx="3257245" cy="98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283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Hodder</a:t>
            </a:r>
            <a:r>
              <a:rPr lang="en-US" dirty="0"/>
              <a:t> &amp; Stoughton © 2021</a:t>
            </a:r>
          </a:p>
        </p:txBody>
      </p:sp>
      <p:pic>
        <p:nvPicPr>
          <p:cNvPr id="7" name="Picture 6" descr="Geography.jpg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755" y="0"/>
            <a:ext cx="3257245" cy="98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545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977" y="274638"/>
            <a:ext cx="5718223" cy="1188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977" y="1600200"/>
            <a:ext cx="8496000" cy="423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977" y="6031353"/>
            <a:ext cx="3033823" cy="561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err="1"/>
              <a:t>Hodder</a:t>
            </a:r>
            <a:r>
              <a:rPr lang="en-US" dirty="0"/>
              <a:t> &amp; Stoughton © 2021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3712" y="6031353"/>
            <a:ext cx="1301265" cy="56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169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rgbClr val="00599A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ts val="600"/>
        </a:spcBef>
        <a:buFont typeface="Arial"/>
        <a:buNone/>
        <a:defRPr sz="1600" kern="1200">
          <a:solidFill>
            <a:schemeClr val="tx1"/>
          </a:solidFill>
          <a:latin typeface="Arial"/>
          <a:ea typeface="+mn-ea"/>
          <a:cs typeface="Arial"/>
        </a:defRPr>
      </a:lvl1pPr>
      <a:lvl2pPr marL="265113" indent="-265113" algn="l" defTabSz="457200" rtl="0" eaLnBrk="1" latinLnBrk="0" hangingPunct="1">
        <a:spcBef>
          <a:spcPts val="600"/>
        </a:spcBef>
        <a:buClr>
          <a:srgbClr val="00599A"/>
        </a:buClr>
        <a:buSzPct val="100000"/>
        <a:buFont typeface="Arial"/>
        <a:buChar char="●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449263" indent="-184150" algn="l" defTabSz="457200" rtl="0" eaLnBrk="1" latinLnBrk="0" hangingPunct="1">
        <a:spcBef>
          <a:spcPts val="600"/>
        </a:spcBef>
        <a:buFont typeface="Lucida Grande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ts val="6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ts val="6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oddereducation.co.uk/geographyreview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8653" y="2442258"/>
            <a:ext cx="7280476" cy="2317039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GB" sz="3600" b="1" dirty="0"/>
            </a:br>
            <a:br>
              <a:rPr lang="en-GB" sz="3600" b="1" dirty="0"/>
            </a:br>
            <a:br>
              <a:rPr lang="en-GB" sz="3600" b="1" dirty="0"/>
            </a:br>
            <a:br>
              <a:rPr lang="en-GB" sz="3600" b="1" dirty="0"/>
            </a:br>
            <a:r>
              <a:rPr lang="en-GB" sz="3600" b="1" dirty="0"/>
              <a:t>Linking hazards, place and resilience</a:t>
            </a:r>
            <a:br>
              <a:rPr lang="en-GB" sz="2400" b="1" dirty="0"/>
            </a:br>
            <a:br>
              <a:rPr lang="en-GB" sz="2400" b="1" dirty="0"/>
            </a:br>
            <a:r>
              <a:rPr lang="en-GB" sz="2400" b="1" dirty="0"/>
              <a:t>Hazard management models</a:t>
            </a:r>
            <a:br>
              <a:rPr lang="en-GB" sz="2400" dirty="0"/>
            </a:br>
            <a:br>
              <a:rPr lang="en-GB" sz="3600" dirty="0"/>
            </a:br>
            <a:br>
              <a:rPr lang="en-GB" sz="3600" b="1" dirty="0"/>
            </a:br>
            <a:br>
              <a:rPr lang="en-US" sz="2800" b="1" dirty="0"/>
            </a:br>
            <a:br>
              <a:rPr lang="en-US" sz="2800" b="1" dirty="0"/>
            </a:b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8652" y="5126636"/>
            <a:ext cx="8004750" cy="820774"/>
          </a:xfrm>
        </p:spPr>
        <p:txBody>
          <a:bodyPr/>
          <a:lstStyle/>
          <a:p>
            <a:r>
              <a:rPr lang="en-US" dirty="0"/>
              <a:t>David </a:t>
            </a:r>
            <a:r>
              <a:rPr lang="en-US" dirty="0" err="1"/>
              <a:t>Redfern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2025</a:t>
            </a:r>
          </a:p>
        </p:txBody>
      </p:sp>
    </p:spTree>
    <p:extLst>
      <p:ext uri="{BB962C8B-B14F-4D97-AF65-F5344CB8AC3E}">
        <p14:creationId xmlns:p14="http://schemas.microsoft.com/office/powerpoint/2010/main" val="2228435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760CD-BD02-0E5D-6305-34DF9A02B0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8FF60-1E08-0A22-12D4-216000321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The Park model (with different outcomes for quality of life)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77A4EA-48A4-1CEB-B42C-3406A10E7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2025</a:t>
            </a:r>
          </a:p>
        </p:txBody>
      </p:sp>
      <p:pic>
        <p:nvPicPr>
          <p:cNvPr id="7" name="Content Placeholder 6" descr="A diagram of a graph&#10;&#10;Description automatically generated with medium confidence">
            <a:extLst>
              <a:ext uri="{FF2B5EF4-FFF2-40B4-BE49-F238E27FC236}">
                <a16:creationId xmlns:a16="http://schemas.microsoft.com/office/drawing/2014/main" id="{5F764CD1-1311-2987-ADAB-386DD32342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5569" y="1462639"/>
            <a:ext cx="4538411" cy="2469666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FADE598-8A14-52EB-DA78-2D5FCCD5714F}"/>
              </a:ext>
            </a:extLst>
          </p:cNvPr>
          <p:cNvSpPr txBox="1"/>
          <p:nvPr/>
        </p:nvSpPr>
        <p:spPr>
          <a:xfrm>
            <a:off x="318977" y="3946627"/>
            <a:ext cx="8825023" cy="2262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Quality of life declines rapidly once the event occurs, then improves as response and recovery take place. 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The depth of the decline and the rapidity of the recovery will depend on the context.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Eventually, quality of life will </a:t>
            </a:r>
            <a:r>
              <a:rPr lang="en-US" sz="1600" b="0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stabilise</a:t>
            </a:r>
            <a:r>
              <a:rPr lang="en-US" sz="16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, but this could be at a level below (outcome C), equivalent to (outcome A) or above (outcome B) the quality of life before the hazard event. 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Outcome B is an example of </a:t>
            </a:r>
            <a:r>
              <a:rPr lang="en-US" sz="1600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antifragility</a:t>
            </a:r>
            <a:r>
              <a:rPr lang="en-US" sz="16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b="0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i.e</a:t>
            </a:r>
            <a:r>
              <a:rPr lang="en-US" sz="16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benefits from the event).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882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977" y="368233"/>
            <a:ext cx="5718223" cy="1319135"/>
          </a:xfrm>
        </p:spPr>
        <p:txBody>
          <a:bodyPr>
            <a:normAutofit/>
          </a:bodyPr>
          <a:lstStyle/>
          <a:p>
            <a:r>
              <a:rPr lang="en-GB" b="1" dirty="0"/>
              <a:t>The Park model: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527858"/>
            <a:ext cx="8496000" cy="4503495"/>
          </a:xfrm>
        </p:spPr>
        <p:txBody>
          <a:bodyPr>
            <a:normAutofit/>
          </a:bodyPr>
          <a:lstStyle/>
          <a:p>
            <a:pPr lvl="1">
              <a:lnSpc>
                <a:spcPct val="160000"/>
              </a:lnSpc>
            </a:pPr>
            <a:r>
              <a:rPr lang="en-GB" dirty="0"/>
              <a:t> The model focuses on three ‘R’s: relief, rehabilitation and reconstruction. All these help understanding of the ‘recovery’ phase after an event.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 It is criticised for not accounting for different levels of economic development, or including other issues (social, political, environmental) that may play a role.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 It is useful when comparing hazard events – they can have differing ‘curves’:</a:t>
            </a:r>
          </a:p>
          <a:p>
            <a:pPr lvl="2">
              <a:lnSpc>
                <a:spcPct val="160000"/>
              </a:lnSpc>
            </a:pPr>
            <a:r>
              <a:rPr lang="en-GB" dirty="0"/>
              <a:t> the steepness of the downward curve depends on the nature of the event</a:t>
            </a:r>
          </a:p>
          <a:p>
            <a:pPr lvl="2">
              <a:lnSpc>
                <a:spcPct val="160000"/>
              </a:lnSpc>
            </a:pPr>
            <a:r>
              <a:rPr lang="en-GB" dirty="0"/>
              <a:t> the depth of the downward curve reflects the scale of the event</a:t>
            </a:r>
          </a:p>
          <a:p>
            <a:pPr lvl="2">
              <a:lnSpc>
                <a:spcPct val="160000"/>
              </a:lnSpc>
            </a:pPr>
            <a:r>
              <a:rPr lang="en-GB" dirty="0"/>
              <a:t> the gradient of the upward curve depends on the level of development, and governance (provided both internally and externally)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b="1" dirty="0"/>
          </a:p>
          <a:p>
            <a:pPr>
              <a:lnSpc>
                <a:spcPct val="150000"/>
              </a:lnSpc>
            </a:pPr>
            <a:endParaRPr lang="en-GB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977" y="608831"/>
            <a:ext cx="5718223" cy="1259174"/>
          </a:xfrm>
        </p:spPr>
        <p:txBody>
          <a:bodyPr>
            <a:normAutofit/>
          </a:bodyPr>
          <a:lstStyle/>
          <a:p>
            <a:r>
              <a:rPr lang="en-GB" b="1" dirty="0"/>
              <a:t>The pressure and release (PAR) model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2025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DE511256-6EF6-5F43-AB08-6F515F87F1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8977" y="2148557"/>
            <a:ext cx="8496300" cy="1925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6B64B62C-32B9-8F48-A5FB-C06F0702E4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86953" y="4061875"/>
            <a:ext cx="1969477" cy="196947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977" y="739130"/>
            <a:ext cx="5718223" cy="989352"/>
          </a:xfrm>
        </p:spPr>
        <p:txBody>
          <a:bodyPr>
            <a:normAutofit/>
          </a:bodyPr>
          <a:lstStyle/>
          <a:p>
            <a:r>
              <a:rPr lang="en-GB" b="1" dirty="0"/>
              <a:t>The pressure and release (PAR)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000" y="2051604"/>
            <a:ext cx="8496000" cy="365662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The PAR model shows that: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The socioeconomic context of the place is important: the political systems (governance), income levels, economic strength, levels of education and training, rates of population change and levels of investment in a place all impact on its degree of vulnerability.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The nature of the hazard is also key, whether a volcano, earthquake, storm or wildfire.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Both the context and the hazard put </a:t>
            </a:r>
            <a:r>
              <a:rPr lang="en-GB" i="1" dirty="0"/>
              <a:t>pressure</a:t>
            </a:r>
            <a:r>
              <a:rPr lang="en-GB" dirty="0"/>
              <a:t> on the place affected.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The </a:t>
            </a:r>
            <a:r>
              <a:rPr lang="en-GB" i="1" dirty="0"/>
              <a:t>release</a:t>
            </a:r>
            <a:r>
              <a:rPr lang="en-GB" dirty="0"/>
              <a:t> of that pressure comes with a reduction in the vulnerability of the place affected, which in turn often depends on the quality of governance in the place.</a:t>
            </a:r>
          </a:p>
          <a:p>
            <a:pPr>
              <a:lnSpc>
                <a:spcPct val="150000"/>
              </a:lnSpc>
            </a:pPr>
            <a:endParaRPr lang="en-GB" b="1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b="1" dirty="0"/>
          </a:p>
          <a:p>
            <a:pPr>
              <a:lnSpc>
                <a:spcPct val="150000"/>
              </a:lnSpc>
            </a:pPr>
            <a:endParaRPr lang="en-GB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977" y="274638"/>
            <a:ext cx="5718223" cy="1599132"/>
          </a:xfrm>
        </p:spPr>
        <p:txBody>
          <a:bodyPr>
            <a:normAutofit/>
          </a:bodyPr>
          <a:lstStyle/>
          <a:p>
            <a:r>
              <a:rPr lang="en-GB" b="1" dirty="0"/>
              <a:t>The pressure and release (PAR) model: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873770"/>
            <a:ext cx="8496000" cy="4157583"/>
          </a:xfrm>
        </p:spPr>
        <p:txBody>
          <a:bodyPr>
            <a:normAutofit lnSpcReduction="10000"/>
          </a:bodyPr>
          <a:lstStyle/>
          <a:p>
            <a:pPr lvl="1">
              <a:lnSpc>
                <a:spcPct val="160000"/>
              </a:lnSpc>
            </a:pPr>
            <a:r>
              <a:rPr lang="en-GB" dirty="0"/>
              <a:t>The PAR model shows how disasters occur when natural hazards affect vulnerable people.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A disaster occurs when two forces (socioeconomic pressure and physical exposure) interact (or ‘collide’).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The ‘root causes’ include all economic, demographic and political processes affecting the allocation and distribution of resources between different groups of people – which are a reflection of inequality in a population.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The ‘dynamic pressures’ are the economic and political processes which produce unsafe conditions for the most vulnerable people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‘Unsafe conditions’ express such vulnerability and include inadequacies in disaster-preparedness measures.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b="1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b="1" dirty="0"/>
          </a:p>
          <a:p>
            <a:pPr>
              <a:lnSpc>
                <a:spcPct val="150000"/>
              </a:lnSpc>
            </a:pPr>
            <a:endParaRPr lang="en-GB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7F3F6A-76E5-5C7C-8294-1921945E3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CDC3C-2AAD-580B-2323-3042BAC31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608831"/>
            <a:ext cx="5718223" cy="1259174"/>
          </a:xfrm>
        </p:spPr>
        <p:txBody>
          <a:bodyPr>
            <a:normAutofit/>
          </a:bodyPr>
          <a:lstStyle/>
          <a:p>
            <a:r>
              <a:rPr lang="en-GB" b="1" dirty="0"/>
              <a:t>The Swiss Cheese model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A5B994-2B21-E315-26B9-93696E625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2025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FAD54DF7-E962-6160-E058-F833AC6C70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86953" y="4061875"/>
            <a:ext cx="1969477" cy="19694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B4E4B41-C2E1-0F00-9178-60591796B2D7}"/>
              </a:ext>
            </a:extLst>
          </p:cNvPr>
          <p:cNvSpPr txBox="1"/>
          <p:nvPr/>
        </p:nvSpPr>
        <p:spPr>
          <a:xfrm>
            <a:off x="478972" y="4800600"/>
            <a:ext cx="6095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‘layers of cheese’ represent human contexts, such as population density, economic development, inequality, and other factors that determine resilience. The ‘holes’ indicate weaknesses in the layers.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C078BB-0AF3-566E-F4F1-3FCCD63872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972" y="1828296"/>
            <a:ext cx="6763661" cy="2536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971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9E99D6-5685-EA32-F996-37C4C54AD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B40F1-1C17-9E0F-C757-640E698EA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739130"/>
            <a:ext cx="5718223" cy="989352"/>
          </a:xfrm>
        </p:spPr>
        <p:txBody>
          <a:bodyPr>
            <a:normAutofit/>
          </a:bodyPr>
          <a:lstStyle/>
          <a:p>
            <a:r>
              <a:rPr lang="en-GB" b="1" dirty="0"/>
              <a:t>The Swiss Cheese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FE252-C506-EED2-93A4-9B7E38348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412" y="1728483"/>
            <a:ext cx="8368587" cy="3979748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7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model states that a disaster occurs because of a series of coincidental factors and processes.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7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disaster can be linked to a single physical event, but there is also a range of weaknesses in human contexts (the ‘holes’) that influence the hazard and increase vulnerability.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7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hazard becomes a disaster when several holes line up (a trajectory of accident opportunity), which creates the conditions for loss of life, property, and livelihood.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The model only examines the possible causes an event, and not the subsequent events, including management.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b="1" dirty="0"/>
          </a:p>
          <a:p>
            <a:pPr>
              <a:lnSpc>
                <a:spcPct val="150000"/>
              </a:lnSpc>
            </a:pPr>
            <a:endParaRPr lang="en-GB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82C47-FB72-2820-15EC-537420B0F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2025</a:t>
            </a:r>
          </a:p>
        </p:txBody>
      </p:sp>
    </p:spTree>
    <p:extLst>
      <p:ext uri="{BB962C8B-B14F-4D97-AF65-F5344CB8AC3E}">
        <p14:creationId xmlns:p14="http://schemas.microsoft.com/office/powerpoint/2010/main" val="30090487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977" y="274638"/>
            <a:ext cx="5718223" cy="1389270"/>
          </a:xfrm>
        </p:spPr>
        <p:txBody>
          <a:bodyPr>
            <a:normAutofit/>
          </a:bodyPr>
          <a:lstStyle/>
          <a:p>
            <a:r>
              <a:rPr lang="en-GB" b="1" dirty="0"/>
              <a:t>The importance of good governance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8977" y="1663908"/>
            <a:ext cx="8276073" cy="785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600" dirty="0">
                <a:latin typeface="Arial" pitchFamily="34" charset="0"/>
                <a:cs typeface="Arial" pitchFamily="34" charset="0"/>
              </a:rPr>
              <a:t>All the models show that effective </a:t>
            </a:r>
            <a:r>
              <a:rPr lang="en-GB" sz="1600" i="1" dirty="0">
                <a:latin typeface="Arial" pitchFamily="34" charset="0"/>
                <a:cs typeface="Arial" pitchFamily="34" charset="0"/>
              </a:rPr>
              <a:t>governance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 has a significant impact on community resilience, before and after an event.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327" y="2594447"/>
            <a:ext cx="7453372" cy="3291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646" y="2194560"/>
            <a:ext cx="7854846" cy="1287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This resource is part of </a:t>
            </a:r>
            <a:r>
              <a:rPr lang="en-US" cap="small" dirty="0">
                <a:latin typeface="Arial" charset="0"/>
                <a:ea typeface="Arial" charset="0"/>
                <a:cs typeface="Arial" charset="0"/>
              </a:rPr>
              <a:t>Geography Review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, a magazine written for A-level students by subject experts. To subscribe to the full magazine go to:  </a:t>
            </a:r>
            <a:r>
              <a:rPr lang="en-US" u="sng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  <a:hlinkClick r:id="rId2"/>
              </a:rPr>
              <a:t>http://www.hoddereducation.co.uk/geographyreview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728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71B41-56B2-E53B-239C-FAE620A29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8" y="274638"/>
            <a:ext cx="5155848" cy="1188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15000"/>
              </a:lnSpc>
              <a:spcAft>
                <a:spcPts val="1000"/>
              </a:spcAft>
            </a:pPr>
            <a:r>
              <a:rPr lang="en-US" b="1" dirty="0"/>
              <a:t>Introduction</a:t>
            </a:r>
            <a:endParaRPr lang="en-GB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98E3F8-F9BE-51FF-6151-AB349327D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2025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EF5FC0A-0E44-2782-0C52-0BB12B0C4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This presentation supports the following articles in </a:t>
            </a:r>
            <a:r>
              <a:rPr lang="en-GB" cap="small" dirty="0"/>
              <a:t>Geography Review </a:t>
            </a:r>
            <a:r>
              <a:rPr lang="en-GB" dirty="0"/>
              <a:t>Vol. 38, No. 4: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Making the grade: Hazardous Earth, pages 26-29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Climate change and resilience, featuring the concept of antifragility, pages 30-33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Making connections: The Maui wildfire, Hawaii, pages 39-41</a:t>
            </a:r>
          </a:p>
          <a:p>
            <a:pPr lvl="1">
              <a:lnSpc>
                <a:spcPct val="160000"/>
              </a:lnSpc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2319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6D602D-2CBF-A333-C520-D856C68C8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52AC0-07CA-9CDF-C17E-FC22E8C56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8" y="274638"/>
            <a:ext cx="5155848" cy="1188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15000"/>
              </a:lnSpc>
              <a:spcAft>
                <a:spcPts val="1000"/>
              </a:spcAft>
            </a:pPr>
            <a:r>
              <a:rPr lang="en-GB" b="1" dirty="0"/>
              <a:t>The value of modelling</a:t>
            </a:r>
            <a:endParaRPr lang="en-GB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3D4401-EB38-9E10-1488-51EC72945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2025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0A8A1A3-0C90-6E50-7FC6-CF85E09B4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977" y="1462638"/>
            <a:ext cx="8496000" cy="4367562"/>
          </a:xfrm>
        </p:spPr>
        <p:txBody>
          <a:bodyPr>
            <a:normAutofit lnSpcReduction="10000"/>
          </a:bodyPr>
          <a:lstStyle/>
          <a:p>
            <a:pPr lvl="1">
              <a:lnSpc>
                <a:spcPct val="160000"/>
              </a:lnSpc>
            </a:pPr>
            <a:r>
              <a:rPr lang="en-GB" dirty="0"/>
              <a:t>Models identify order, general trends and patterns.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 They allow deviations from the model in the real world to be highlighted.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 Models therefore make such deviations easier to explain.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 All the following models involve proactive stages of hazard management (mitigation and preparation) and reactive stages (response and recovery).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 They help shape our understanding of ‘resilience’: </a:t>
            </a:r>
            <a:r>
              <a:rPr lang="en-GB" i="1" dirty="0"/>
              <a:t>‘The ability of a system, community or society exposed to hazards to resist, absorb, accommodate to and recover from the effects of a hazard in a timely and efficient manner, including through the preservation and restoration of its essential basic structures, systems and functions.’ </a:t>
            </a:r>
            <a:r>
              <a:rPr lang="en-GB" dirty="0"/>
              <a:t>(United Nations)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 Inherently they are all optimistic – lessons can be learnt for the future management of such events.</a:t>
            </a:r>
          </a:p>
        </p:txBody>
      </p:sp>
    </p:spTree>
    <p:extLst>
      <p:ext uri="{BB962C8B-B14F-4D97-AF65-F5344CB8AC3E}">
        <p14:creationId xmlns:p14="http://schemas.microsoft.com/office/powerpoint/2010/main" val="2941073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3A9C9-2EAB-4AAB-6129-FFEC1F93D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5F4F1-19C3-7681-81BC-3208EDC96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8" y="274638"/>
            <a:ext cx="5155848" cy="1188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15000"/>
              </a:lnSpc>
              <a:spcAft>
                <a:spcPts val="1000"/>
              </a:spcAft>
            </a:pPr>
            <a:r>
              <a:rPr lang="en-GB" b="1" dirty="0"/>
              <a:t>Hazard management models</a:t>
            </a:r>
            <a:endParaRPr lang="en-GB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4B71AB-47E1-F2EF-DCD1-D410EF86C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2025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DEDBB55-90FF-0EF8-449C-F7C180333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977" y="1713052"/>
            <a:ext cx="6070248" cy="411714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There are four main hazard management models: 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The hazard management cycle (HMC)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The Park model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The pressure and release (PAR) model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The Swiss Cheese model</a:t>
            </a:r>
          </a:p>
          <a:p>
            <a:pPr>
              <a:lnSpc>
                <a:spcPct val="150000"/>
              </a:lnSpc>
            </a:pPr>
            <a:r>
              <a:rPr lang="en-GB" dirty="0"/>
              <a:t>Each make connections between a hazard and the place(s) affected by that hazard.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338880EC-52D7-A5C6-E6CE-C981A90A8F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47340" y="3417277"/>
            <a:ext cx="2479430" cy="2479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65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977" y="516534"/>
            <a:ext cx="5718223" cy="1188000"/>
          </a:xfrm>
        </p:spPr>
        <p:txBody>
          <a:bodyPr/>
          <a:lstStyle/>
          <a:p>
            <a:r>
              <a:rPr lang="en-GB" b="1" dirty="0"/>
              <a:t>The hazard management </a:t>
            </a:r>
            <a:br>
              <a:rPr lang="en-GB" b="1" dirty="0"/>
            </a:br>
            <a:r>
              <a:rPr lang="en-GB" b="1" dirty="0"/>
              <a:t>cycle (HMC)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2025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18977" y="2230198"/>
            <a:ext cx="8114703" cy="3256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977" y="648931"/>
            <a:ext cx="5718223" cy="1109272"/>
          </a:xfrm>
        </p:spPr>
        <p:txBody>
          <a:bodyPr>
            <a:normAutofit/>
          </a:bodyPr>
          <a:lstStyle/>
          <a:p>
            <a:r>
              <a:rPr lang="en-GB" b="1" dirty="0"/>
              <a:t>The hazard management </a:t>
            </a:r>
            <a:br>
              <a:rPr lang="en-GB" b="1" dirty="0"/>
            </a:br>
            <a:r>
              <a:rPr lang="en-GB" b="1" dirty="0"/>
              <a:t>cycle (HMC)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2284462"/>
            <a:ext cx="8496000" cy="341678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The HMC illustrates four stages in the management of hazards in seeking to reduce the scale of a disaster: preparedness, response, recovery, mitigation.</a:t>
            </a:r>
          </a:p>
          <a:p>
            <a:pPr>
              <a:lnSpc>
                <a:spcPct val="150000"/>
              </a:lnSpc>
            </a:pPr>
            <a:r>
              <a:rPr lang="en-GB" dirty="0"/>
              <a:t>Note the recovery (‘returning to normal’) stage depends on: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 the magnitude of the event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 the level of development of the area affected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 the level of governance of the area affected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 the external help available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b="1" dirty="0"/>
          </a:p>
          <a:p>
            <a:pPr>
              <a:lnSpc>
                <a:spcPct val="150000"/>
              </a:lnSpc>
            </a:pPr>
            <a:endParaRPr lang="en-GB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2025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1BC9962D-0B9C-1C4B-92F6-417F0768F4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47340" y="3440723"/>
            <a:ext cx="2479430" cy="247943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977" y="641502"/>
            <a:ext cx="5718223" cy="1139252"/>
          </a:xfrm>
        </p:spPr>
        <p:txBody>
          <a:bodyPr>
            <a:normAutofit/>
          </a:bodyPr>
          <a:lstStyle/>
          <a:p>
            <a:r>
              <a:rPr lang="en-GB" b="1" dirty="0"/>
              <a:t>The hazard management</a:t>
            </a:r>
            <a:br>
              <a:rPr lang="en-GB" b="1" dirty="0"/>
            </a:br>
            <a:r>
              <a:rPr lang="en-GB" b="1" dirty="0"/>
              <a:t>cycle (HMC):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2310088"/>
            <a:ext cx="8496000" cy="3191930"/>
          </a:xfrm>
        </p:spPr>
        <p:txBody>
          <a:bodyPr>
            <a:normAutofit/>
          </a:bodyPr>
          <a:lstStyle/>
          <a:p>
            <a:pPr lvl="1">
              <a:lnSpc>
                <a:spcPct val="160000"/>
              </a:lnSpc>
            </a:pPr>
            <a:r>
              <a:rPr lang="en-GB" dirty="0"/>
              <a:t>The HMC provides an easy to remember four–stage sequence.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It is also centred around four ‘P’s: prediction, prevention, protection and preparedness.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The model also features four ‘R’s: response, recovery, rehabilitation, reconstruction.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The model is criticised for being too generic and unquantifiable...but is this a strength?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Importantly, ‘place’ detail can be inserted into the model, rather than determining it.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b="1" dirty="0"/>
          </a:p>
          <a:p>
            <a:pPr>
              <a:lnSpc>
                <a:spcPct val="150000"/>
              </a:lnSpc>
            </a:pPr>
            <a:endParaRPr lang="en-GB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The Park model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2025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18977" y="1462638"/>
            <a:ext cx="8401050" cy="421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977" y="265047"/>
            <a:ext cx="5718223" cy="1214204"/>
          </a:xfrm>
        </p:spPr>
        <p:txBody>
          <a:bodyPr>
            <a:normAutofit/>
          </a:bodyPr>
          <a:lstStyle/>
          <a:p>
            <a:r>
              <a:rPr lang="en-GB" b="1" dirty="0"/>
              <a:t>The Park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8" y="1552576"/>
            <a:ext cx="6058674" cy="375284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GB" dirty="0"/>
              <a:t>This model illustrates: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how quality of life is impacted by a hazardous event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how a range of management strategies can be used over time – from before the event to after the event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the importance of the roles of emergency relief agencies and rehabilitation</a:t>
            </a:r>
          </a:p>
          <a:p>
            <a:pPr lvl="1">
              <a:lnSpc>
                <a:spcPct val="160000"/>
              </a:lnSpc>
            </a:pPr>
            <a:r>
              <a:rPr lang="en-GB" dirty="0"/>
              <a:t>that different areas affected may have different response curves, depending on the level of preparedness and economic development of the place affected (see next slide)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b="1" dirty="0"/>
          </a:p>
          <a:p>
            <a:pPr>
              <a:lnSpc>
                <a:spcPct val="150000"/>
              </a:lnSpc>
            </a:pPr>
            <a:endParaRPr lang="en-GB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2025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4D52038F-030F-6C47-B407-EDF71D1723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61760" y="3845168"/>
            <a:ext cx="2063262" cy="20632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3929</TotalTime>
  <Words>1303</Words>
  <Application>Microsoft Macintosh PowerPoint</Application>
  <PresentationFormat>On-screen Show (4:3)</PresentationFormat>
  <Paragraphs>128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Lucida Grande</vt:lpstr>
      <vt:lpstr>Office Theme</vt:lpstr>
      <vt:lpstr>    Linking hazards, place and resilience  Hazard management models     </vt:lpstr>
      <vt:lpstr>Introduction</vt:lpstr>
      <vt:lpstr>The value of modelling</vt:lpstr>
      <vt:lpstr>Hazard management models</vt:lpstr>
      <vt:lpstr>The hazard management  cycle (HMC)</vt:lpstr>
      <vt:lpstr>The hazard management  cycle (HMC)</vt:lpstr>
      <vt:lpstr>The hazard management cycle (HMC): evaluation</vt:lpstr>
      <vt:lpstr>The Park model</vt:lpstr>
      <vt:lpstr>The Park model</vt:lpstr>
      <vt:lpstr>The Park model (with different outcomes for quality of life)</vt:lpstr>
      <vt:lpstr>The Park model: evaluation</vt:lpstr>
      <vt:lpstr>The pressure and release (PAR) model</vt:lpstr>
      <vt:lpstr>The pressure and release (PAR) model</vt:lpstr>
      <vt:lpstr>The pressure and release (PAR) model: evaluation</vt:lpstr>
      <vt:lpstr>The Swiss Cheese model</vt:lpstr>
      <vt:lpstr>The Swiss Cheese model</vt:lpstr>
      <vt:lpstr>The importance of good governance</vt:lpstr>
      <vt:lpstr>PowerPoint Presentation</vt:lpstr>
    </vt:vector>
  </TitlesOfParts>
  <Company>Philip Allan Updates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Bates</dc:creator>
  <cp:lastModifiedBy>Ben Roberts</cp:lastModifiedBy>
  <cp:revision>1005</cp:revision>
  <dcterms:created xsi:type="dcterms:W3CDTF">2015-04-09T13:54:46Z</dcterms:created>
  <dcterms:modified xsi:type="dcterms:W3CDTF">2025-03-21T11:48:34Z</dcterms:modified>
</cp:coreProperties>
</file>