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36" r:id="rId3"/>
    <p:sldId id="285" r:id="rId4"/>
    <p:sldId id="441" r:id="rId5"/>
    <p:sldId id="443" r:id="rId6"/>
    <p:sldId id="444" r:id="rId7"/>
    <p:sldId id="425" r:id="rId8"/>
    <p:sldId id="442" r:id="rId9"/>
    <p:sldId id="446" r:id="rId10"/>
    <p:sldId id="447" r:id="rId11"/>
    <p:sldId id="448" r:id="rId12"/>
    <p:sldId id="445" r:id="rId13"/>
    <p:sldId id="3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877"/>
    <a:srgbClr val="00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/>
    <p:restoredTop sz="94658"/>
  </p:normalViewPr>
  <p:slideViewPr>
    <p:cSldViewPr snapToGrid="0" snapToObjects="1">
      <p:cViewPr varScale="1">
        <p:scale>
          <a:sx n="120" d="100"/>
          <a:sy n="120" d="100"/>
        </p:scale>
        <p:origin x="29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edfern" userId="0ed7459e32ad7201" providerId="LiveId" clId="{70C9F817-FE08-4512-BA97-C3107E343274}"/>
    <pc:docChg chg="undo custSel addSld modSld sldOrd">
      <pc:chgData name="David Redfern" userId="0ed7459e32ad7201" providerId="LiveId" clId="{70C9F817-FE08-4512-BA97-C3107E343274}" dt="2024-07-09T09:47:25.911" v="1751" actId="2710"/>
      <pc:docMkLst>
        <pc:docMk/>
      </pc:docMkLst>
      <pc:sldChg chg="addSp delSp modSp mod">
        <pc:chgData name="David Redfern" userId="0ed7459e32ad7201" providerId="LiveId" clId="{70C9F817-FE08-4512-BA97-C3107E343274}" dt="2024-07-09T09:21:07.106" v="652" actId="20577"/>
        <pc:sldMkLst>
          <pc:docMk/>
          <pc:sldMk cId="2228435026" sldId="256"/>
        </pc:sldMkLst>
      </pc:sldChg>
      <pc:sldChg chg="modSp mod">
        <pc:chgData name="David Redfern" userId="0ed7459e32ad7201" providerId="LiveId" clId="{70C9F817-FE08-4512-BA97-C3107E343274}" dt="2024-07-09T09:32:33.507" v="1462" actId="20577"/>
        <pc:sldMkLst>
          <pc:docMk/>
          <pc:sldMk cId="3026579724" sldId="271"/>
        </pc:sldMkLst>
      </pc:sldChg>
      <pc:sldChg chg="modSp mod">
        <pc:chgData name="David Redfern" userId="0ed7459e32ad7201" providerId="LiveId" clId="{70C9F817-FE08-4512-BA97-C3107E343274}" dt="2024-07-09T09:31:07.787" v="1404" actId="20577"/>
        <pc:sldMkLst>
          <pc:docMk/>
          <pc:sldMk cId="0" sldId="285"/>
        </pc:sldMkLst>
      </pc:sldChg>
      <pc:sldChg chg="addSp modSp mod">
        <pc:chgData name="David Redfern" userId="0ed7459e32ad7201" providerId="LiveId" clId="{70C9F817-FE08-4512-BA97-C3107E343274}" dt="2024-07-09T09:47:25.911" v="1751" actId="2710"/>
        <pc:sldMkLst>
          <pc:docMk/>
          <pc:sldMk cId="2544897079" sldId="422"/>
        </pc:sldMkLst>
      </pc:sldChg>
      <pc:sldChg chg="modSp mod">
        <pc:chgData name="David Redfern" userId="0ed7459e32ad7201" providerId="LiveId" clId="{70C9F817-FE08-4512-BA97-C3107E343274}" dt="2024-07-09T09:31:36.453" v="1407" actId="20577"/>
        <pc:sldMkLst>
          <pc:docMk/>
          <pc:sldMk cId="2178942758" sldId="424"/>
        </pc:sldMkLst>
      </pc:sldChg>
      <pc:sldChg chg="modSp mod">
        <pc:chgData name="David Redfern" userId="0ed7459e32ad7201" providerId="LiveId" clId="{70C9F817-FE08-4512-BA97-C3107E343274}" dt="2024-07-09T09:34:20.115" v="1509" actId="20577"/>
        <pc:sldMkLst>
          <pc:docMk/>
          <pc:sldMk cId="2128178615" sldId="425"/>
        </pc:sldMkLst>
      </pc:sldChg>
      <pc:sldChg chg="modSp mod">
        <pc:chgData name="David Redfern" userId="0ed7459e32ad7201" providerId="LiveId" clId="{70C9F817-FE08-4512-BA97-C3107E343274}" dt="2024-06-29T09:59:13.461" v="348" actId="12"/>
        <pc:sldMkLst>
          <pc:docMk/>
          <pc:sldMk cId="3988879911" sldId="427"/>
        </pc:sldMkLst>
      </pc:sldChg>
      <pc:sldChg chg="modSp mod">
        <pc:chgData name="David Redfern" userId="0ed7459e32ad7201" providerId="LiveId" clId="{70C9F817-FE08-4512-BA97-C3107E343274}" dt="2024-07-09T09:35:04.826" v="1523" actId="20577"/>
        <pc:sldMkLst>
          <pc:docMk/>
          <pc:sldMk cId="2102668651" sldId="428"/>
        </pc:sldMkLst>
      </pc:sldChg>
      <pc:sldChg chg="addSp delSp modSp mod">
        <pc:chgData name="David Redfern" userId="0ed7459e32ad7201" providerId="LiveId" clId="{70C9F817-FE08-4512-BA97-C3107E343274}" dt="2024-07-09T09:46:17.594" v="1694" actId="20577"/>
        <pc:sldMkLst>
          <pc:docMk/>
          <pc:sldMk cId="4233407755" sldId="429"/>
        </pc:sldMkLst>
      </pc:sldChg>
      <pc:sldChg chg="addSp modSp mod">
        <pc:chgData name="David Redfern" userId="0ed7459e32ad7201" providerId="LiveId" clId="{70C9F817-FE08-4512-BA97-C3107E343274}" dt="2024-07-09T09:37:37.411" v="1571" actId="20577"/>
        <pc:sldMkLst>
          <pc:docMk/>
          <pc:sldMk cId="2154935925" sldId="430"/>
        </pc:sldMkLst>
      </pc:sldChg>
      <pc:sldChg chg="modSp mod">
        <pc:chgData name="David Redfern" userId="0ed7459e32ad7201" providerId="LiveId" clId="{70C9F817-FE08-4512-BA97-C3107E343274}" dt="2024-07-09T09:38:47.950" v="1587" actId="20577"/>
        <pc:sldMkLst>
          <pc:docMk/>
          <pc:sldMk cId="2959064863" sldId="431"/>
        </pc:sldMkLst>
      </pc:sldChg>
      <pc:sldChg chg="modSp mod">
        <pc:chgData name="David Redfern" userId="0ed7459e32ad7201" providerId="LiveId" clId="{70C9F817-FE08-4512-BA97-C3107E343274}" dt="2024-07-09T09:44:23.237" v="1670" actId="113"/>
        <pc:sldMkLst>
          <pc:docMk/>
          <pc:sldMk cId="2391239055" sldId="432"/>
        </pc:sldMkLst>
      </pc:sldChg>
      <pc:sldChg chg="addSp modSp mod">
        <pc:chgData name="David Redfern" userId="0ed7459e32ad7201" providerId="LiveId" clId="{70C9F817-FE08-4512-BA97-C3107E343274}" dt="2024-07-09T09:40:36.895" v="1654" actId="20577"/>
        <pc:sldMkLst>
          <pc:docMk/>
          <pc:sldMk cId="4053419887" sldId="433"/>
        </pc:sldMkLst>
      </pc:sldChg>
      <pc:sldChg chg="modSp mod">
        <pc:chgData name="David Redfern" userId="0ed7459e32ad7201" providerId="LiveId" clId="{70C9F817-FE08-4512-BA97-C3107E343274}" dt="2024-07-09T09:43:35.472" v="1668" actId="20577"/>
        <pc:sldMkLst>
          <pc:docMk/>
          <pc:sldMk cId="388833802" sldId="434"/>
        </pc:sldMkLst>
      </pc:sldChg>
      <pc:sldChg chg="modSp mod ord">
        <pc:chgData name="David Redfern" userId="0ed7459e32ad7201" providerId="LiveId" clId="{70C9F817-FE08-4512-BA97-C3107E343274}" dt="2024-07-09T09:42:36.774" v="1655" actId="20577"/>
        <pc:sldMkLst>
          <pc:docMk/>
          <pc:sldMk cId="2878849729" sldId="435"/>
        </pc:sldMkLst>
      </pc:sldChg>
      <pc:sldChg chg="modSp new mod">
        <pc:chgData name="David Redfern" userId="0ed7459e32ad7201" providerId="LiveId" clId="{70C9F817-FE08-4512-BA97-C3107E343274}" dt="2024-07-09T09:45:24.299" v="1690" actId="20577"/>
        <pc:sldMkLst>
          <pc:docMk/>
          <pc:sldMk cId="3852319691" sldId="436"/>
        </pc:sldMkLst>
      </pc:sldChg>
    </pc:docChg>
  </pc:docChgLst>
  <pc:docChgLst>
    <pc:chgData name="David Redfern" userId="0ed7459e32ad7201" providerId="LiveId" clId="{7B11FA1D-A7A8-4CD3-A055-3C310BAC5909}"/>
    <pc:docChg chg="undo custSel addSld delSld modSld sldOrd">
      <pc:chgData name="David Redfern" userId="0ed7459e32ad7201" providerId="LiveId" clId="{7B11FA1D-A7A8-4CD3-A055-3C310BAC5909}" dt="2024-06-06T15:31:47.693" v="3183" actId="47"/>
      <pc:docMkLst>
        <pc:docMk/>
      </pc:docMkLst>
      <pc:sldChg chg="modSp mod">
        <pc:chgData name="David Redfern" userId="0ed7459e32ad7201" providerId="LiveId" clId="{7B11FA1D-A7A8-4CD3-A055-3C310BAC5909}" dt="2024-06-06T14:58:39.012" v="1902" actId="20577"/>
        <pc:sldMkLst>
          <pc:docMk/>
          <pc:sldMk cId="2228435026" sldId="256"/>
        </pc:sldMkLst>
      </pc:sldChg>
      <pc:sldChg chg="del">
        <pc:chgData name="David Redfern" userId="0ed7459e32ad7201" providerId="LiveId" clId="{7B11FA1D-A7A8-4CD3-A055-3C310BAC5909}" dt="2024-06-06T15:21:52.912" v="2523" actId="47"/>
        <pc:sldMkLst>
          <pc:docMk/>
          <pc:sldMk cId="808123435" sldId="260"/>
        </pc:sldMkLst>
      </pc:sldChg>
      <pc:sldChg chg="addSp modSp mod ord">
        <pc:chgData name="David Redfern" userId="0ed7459e32ad7201" providerId="LiveId" clId="{7B11FA1D-A7A8-4CD3-A055-3C310BAC5909}" dt="2024-06-06T15:14:53.748" v="2331" actId="20577"/>
        <pc:sldMkLst>
          <pc:docMk/>
          <pc:sldMk cId="3026579724" sldId="271"/>
        </pc:sldMkLst>
      </pc:sldChg>
      <pc:sldChg chg="addSp delSp modSp mod">
        <pc:chgData name="David Redfern" userId="0ed7459e32ad7201" providerId="LiveId" clId="{7B11FA1D-A7A8-4CD3-A055-3C310BAC5909}" dt="2024-06-06T14:40:19.455" v="713" actId="20577"/>
        <pc:sldMkLst>
          <pc:docMk/>
          <pc:sldMk cId="0" sldId="285"/>
        </pc:sldMkLst>
      </pc:sldChg>
      <pc:sldChg chg="del">
        <pc:chgData name="David Redfern" userId="0ed7459e32ad7201" providerId="LiveId" clId="{7B11FA1D-A7A8-4CD3-A055-3C310BAC5909}" dt="2024-06-06T15:15:54.534" v="2336" actId="2696"/>
        <pc:sldMkLst>
          <pc:docMk/>
          <pc:sldMk cId="1143598935" sldId="359"/>
        </pc:sldMkLst>
      </pc:sldChg>
      <pc:sldChg chg="add del">
        <pc:chgData name="David Redfern" userId="0ed7459e32ad7201" providerId="LiveId" clId="{7B11FA1D-A7A8-4CD3-A055-3C310BAC5909}" dt="2024-06-06T15:25:11.033" v="2621" actId="47"/>
        <pc:sldMkLst>
          <pc:docMk/>
          <pc:sldMk cId="2558163554" sldId="361"/>
        </pc:sldMkLst>
      </pc:sldChg>
      <pc:sldChg chg="del">
        <pc:chgData name="David Redfern" userId="0ed7459e32ad7201" providerId="LiveId" clId="{7B11FA1D-A7A8-4CD3-A055-3C310BAC5909}" dt="2024-06-06T15:27:48.825" v="2828" actId="47"/>
        <pc:sldMkLst>
          <pc:docMk/>
          <pc:sldMk cId="3894072819" sldId="365"/>
        </pc:sldMkLst>
      </pc:sldChg>
      <pc:sldChg chg="del">
        <pc:chgData name="David Redfern" userId="0ed7459e32ad7201" providerId="LiveId" clId="{7B11FA1D-A7A8-4CD3-A055-3C310BAC5909}" dt="2024-06-06T15:22:41.289" v="2524" actId="47"/>
        <pc:sldMkLst>
          <pc:docMk/>
          <pc:sldMk cId="1035714034" sldId="366"/>
        </pc:sldMkLst>
      </pc:sldChg>
      <pc:sldChg chg="del">
        <pc:chgData name="David Redfern" userId="0ed7459e32ad7201" providerId="LiveId" clId="{7B11FA1D-A7A8-4CD3-A055-3C310BAC5909}" dt="2024-06-06T15:31:47.693" v="3183" actId="47"/>
        <pc:sldMkLst>
          <pc:docMk/>
          <pc:sldMk cId="0" sldId="417"/>
        </pc:sldMkLst>
      </pc:sldChg>
      <pc:sldChg chg="del">
        <pc:chgData name="David Redfern" userId="0ed7459e32ad7201" providerId="LiveId" clId="{7B11FA1D-A7A8-4CD3-A055-3C310BAC5909}" dt="2024-06-06T15:16:33.732" v="2337" actId="47"/>
        <pc:sldMkLst>
          <pc:docMk/>
          <pc:sldMk cId="2753029081" sldId="418"/>
        </pc:sldMkLst>
      </pc:sldChg>
      <pc:sldChg chg="del">
        <pc:chgData name="David Redfern" userId="0ed7459e32ad7201" providerId="LiveId" clId="{7B11FA1D-A7A8-4CD3-A055-3C310BAC5909}" dt="2024-06-06T15:17:02.035" v="2338" actId="47"/>
        <pc:sldMkLst>
          <pc:docMk/>
          <pc:sldMk cId="802163341" sldId="419"/>
        </pc:sldMkLst>
      </pc:sldChg>
      <pc:sldChg chg="del">
        <pc:chgData name="David Redfern" userId="0ed7459e32ad7201" providerId="LiveId" clId="{7B11FA1D-A7A8-4CD3-A055-3C310BAC5909}" dt="2024-06-06T15:17:09.287" v="2339" actId="47"/>
        <pc:sldMkLst>
          <pc:docMk/>
          <pc:sldMk cId="353154362" sldId="420"/>
        </pc:sldMkLst>
      </pc:sldChg>
      <pc:sldChg chg="del ord">
        <pc:chgData name="David Redfern" userId="0ed7459e32ad7201" providerId="LiveId" clId="{7B11FA1D-A7A8-4CD3-A055-3C310BAC5909}" dt="2024-06-06T15:21:10.986" v="2522" actId="47"/>
        <pc:sldMkLst>
          <pc:docMk/>
          <pc:sldMk cId="2419591545" sldId="421"/>
        </pc:sldMkLst>
      </pc:sldChg>
      <pc:sldChg chg="addSp modSp mod ord">
        <pc:chgData name="David Redfern" userId="0ed7459e32ad7201" providerId="LiveId" clId="{7B11FA1D-A7A8-4CD3-A055-3C310BAC5909}" dt="2024-06-06T15:14:20.475" v="2325" actId="20577"/>
        <pc:sldMkLst>
          <pc:docMk/>
          <pc:sldMk cId="2544897079" sldId="422"/>
        </pc:sldMkLst>
      </pc:sldChg>
      <pc:sldChg chg="del">
        <pc:chgData name="David Redfern" userId="0ed7459e32ad7201" providerId="LiveId" clId="{7B11FA1D-A7A8-4CD3-A055-3C310BAC5909}" dt="2024-06-06T15:17:22.309" v="2340" actId="47"/>
        <pc:sldMkLst>
          <pc:docMk/>
          <pc:sldMk cId="2309756164" sldId="423"/>
        </pc:sldMkLst>
      </pc:sldChg>
      <pc:sldChg chg="addSp delSp modSp mod ord">
        <pc:chgData name="David Redfern" userId="0ed7459e32ad7201" providerId="LiveId" clId="{7B11FA1D-A7A8-4CD3-A055-3C310BAC5909}" dt="2024-06-06T15:14:47.703" v="2329" actId="20577"/>
        <pc:sldMkLst>
          <pc:docMk/>
          <pc:sldMk cId="2178942758" sldId="424"/>
        </pc:sldMkLst>
      </pc:sldChg>
      <pc:sldChg chg="modSp mod ord">
        <pc:chgData name="David Redfern" userId="0ed7459e32ad7201" providerId="LiveId" clId="{7B11FA1D-A7A8-4CD3-A055-3C310BAC5909}" dt="2024-06-06T15:14:58.817" v="2333" actId="20577"/>
        <pc:sldMkLst>
          <pc:docMk/>
          <pc:sldMk cId="2128178615" sldId="425"/>
        </pc:sldMkLst>
      </pc:sldChg>
      <pc:sldChg chg="del">
        <pc:chgData name="David Redfern" userId="0ed7459e32ad7201" providerId="LiveId" clId="{7B11FA1D-A7A8-4CD3-A055-3C310BAC5909}" dt="2024-06-06T15:09:38.361" v="2149" actId="47"/>
        <pc:sldMkLst>
          <pc:docMk/>
          <pc:sldMk cId="370385412" sldId="426"/>
        </pc:sldMkLst>
      </pc:sldChg>
      <pc:sldChg chg="addSp modSp add mod">
        <pc:chgData name="David Redfern" userId="0ed7459e32ad7201" providerId="LiveId" clId="{7B11FA1D-A7A8-4CD3-A055-3C310BAC5909}" dt="2024-06-06T15:23:16.951" v="2546" actId="20577"/>
        <pc:sldMkLst>
          <pc:docMk/>
          <pc:sldMk cId="3988879911" sldId="427"/>
        </pc:sldMkLst>
      </pc:sldChg>
      <pc:sldChg chg="modSp add mod">
        <pc:chgData name="David Redfern" userId="0ed7459e32ad7201" providerId="LiveId" clId="{7B11FA1D-A7A8-4CD3-A055-3C310BAC5909}" dt="2024-06-06T15:14:34.922" v="2327" actId="20577"/>
        <pc:sldMkLst>
          <pc:docMk/>
          <pc:sldMk cId="2102668651" sldId="428"/>
        </pc:sldMkLst>
      </pc:sldChg>
      <pc:sldChg chg="addSp delSp modSp add mod">
        <pc:chgData name="David Redfern" userId="0ed7459e32ad7201" providerId="LiveId" clId="{7B11FA1D-A7A8-4CD3-A055-3C310BAC5909}" dt="2024-06-06T15:15:20.714" v="2335" actId="14100"/>
        <pc:sldMkLst>
          <pc:docMk/>
          <pc:sldMk cId="4233407755" sldId="429"/>
        </pc:sldMkLst>
      </pc:sldChg>
      <pc:sldChg chg="addSp delSp modSp add mod">
        <pc:chgData name="David Redfern" userId="0ed7459e32ad7201" providerId="LiveId" clId="{7B11FA1D-A7A8-4CD3-A055-3C310BAC5909}" dt="2024-06-06T15:20:58.006" v="2521" actId="14100"/>
        <pc:sldMkLst>
          <pc:docMk/>
          <pc:sldMk cId="2154935925" sldId="430"/>
        </pc:sldMkLst>
      </pc:sldChg>
      <pc:sldChg chg="addSp delSp modSp add mod">
        <pc:chgData name="David Redfern" userId="0ed7459e32ad7201" providerId="LiveId" clId="{7B11FA1D-A7A8-4CD3-A055-3C310BAC5909}" dt="2024-06-06T15:26:31.955" v="2827" actId="20577"/>
        <pc:sldMkLst>
          <pc:docMk/>
          <pc:sldMk cId="2959064863" sldId="431"/>
        </pc:sldMkLst>
      </pc:sldChg>
      <pc:sldChg chg="addSp delSp modSp add mod">
        <pc:chgData name="David Redfern" userId="0ed7459e32ad7201" providerId="LiveId" clId="{7B11FA1D-A7A8-4CD3-A055-3C310BAC5909}" dt="2024-06-06T15:31:35.894" v="3182" actId="14100"/>
        <pc:sldMkLst>
          <pc:docMk/>
          <pc:sldMk cId="2391239055" sldId="432"/>
        </pc:sldMkLst>
      </pc:sldChg>
    </pc:docChg>
  </pc:docChgLst>
  <pc:docChgLst>
    <pc:chgData name="David Redfern" userId="0ed7459e32ad7201" providerId="LiveId" clId="{3FBBE29F-4B53-4A43-9C22-CC81E7034389}"/>
    <pc:docChg chg="custSel addSld delSld modSld">
      <pc:chgData name="David Redfern" userId="0ed7459e32ad7201" providerId="LiveId" clId="{3FBBE29F-4B53-4A43-9C22-CC81E7034389}" dt="2024-03-30T15:44:28" v="174" actId="20577"/>
      <pc:docMkLst>
        <pc:docMk/>
      </pc:docMkLst>
      <pc:sldChg chg="modSp mod">
        <pc:chgData name="David Redfern" userId="0ed7459e32ad7201" providerId="LiveId" clId="{3FBBE29F-4B53-4A43-9C22-CC81E7034389}" dt="2024-03-30T15:32:44.342" v="48" actId="20577"/>
        <pc:sldMkLst>
          <pc:docMk/>
          <pc:sldMk cId="2228435026" sldId="256"/>
        </pc:sldMkLst>
      </pc:sldChg>
      <pc:sldChg chg="addSp delSp modSp mod">
        <pc:chgData name="David Redfern" userId="0ed7459e32ad7201" providerId="LiveId" clId="{3FBBE29F-4B53-4A43-9C22-CC81E7034389}" dt="2024-03-30T15:34:40.095" v="69"/>
        <pc:sldMkLst>
          <pc:docMk/>
          <pc:sldMk cId="808123435" sldId="260"/>
        </pc:sldMkLst>
      </pc:sldChg>
      <pc:sldChg chg="addSp delSp modSp mod">
        <pc:chgData name="David Redfern" userId="0ed7459e32ad7201" providerId="LiveId" clId="{3FBBE29F-4B53-4A43-9C22-CC81E7034389}" dt="2024-03-30T15:34:16.881" v="63" actId="6549"/>
        <pc:sldMkLst>
          <pc:docMk/>
          <pc:sldMk cId="3026579724" sldId="271"/>
        </pc:sldMkLst>
      </pc:sldChg>
      <pc:sldChg chg="addSp delSp modSp mod">
        <pc:chgData name="David Redfern" userId="0ed7459e32ad7201" providerId="LiveId" clId="{3FBBE29F-4B53-4A43-9C22-CC81E7034389}" dt="2024-03-30T15:33:34.452" v="55" actId="20577"/>
        <pc:sldMkLst>
          <pc:docMk/>
          <pc:sldMk cId="0" sldId="285"/>
        </pc:sldMkLst>
      </pc:sldChg>
      <pc:sldChg chg="addSp delSp modSp mod">
        <pc:chgData name="David Redfern" userId="0ed7459e32ad7201" providerId="LiveId" clId="{3FBBE29F-4B53-4A43-9C22-CC81E7034389}" dt="2024-03-30T15:44:28" v="174" actId="20577"/>
        <pc:sldMkLst>
          <pc:docMk/>
          <pc:sldMk cId="1143598935" sldId="359"/>
        </pc:sldMkLst>
      </pc:sldChg>
      <pc:sldChg chg="addSp delSp modSp mod">
        <pc:chgData name="David Redfern" userId="0ed7459e32ad7201" providerId="LiveId" clId="{3FBBE29F-4B53-4A43-9C22-CC81E7034389}" dt="2024-03-30T15:35:22.480" v="97"/>
        <pc:sldMkLst>
          <pc:docMk/>
          <pc:sldMk cId="2558163554" sldId="361"/>
        </pc:sldMkLst>
      </pc:sldChg>
      <pc:sldChg chg="del">
        <pc:chgData name="David Redfern" userId="0ed7459e32ad7201" providerId="LiveId" clId="{3FBBE29F-4B53-4A43-9C22-CC81E7034389}" dt="2024-03-30T15:36:24.902" v="129" actId="47"/>
        <pc:sldMkLst>
          <pc:docMk/>
          <pc:sldMk cId="4153135112" sldId="363"/>
        </pc:sldMkLst>
      </pc:sldChg>
      <pc:sldChg chg="del">
        <pc:chgData name="David Redfern" userId="0ed7459e32ad7201" providerId="LiveId" clId="{3FBBE29F-4B53-4A43-9C22-CC81E7034389}" dt="2024-03-30T15:33:44.353" v="56" actId="2696"/>
        <pc:sldMkLst>
          <pc:docMk/>
          <pc:sldMk cId="1772066129" sldId="364"/>
        </pc:sldMkLst>
      </pc:sldChg>
      <pc:sldChg chg="addSp delSp modSp mod">
        <pc:chgData name="David Redfern" userId="0ed7459e32ad7201" providerId="LiveId" clId="{3FBBE29F-4B53-4A43-9C22-CC81E7034389}" dt="2024-03-30T15:36:45.339" v="134"/>
        <pc:sldMkLst>
          <pc:docMk/>
          <pc:sldMk cId="3894072819" sldId="365"/>
        </pc:sldMkLst>
      </pc:sldChg>
      <pc:sldChg chg="addSp delSp modSp mod">
        <pc:chgData name="David Redfern" userId="0ed7459e32ad7201" providerId="LiveId" clId="{3FBBE29F-4B53-4A43-9C22-CC81E7034389}" dt="2024-03-30T15:35:46.587" v="122"/>
        <pc:sldMkLst>
          <pc:docMk/>
          <pc:sldMk cId="1035714034" sldId="366"/>
        </pc:sldMkLst>
      </pc:sldChg>
      <pc:sldChg chg="del">
        <pc:chgData name="David Redfern" userId="0ed7459e32ad7201" providerId="LiveId" clId="{3FBBE29F-4B53-4A43-9C22-CC81E7034389}" dt="2024-03-30T15:36:50.226" v="135" actId="47"/>
        <pc:sldMkLst>
          <pc:docMk/>
          <pc:sldMk cId="1918618991" sldId="368"/>
        </pc:sldMkLst>
      </pc:sldChg>
      <pc:sldChg chg="addSp delSp modSp mod">
        <pc:chgData name="David Redfern" userId="0ed7459e32ad7201" providerId="LiveId" clId="{3FBBE29F-4B53-4A43-9C22-CC81E7034389}" dt="2024-03-30T15:36:19.961" v="128"/>
        <pc:sldMkLst>
          <pc:docMk/>
          <pc:sldMk cId="0" sldId="417"/>
        </pc:sldMkLst>
      </pc:sldChg>
      <pc:sldChg chg="addSp delSp modSp add">
        <pc:chgData name="David Redfern" userId="0ed7459e32ad7201" providerId="LiveId" clId="{3FBBE29F-4B53-4A43-9C22-CC81E7034389}" dt="2024-03-30T15:39:20.101" v="147" actId="1076"/>
        <pc:sldMkLst>
          <pc:docMk/>
          <pc:sldMk cId="2753029081" sldId="418"/>
        </pc:sldMkLst>
      </pc:sldChg>
      <pc:sldChg chg="addSp delSp modSp add">
        <pc:chgData name="David Redfern" userId="0ed7459e32ad7201" providerId="LiveId" clId="{3FBBE29F-4B53-4A43-9C22-CC81E7034389}" dt="2024-03-30T15:40:34.491" v="151" actId="14100"/>
        <pc:sldMkLst>
          <pc:docMk/>
          <pc:sldMk cId="802163341" sldId="419"/>
        </pc:sldMkLst>
      </pc:sldChg>
      <pc:sldChg chg="addSp delSp modSp add">
        <pc:chgData name="David Redfern" userId="0ed7459e32ad7201" providerId="LiveId" clId="{3FBBE29F-4B53-4A43-9C22-CC81E7034389}" dt="2024-03-30T15:41:38.981" v="160" actId="1076"/>
        <pc:sldMkLst>
          <pc:docMk/>
          <pc:sldMk cId="353154362" sldId="420"/>
        </pc:sldMkLst>
      </pc:sldChg>
      <pc:sldChg chg="add">
        <pc:chgData name="David Redfern" userId="0ed7459e32ad7201" providerId="LiveId" clId="{3FBBE29F-4B53-4A43-9C22-CC81E7034389}" dt="2024-03-30T15:41:31.554" v="156" actId="2890"/>
        <pc:sldMkLst>
          <pc:docMk/>
          <pc:sldMk cId="2419591545" sldId="421"/>
        </pc:sldMkLst>
      </pc:sldChg>
      <pc:sldChg chg="addSp delSp modSp add">
        <pc:chgData name="David Redfern" userId="0ed7459e32ad7201" providerId="LiveId" clId="{3FBBE29F-4B53-4A43-9C22-CC81E7034389}" dt="2024-03-30T15:42:04.049" v="164" actId="14100"/>
        <pc:sldMkLst>
          <pc:docMk/>
          <pc:sldMk cId="2544897079" sldId="422"/>
        </pc:sldMkLst>
      </pc:sldChg>
      <pc:sldChg chg="modSp new mod">
        <pc:chgData name="David Redfern" userId="0ed7459e32ad7201" providerId="LiveId" clId="{3FBBE29F-4B53-4A43-9C22-CC81E7034389}" dt="2024-03-30T15:43:14.938" v="166"/>
        <pc:sldMkLst>
          <pc:docMk/>
          <pc:sldMk cId="2309756164" sldId="423"/>
        </pc:sldMkLst>
      </pc:sldChg>
    </pc:docChg>
  </pc:docChgLst>
  <pc:docChgLst>
    <pc:chgData name="David Redfern" userId="0ed7459e32ad7201" providerId="LiveId" clId="{42FBEB3C-FA2E-43FB-A601-0EFF76C93C20}"/>
    <pc:docChg chg="custSel addSld modSld sldOrd">
      <pc:chgData name="David Redfern" userId="0ed7459e32ad7201" providerId="LiveId" clId="{42FBEB3C-FA2E-43FB-A601-0EFF76C93C20}" dt="2024-06-27T15:49:30.832" v="1373" actId="12"/>
      <pc:docMkLst>
        <pc:docMk/>
      </pc:docMkLst>
      <pc:sldChg chg="modSp mod">
        <pc:chgData name="David Redfern" userId="0ed7459e32ad7201" providerId="LiveId" clId="{42FBEB3C-FA2E-43FB-A601-0EFF76C93C20}" dt="2024-06-27T15:44:06.461" v="1334" actId="20577"/>
        <pc:sldMkLst>
          <pc:docMk/>
          <pc:sldMk cId="2228435026" sldId="256"/>
        </pc:sldMkLst>
      </pc:sldChg>
      <pc:sldChg chg="modSp mod">
        <pc:chgData name="David Redfern" userId="0ed7459e32ad7201" providerId="LiveId" clId="{42FBEB3C-FA2E-43FB-A601-0EFF76C93C20}" dt="2024-06-27T15:49:30.832" v="1373" actId="12"/>
        <pc:sldMkLst>
          <pc:docMk/>
          <pc:sldMk cId="0" sldId="285"/>
        </pc:sldMkLst>
      </pc:sldChg>
      <pc:sldChg chg="modSp mod">
        <pc:chgData name="David Redfern" userId="0ed7459e32ad7201" providerId="LiveId" clId="{42FBEB3C-FA2E-43FB-A601-0EFF76C93C20}" dt="2024-06-07T05:59:54.588" v="445" actId="1076"/>
        <pc:sldMkLst>
          <pc:docMk/>
          <pc:sldMk cId="2544897079" sldId="422"/>
        </pc:sldMkLst>
      </pc:sldChg>
      <pc:sldChg chg="modSp mod">
        <pc:chgData name="David Redfern" userId="0ed7459e32ad7201" providerId="LiveId" clId="{42FBEB3C-FA2E-43FB-A601-0EFF76C93C20}" dt="2024-06-07T06:02:59.435" v="527" actId="5793"/>
        <pc:sldMkLst>
          <pc:docMk/>
          <pc:sldMk cId="2128178615" sldId="425"/>
        </pc:sldMkLst>
      </pc:sldChg>
      <pc:sldChg chg="addSp delSp modSp add mod">
        <pc:chgData name="David Redfern" userId="0ed7459e32ad7201" providerId="LiveId" clId="{42FBEB3C-FA2E-43FB-A601-0EFF76C93C20}" dt="2024-06-04T11:06:36.744" v="44" actId="20577"/>
        <pc:sldMkLst>
          <pc:docMk/>
          <pc:sldMk cId="370385412" sldId="426"/>
        </pc:sldMkLst>
      </pc:sldChg>
      <pc:sldChg chg="modSp mod">
        <pc:chgData name="David Redfern" userId="0ed7459e32ad7201" providerId="LiveId" clId="{42FBEB3C-FA2E-43FB-A601-0EFF76C93C20}" dt="2024-06-06T20:38:31.711" v="102" actId="20577"/>
        <pc:sldMkLst>
          <pc:docMk/>
          <pc:sldMk cId="3988879911" sldId="427"/>
        </pc:sldMkLst>
      </pc:sldChg>
      <pc:sldChg chg="modSp mod">
        <pc:chgData name="David Redfern" userId="0ed7459e32ad7201" providerId="LiveId" clId="{42FBEB3C-FA2E-43FB-A601-0EFF76C93C20}" dt="2024-06-06T20:37:08.609" v="92" actId="20577"/>
        <pc:sldMkLst>
          <pc:docMk/>
          <pc:sldMk cId="2102668651" sldId="428"/>
        </pc:sldMkLst>
      </pc:sldChg>
      <pc:sldChg chg="modSp mod">
        <pc:chgData name="David Redfern" userId="0ed7459e32ad7201" providerId="LiveId" clId="{42FBEB3C-FA2E-43FB-A601-0EFF76C93C20}" dt="2024-06-07T06:01:35.270" v="476" actId="20577"/>
        <pc:sldMkLst>
          <pc:docMk/>
          <pc:sldMk cId="4233407755" sldId="429"/>
        </pc:sldMkLst>
      </pc:sldChg>
      <pc:sldChg chg="addSp modSp mod">
        <pc:chgData name="David Redfern" userId="0ed7459e32ad7201" providerId="LiveId" clId="{42FBEB3C-FA2E-43FB-A601-0EFF76C93C20}" dt="2024-06-07T05:58:35.023" v="441" actId="20577"/>
        <pc:sldMkLst>
          <pc:docMk/>
          <pc:sldMk cId="2154935925" sldId="430"/>
        </pc:sldMkLst>
      </pc:sldChg>
      <pc:sldChg chg="modSp mod">
        <pc:chgData name="David Redfern" userId="0ed7459e32ad7201" providerId="LiveId" clId="{42FBEB3C-FA2E-43FB-A601-0EFF76C93C20}" dt="2024-06-06T20:39:03.772" v="103" actId="14100"/>
        <pc:sldMkLst>
          <pc:docMk/>
          <pc:sldMk cId="2959064863" sldId="431"/>
        </pc:sldMkLst>
      </pc:sldChg>
      <pc:sldChg chg="modSp mod">
        <pc:chgData name="David Redfern" userId="0ed7459e32ad7201" providerId="LiveId" clId="{42FBEB3C-FA2E-43FB-A601-0EFF76C93C20}" dt="2024-06-24T13:02:31.638" v="1170" actId="20577"/>
        <pc:sldMkLst>
          <pc:docMk/>
          <pc:sldMk cId="2391239055" sldId="432"/>
        </pc:sldMkLst>
      </pc:sldChg>
      <pc:sldChg chg="addSp delSp modSp add mod">
        <pc:chgData name="David Redfern" userId="0ed7459e32ad7201" providerId="LiveId" clId="{42FBEB3C-FA2E-43FB-A601-0EFF76C93C20}" dt="2024-06-12T11:27:10.038" v="792" actId="20577"/>
        <pc:sldMkLst>
          <pc:docMk/>
          <pc:sldMk cId="4053419887" sldId="433"/>
        </pc:sldMkLst>
      </pc:sldChg>
      <pc:sldChg chg="addSp modSp add mod ord">
        <pc:chgData name="David Redfern" userId="0ed7459e32ad7201" providerId="LiveId" clId="{42FBEB3C-FA2E-43FB-A601-0EFF76C93C20}" dt="2024-06-24T13:09:56.575" v="1325" actId="20577"/>
        <pc:sldMkLst>
          <pc:docMk/>
          <pc:sldMk cId="388833802" sldId="434"/>
        </pc:sldMkLst>
      </pc:sldChg>
      <pc:sldChg chg="addSp delSp modSp add mod">
        <pc:chgData name="David Redfern" userId="0ed7459e32ad7201" providerId="LiveId" clId="{42FBEB3C-FA2E-43FB-A601-0EFF76C93C20}" dt="2024-06-27T15:47:02.334" v="1345" actId="207"/>
        <pc:sldMkLst>
          <pc:docMk/>
          <pc:sldMk cId="2878849729" sldId="435"/>
        </pc:sldMkLst>
      </pc:sldChg>
    </pc:docChg>
  </pc:docChgLst>
  <pc:docChgLst>
    <pc:chgData name="David Redfern" userId="0ed7459e32ad7201" providerId="LiveId" clId="{1C062908-5F05-44BA-9A07-AC42389366E5}"/>
    <pc:docChg chg="custSel modSld">
      <pc:chgData name="David Redfern" userId="0ed7459e32ad7201" providerId="LiveId" clId="{1C062908-5F05-44BA-9A07-AC42389366E5}" dt="2024-11-23T09:31:11.474" v="65" actId="313"/>
      <pc:docMkLst>
        <pc:docMk/>
      </pc:docMkLst>
      <pc:sldChg chg="modSp mod">
        <pc:chgData name="David Redfern" userId="0ed7459e32ad7201" providerId="LiveId" clId="{1C062908-5F05-44BA-9A07-AC42389366E5}" dt="2024-11-23T09:24:31.520" v="14" actId="255"/>
        <pc:sldMkLst>
          <pc:docMk/>
          <pc:sldMk cId="0" sldId="285"/>
        </pc:sldMkLst>
        <pc:spChg chg="mod">
          <ac:chgData name="David Redfern" userId="0ed7459e32ad7201" providerId="LiveId" clId="{1C062908-5F05-44BA-9A07-AC42389366E5}" dt="2024-11-23T09:24:31.520" v="14" actId="255"/>
          <ac:spMkLst>
            <pc:docMk/>
            <pc:sldMk cId="0" sldId="285"/>
            <ac:spMk id="8" creationId="{7E4B4A71-3079-1E5F-461E-D7E650A1E5CE}"/>
          </ac:spMkLst>
        </pc:spChg>
      </pc:sldChg>
      <pc:sldChg chg="modSp mod">
        <pc:chgData name="David Redfern" userId="0ed7459e32ad7201" providerId="LiveId" clId="{1C062908-5F05-44BA-9A07-AC42389366E5}" dt="2024-11-23T09:28:08.212" v="39" actId="14100"/>
        <pc:sldMkLst>
          <pc:docMk/>
          <pc:sldMk cId="2128178615" sldId="425"/>
        </pc:sldMkLst>
        <pc:spChg chg="mod">
          <ac:chgData name="David Redfern" userId="0ed7459e32ad7201" providerId="LiveId" clId="{1C062908-5F05-44BA-9A07-AC42389366E5}" dt="2024-11-23T09:28:08.212" v="39" actId="14100"/>
          <ac:spMkLst>
            <pc:docMk/>
            <pc:sldMk cId="2128178615" sldId="425"/>
            <ac:spMk id="3" creationId="{3BC2B5BE-7939-84C2-745A-ACDB93062269}"/>
          </ac:spMkLst>
        </pc:spChg>
      </pc:sldChg>
      <pc:sldChg chg="modSp mod">
        <pc:chgData name="David Redfern" userId="0ed7459e32ad7201" providerId="LiveId" clId="{1C062908-5F05-44BA-9A07-AC42389366E5}" dt="2024-11-23T09:25:40.935" v="20" actId="255"/>
        <pc:sldMkLst>
          <pc:docMk/>
          <pc:sldMk cId="1821765740" sldId="441"/>
        </pc:sldMkLst>
        <pc:spChg chg="mod">
          <ac:chgData name="David Redfern" userId="0ed7459e32ad7201" providerId="LiveId" clId="{1C062908-5F05-44BA-9A07-AC42389366E5}" dt="2024-11-23T09:25:15.912" v="19" actId="20577"/>
          <ac:spMkLst>
            <pc:docMk/>
            <pc:sldMk cId="1821765740" sldId="441"/>
            <ac:spMk id="7" creationId="{D1FDDBE3-18C6-EAF5-3889-8D846D36E95A}"/>
          </ac:spMkLst>
        </pc:spChg>
        <pc:spChg chg="mod">
          <ac:chgData name="David Redfern" userId="0ed7459e32ad7201" providerId="LiveId" clId="{1C062908-5F05-44BA-9A07-AC42389366E5}" dt="2024-11-23T09:25:40.935" v="20" actId="255"/>
          <ac:spMkLst>
            <pc:docMk/>
            <pc:sldMk cId="1821765740" sldId="441"/>
            <ac:spMk id="8" creationId="{7E4B4A71-3079-1E5F-461E-D7E650A1E5CE}"/>
          </ac:spMkLst>
        </pc:spChg>
      </pc:sldChg>
      <pc:sldChg chg="modSp mod">
        <pc:chgData name="David Redfern" userId="0ed7459e32ad7201" providerId="LiveId" clId="{1C062908-5F05-44BA-9A07-AC42389366E5}" dt="2024-11-23T09:26:43.243" v="35" actId="14100"/>
        <pc:sldMkLst>
          <pc:docMk/>
          <pc:sldMk cId="2519757540" sldId="443"/>
        </pc:sldMkLst>
        <pc:spChg chg="mod">
          <ac:chgData name="David Redfern" userId="0ed7459e32ad7201" providerId="LiveId" clId="{1C062908-5F05-44BA-9A07-AC42389366E5}" dt="2024-11-23T09:26:43.243" v="35" actId="14100"/>
          <ac:spMkLst>
            <pc:docMk/>
            <pc:sldMk cId="2519757540" sldId="443"/>
            <ac:spMk id="7" creationId="{D1FDDBE3-18C6-EAF5-3889-8D846D36E95A}"/>
          </ac:spMkLst>
        </pc:spChg>
      </pc:sldChg>
      <pc:sldChg chg="modSp mod">
        <pc:chgData name="David Redfern" userId="0ed7459e32ad7201" providerId="LiveId" clId="{1C062908-5F05-44BA-9A07-AC42389366E5}" dt="2024-11-23T09:27:10.830" v="37" actId="20577"/>
        <pc:sldMkLst>
          <pc:docMk/>
          <pc:sldMk cId="3808391955" sldId="444"/>
        </pc:sldMkLst>
        <pc:spChg chg="mod">
          <ac:chgData name="David Redfern" userId="0ed7459e32ad7201" providerId="LiveId" clId="{1C062908-5F05-44BA-9A07-AC42389366E5}" dt="2024-11-23T09:27:10.830" v="37" actId="20577"/>
          <ac:spMkLst>
            <pc:docMk/>
            <pc:sldMk cId="3808391955" sldId="444"/>
            <ac:spMk id="7" creationId="{D1FDDBE3-18C6-EAF5-3889-8D846D36E95A}"/>
          </ac:spMkLst>
        </pc:spChg>
      </pc:sldChg>
      <pc:sldChg chg="modSp mod">
        <pc:chgData name="David Redfern" userId="0ed7459e32ad7201" providerId="LiveId" clId="{1C062908-5F05-44BA-9A07-AC42389366E5}" dt="2024-11-23T09:31:11.474" v="65" actId="313"/>
        <pc:sldMkLst>
          <pc:docMk/>
          <pc:sldMk cId="1033858462" sldId="445"/>
        </pc:sldMkLst>
        <pc:spChg chg="mod">
          <ac:chgData name="David Redfern" userId="0ed7459e32ad7201" providerId="LiveId" clId="{1C062908-5F05-44BA-9A07-AC42389366E5}" dt="2024-11-23T09:31:11.474" v="65" actId="313"/>
          <ac:spMkLst>
            <pc:docMk/>
            <pc:sldMk cId="1033858462" sldId="445"/>
            <ac:spMk id="3" creationId="{3BC2B5BE-7939-84C2-745A-ACDB93062269}"/>
          </ac:spMkLst>
        </pc:spChg>
      </pc:sldChg>
    </pc:docChg>
  </pc:docChgLst>
  <pc:docChgLst>
    <pc:chgData name="David Redfern" userId="0ed7459e32ad7201" providerId="LiveId" clId="{CA710850-C128-4746-976D-FE717CD780E8}"/>
    <pc:docChg chg="custSel addSld modSld">
      <pc:chgData name="David Redfern" userId="0ed7459e32ad7201" providerId="LiveId" clId="{CA710850-C128-4746-976D-FE717CD780E8}" dt="2024-04-23T07:05:54.158" v="15" actId="6549"/>
      <pc:docMkLst>
        <pc:docMk/>
      </pc:docMkLst>
      <pc:sldChg chg="addSp delSp modSp add mod">
        <pc:chgData name="David Redfern" userId="0ed7459e32ad7201" providerId="LiveId" clId="{CA710850-C128-4746-976D-FE717CD780E8}" dt="2024-04-23T07:04:13.730" v="4" actId="1076"/>
        <pc:sldMkLst>
          <pc:docMk/>
          <pc:sldMk cId="2178942758" sldId="424"/>
        </pc:sldMkLst>
      </pc:sldChg>
      <pc:sldChg chg="modSp new mod">
        <pc:chgData name="David Redfern" userId="0ed7459e32ad7201" providerId="LiveId" clId="{CA710850-C128-4746-976D-FE717CD780E8}" dt="2024-04-23T07:05:54.158" v="15" actId="6549"/>
        <pc:sldMkLst>
          <pc:docMk/>
          <pc:sldMk cId="2128178615" sldId="425"/>
        </pc:sldMkLst>
      </pc:sldChg>
    </pc:docChg>
  </pc:docChgLst>
  <pc:docChgLst>
    <pc:chgData name="David Redfern" userId="0ed7459e32ad7201" providerId="LiveId" clId="{02FAA14E-2086-4D4D-9E85-D4262908C1D0}"/>
    <pc:docChg chg="custSel modSld">
      <pc:chgData name="David Redfern" userId="0ed7459e32ad7201" providerId="LiveId" clId="{02FAA14E-2086-4D4D-9E85-D4262908C1D0}" dt="2024-09-28T13:23:06.386" v="133" actId="20577"/>
      <pc:docMkLst>
        <pc:docMk/>
      </pc:docMkLst>
      <pc:sldChg chg="modSp mod">
        <pc:chgData name="David Redfern" userId="0ed7459e32ad7201" providerId="LiveId" clId="{02FAA14E-2086-4D4D-9E85-D4262908C1D0}" dt="2024-09-28T13:14:50.443" v="84" actId="20577"/>
        <pc:sldMkLst>
          <pc:docMk/>
          <pc:sldMk cId="0" sldId="285"/>
        </pc:sldMkLst>
      </pc:sldChg>
      <pc:sldChg chg="modSp mod">
        <pc:chgData name="David Redfern" userId="0ed7459e32ad7201" providerId="LiveId" clId="{02FAA14E-2086-4D4D-9E85-D4262908C1D0}" dt="2024-09-28T13:23:06.386" v="133" actId="20577"/>
        <pc:sldMkLst>
          <pc:docMk/>
          <pc:sldMk cId="3696728901" sldId="358"/>
        </pc:sldMkLst>
      </pc:sldChg>
      <pc:sldChg chg="modSp mod">
        <pc:chgData name="David Redfern" userId="0ed7459e32ad7201" providerId="LiveId" clId="{02FAA14E-2086-4D4D-9E85-D4262908C1D0}" dt="2024-09-28T13:15:48.542" v="96" actId="20577"/>
        <pc:sldMkLst>
          <pc:docMk/>
          <pc:sldMk cId="2178942758" sldId="424"/>
        </pc:sldMkLst>
      </pc:sldChg>
      <pc:sldChg chg="modSp mod">
        <pc:chgData name="David Redfern" userId="0ed7459e32ad7201" providerId="LiveId" clId="{02FAA14E-2086-4D4D-9E85-D4262908C1D0}" dt="2024-09-28T13:17:45.158" v="102" actId="14100"/>
        <pc:sldMkLst>
          <pc:docMk/>
          <pc:sldMk cId="4233407755" sldId="429"/>
        </pc:sldMkLst>
      </pc:sldChg>
      <pc:sldChg chg="modSp mod">
        <pc:chgData name="David Redfern" userId="0ed7459e32ad7201" providerId="LiveId" clId="{02FAA14E-2086-4D4D-9E85-D4262908C1D0}" dt="2024-09-28T13:12:01.855" v="3" actId="14100"/>
        <pc:sldMkLst>
          <pc:docMk/>
          <pc:sldMk cId="3852319691" sldId="436"/>
        </pc:sldMkLst>
      </pc:sldChg>
      <pc:sldChg chg="modSp mod">
        <pc:chgData name="David Redfern" userId="0ed7459e32ad7201" providerId="LiveId" clId="{02FAA14E-2086-4D4D-9E85-D4262908C1D0}" dt="2024-09-28T13:17:04.131" v="101" actId="20577"/>
        <pc:sldMkLst>
          <pc:docMk/>
          <pc:sldMk cId="2673158076" sldId="437"/>
        </pc:sldMkLst>
      </pc:sldChg>
      <pc:sldChg chg="modSp mod">
        <pc:chgData name="David Redfern" userId="0ed7459e32ad7201" providerId="LiveId" clId="{02FAA14E-2086-4D4D-9E85-D4262908C1D0}" dt="2024-09-28T13:21:49.598" v="131" actId="20577"/>
        <pc:sldMkLst>
          <pc:docMk/>
          <pc:sldMk cId="3826729973" sldId="439"/>
        </pc:sldMkLst>
      </pc:sldChg>
    </pc:docChg>
  </pc:docChgLst>
  <pc:docChgLst>
    <pc:chgData name="David Redfern" userId="0ed7459e32ad7201" providerId="LiveId" clId="{E17E0DE1-04B9-4D0B-8D55-01483AC908EB}"/>
    <pc:docChg chg="undo custSel addSld delSld modSld sldOrd">
      <pc:chgData name="David Redfern" userId="0ed7459e32ad7201" providerId="LiveId" clId="{E17E0DE1-04B9-4D0B-8D55-01483AC908EB}" dt="2024-10-19T08:44:50.125" v="4593" actId="20577"/>
      <pc:docMkLst>
        <pc:docMk/>
      </pc:docMkLst>
      <pc:sldChg chg="modSp mod">
        <pc:chgData name="David Redfern" userId="0ed7459e32ad7201" providerId="LiveId" clId="{E17E0DE1-04B9-4D0B-8D55-01483AC908EB}" dt="2024-10-12T09:39:05.126" v="2847" actId="14100"/>
        <pc:sldMkLst>
          <pc:docMk/>
          <pc:sldMk cId="2228435026" sldId="256"/>
        </pc:sldMkLst>
      </pc:sldChg>
      <pc:sldChg chg="addSp delSp modSp mod">
        <pc:chgData name="David Redfern" userId="0ed7459e32ad7201" providerId="LiveId" clId="{E17E0DE1-04B9-4D0B-8D55-01483AC908EB}" dt="2024-10-19T08:35:49.711" v="4495" actId="20577"/>
        <pc:sldMkLst>
          <pc:docMk/>
          <pc:sldMk cId="0" sldId="285"/>
        </pc:sldMkLst>
      </pc:sldChg>
      <pc:sldChg chg="modSp mod">
        <pc:chgData name="David Redfern" userId="0ed7459e32ad7201" providerId="LiveId" clId="{E17E0DE1-04B9-4D0B-8D55-01483AC908EB}" dt="2024-10-12T08:05:54.416" v="124" actId="20577"/>
        <pc:sldMkLst>
          <pc:docMk/>
          <pc:sldMk cId="3696728901" sldId="358"/>
        </pc:sldMkLst>
      </pc:sldChg>
      <pc:sldChg chg="modSp add del mod">
        <pc:chgData name="David Redfern" userId="0ed7459e32ad7201" providerId="LiveId" clId="{E17E0DE1-04B9-4D0B-8D55-01483AC908EB}" dt="2024-10-12T08:41:47.852" v="1342" actId="47"/>
        <pc:sldMkLst>
          <pc:docMk/>
          <pc:sldMk cId="0" sldId="386"/>
        </pc:sldMkLst>
      </pc:sldChg>
      <pc:sldChg chg="modSp del mod">
        <pc:chgData name="David Redfern" userId="0ed7459e32ad7201" providerId="LiveId" clId="{E17E0DE1-04B9-4D0B-8D55-01483AC908EB}" dt="2024-10-12T08:22:01.897" v="1000" actId="47"/>
        <pc:sldMkLst>
          <pc:docMk/>
          <pc:sldMk cId="2178942758" sldId="424"/>
        </pc:sldMkLst>
      </pc:sldChg>
      <pc:sldChg chg="addSp modSp mod">
        <pc:chgData name="David Redfern" userId="0ed7459e32ad7201" providerId="LiveId" clId="{E17E0DE1-04B9-4D0B-8D55-01483AC908EB}" dt="2024-10-19T08:40:01.509" v="4549" actId="20577"/>
        <pc:sldMkLst>
          <pc:docMk/>
          <pc:sldMk cId="2128178615" sldId="425"/>
        </pc:sldMkLst>
      </pc:sldChg>
      <pc:sldChg chg="modSp del mod">
        <pc:chgData name="David Redfern" userId="0ed7459e32ad7201" providerId="LiveId" clId="{E17E0DE1-04B9-4D0B-8D55-01483AC908EB}" dt="2024-10-12T09:11:57.274" v="2379" actId="47"/>
        <pc:sldMkLst>
          <pc:docMk/>
          <pc:sldMk cId="4233407755" sldId="429"/>
        </pc:sldMkLst>
      </pc:sldChg>
      <pc:sldChg chg="addSp delSp modSp mod">
        <pc:chgData name="David Redfern" userId="0ed7459e32ad7201" providerId="LiveId" clId="{E17E0DE1-04B9-4D0B-8D55-01483AC908EB}" dt="2024-10-19T08:34:56.569" v="4494" actId="20577"/>
        <pc:sldMkLst>
          <pc:docMk/>
          <pc:sldMk cId="3852319691" sldId="436"/>
        </pc:sldMkLst>
      </pc:sldChg>
      <pc:sldChg chg="modSp del mod">
        <pc:chgData name="David Redfern" userId="0ed7459e32ad7201" providerId="LiveId" clId="{E17E0DE1-04B9-4D0B-8D55-01483AC908EB}" dt="2024-10-12T09:11:56.247" v="2378" actId="47"/>
        <pc:sldMkLst>
          <pc:docMk/>
          <pc:sldMk cId="2673158076" sldId="437"/>
        </pc:sldMkLst>
      </pc:sldChg>
      <pc:sldChg chg="modSp del mod">
        <pc:chgData name="David Redfern" userId="0ed7459e32ad7201" providerId="LiveId" clId="{E17E0DE1-04B9-4D0B-8D55-01483AC908EB}" dt="2024-10-12T09:11:58.635" v="2380" actId="47"/>
        <pc:sldMkLst>
          <pc:docMk/>
          <pc:sldMk cId="1599311546" sldId="438"/>
        </pc:sldMkLst>
      </pc:sldChg>
      <pc:sldChg chg="delSp modSp del mod">
        <pc:chgData name="David Redfern" userId="0ed7459e32ad7201" providerId="LiveId" clId="{E17E0DE1-04B9-4D0B-8D55-01483AC908EB}" dt="2024-10-12T09:11:59.643" v="2381" actId="47"/>
        <pc:sldMkLst>
          <pc:docMk/>
          <pc:sldMk cId="3826729973" sldId="439"/>
        </pc:sldMkLst>
      </pc:sldChg>
      <pc:sldChg chg="modSp del mod">
        <pc:chgData name="David Redfern" userId="0ed7459e32ad7201" providerId="LiveId" clId="{E17E0DE1-04B9-4D0B-8D55-01483AC908EB}" dt="2024-10-12T09:12:01.263" v="2382" actId="47"/>
        <pc:sldMkLst>
          <pc:docMk/>
          <pc:sldMk cId="3792504284" sldId="440"/>
        </pc:sldMkLst>
      </pc:sldChg>
      <pc:sldChg chg="addSp delSp modSp add mod">
        <pc:chgData name="David Redfern" userId="0ed7459e32ad7201" providerId="LiveId" clId="{E17E0DE1-04B9-4D0B-8D55-01483AC908EB}" dt="2024-10-19T08:36:31.185" v="4498" actId="14100"/>
        <pc:sldMkLst>
          <pc:docMk/>
          <pc:sldMk cId="1821765740" sldId="441"/>
        </pc:sldMkLst>
      </pc:sldChg>
      <pc:sldChg chg="delSp modSp add mod">
        <pc:chgData name="David Redfern" userId="0ed7459e32ad7201" providerId="LiveId" clId="{E17E0DE1-04B9-4D0B-8D55-01483AC908EB}" dt="2024-10-19T08:41:01.301" v="4553" actId="20577"/>
        <pc:sldMkLst>
          <pc:docMk/>
          <pc:sldMk cId="3539676760" sldId="442"/>
        </pc:sldMkLst>
      </pc:sldChg>
      <pc:sldChg chg="addSp delSp modSp add mod">
        <pc:chgData name="David Redfern" userId="0ed7459e32ad7201" providerId="LiveId" clId="{E17E0DE1-04B9-4D0B-8D55-01483AC908EB}" dt="2024-10-19T08:37:37.504" v="4524" actId="20577"/>
        <pc:sldMkLst>
          <pc:docMk/>
          <pc:sldMk cId="2519757540" sldId="443"/>
        </pc:sldMkLst>
      </pc:sldChg>
      <pc:sldChg chg="addSp delSp modSp add mod">
        <pc:chgData name="David Redfern" userId="0ed7459e32ad7201" providerId="LiveId" clId="{E17E0DE1-04B9-4D0B-8D55-01483AC908EB}" dt="2024-10-19T08:38:55.599" v="4536" actId="20577"/>
        <pc:sldMkLst>
          <pc:docMk/>
          <pc:sldMk cId="3808391955" sldId="444"/>
        </pc:sldMkLst>
      </pc:sldChg>
      <pc:sldChg chg="modSp add mod ord">
        <pc:chgData name="David Redfern" userId="0ed7459e32ad7201" providerId="LiveId" clId="{E17E0DE1-04B9-4D0B-8D55-01483AC908EB}" dt="2024-10-19T08:44:50.125" v="4593" actId="20577"/>
        <pc:sldMkLst>
          <pc:docMk/>
          <pc:sldMk cId="1033858462" sldId="445"/>
        </pc:sldMkLst>
      </pc:sldChg>
      <pc:sldChg chg="addSp modSp new mod">
        <pc:chgData name="David Redfern" userId="0ed7459e32ad7201" providerId="LiveId" clId="{E17E0DE1-04B9-4D0B-8D55-01483AC908EB}" dt="2024-10-17T07:10:31.031" v="4468" actId="14100"/>
        <pc:sldMkLst>
          <pc:docMk/>
          <pc:sldMk cId="3939065873" sldId="446"/>
        </pc:sldMkLst>
      </pc:sldChg>
      <pc:sldChg chg="addSp delSp modSp add mod">
        <pc:chgData name="David Redfern" userId="0ed7459e32ad7201" providerId="LiveId" clId="{E17E0DE1-04B9-4D0B-8D55-01483AC908EB}" dt="2024-10-17T07:11:26.396" v="4469" actId="255"/>
        <pc:sldMkLst>
          <pc:docMk/>
          <pc:sldMk cId="3301656751" sldId="447"/>
        </pc:sldMkLst>
      </pc:sldChg>
      <pc:sldChg chg="addSp delSp modSp add mod">
        <pc:chgData name="David Redfern" userId="0ed7459e32ad7201" providerId="LiveId" clId="{E17E0DE1-04B9-4D0B-8D55-01483AC908EB}" dt="2024-10-19T08:43:09.600" v="4579" actId="20577"/>
        <pc:sldMkLst>
          <pc:docMk/>
          <pc:sldMk cId="4213009407" sldId="448"/>
        </pc:sldMkLst>
      </pc:sldChg>
    </pc:docChg>
  </pc:docChgLst>
  <pc:docChgLst>
    <pc:chgData name="David Redfern" userId="0ed7459e32ad7201" providerId="LiveId" clId="{10378764-C2D5-4CCA-B66D-A4B282206FBA}"/>
    <pc:docChg chg="undo custSel addSld delSld modSld">
      <pc:chgData name="David Redfern" userId="0ed7459e32ad7201" providerId="LiveId" clId="{10378764-C2D5-4CCA-B66D-A4B282206FBA}" dt="2024-07-31T15:35:49.079" v="1320" actId="20577"/>
      <pc:docMkLst>
        <pc:docMk/>
      </pc:docMkLst>
      <pc:sldChg chg="modSp mod">
        <pc:chgData name="David Redfern" userId="0ed7459e32ad7201" providerId="LiveId" clId="{10378764-C2D5-4CCA-B66D-A4B282206FBA}" dt="2024-07-31T15:00:18.962" v="101" actId="20577"/>
        <pc:sldMkLst>
          <pc:docMk/>
          <pc:sldMk cId="2228435026" sldId="256"/>
        </pc:sldMkLst>
      </pc:sldChg>
      <pc:sldChg chg="del">
        <pc:chgData name="David Redfern" userId="0ed7459e32ad7201" providerId="LiveId" clId="{10378764-C2D5-4CCA-B66D-A4B282206FBA}" dt="2024-07-31T15:16:29.450" v="711" actId="47"/>
        <pc:sldMkLst>
          <pc:docMk/>
          <pc:sldMk cId="3026579724" sldId="271"/>
        </pc:sldMkLst>
      </pc:sldChg>
      <pc:sldChg chg="addSp delSp modSp mod">
        <pc:chgData name="David Redfern" userId="0ed7459e32ad7201" providerId="LiveId" clId="{10378764-C2D5-4CCA-B66D-A4B282206FBA}" dt="2024-07-31T15:11:36.829" v="528" actId="20577"/>
        <pc:sldMkLst>
          <pc:docMk/>
          <pc:sldMk cId="0" sldId="285"/>
        </pc:sldMkLst>
      </pc:sldChg>
      <pc:sldChg chg="del">
        <pc:chgData name="David Redfern" userId="0ed7459e32ad7201" providerId="LiveId" clId="{10378764-C2D5-4CCA-B66D-A4B282206FBA}" dt="2024-07-31T15:23:13.971" v="1124" actId="47"/>
        <pc:sldMkLst>
          <pc:docMk/>
          <pc:sldMk cId="2544897079" sldId="422"/>
        </pc:sldMkLst>
      </pc:sldChg>
      <pc:sldChg chg="addSp delSp modSp mod">
        <pc:chgData name="David Redfern" userId="0ed7459e32ad7201" providerId="LiveId" clId="{10378764-C2D5-4CCA-B66D-A4B282206FBA}" dt="2024-07-31T15:15:36.487" v="710" actId="14100"/>
        <pc:sldMkLst>
          <pc:docMk/>
          <pc:sldMk cId="2178942758" sldId="424"/>
        </pc:sldMkLst>
      </pc:sldChg>
      <pc:sldChg chg="modSp mod">
        <pc:chgData name="David Redfern" userId="0ed7459e32ad7201" providerId="LiveId" clId="{10378764-C2D5-4CCA-B66D-A4B282206FBA}" dt="2024-07-31T15:34:55.370" v="1312" actId="14100"/>
        <pc:sldMkLst>
          <pc:docMk/>
          <pc:sldMk cId="2128178615" sldId="425"/>
        </pc:sldMkLst>
      </pc:sldChg>
      <pc:sldChg chg="del">
        <pc:chgData name="David Redfern" userId="0ed7459e32ad7201" providerId="LiveId" clId="{10378764-C2D5-4CCA-B66D-A4B282206FBA}" dt="2024-07-31T15:23:17.321" v="1126" actId="47"/>
        <pc:sldMkLst>
          <pc:docMk/>
          <pc:sldMk cId="3988879911" sldId="427"/>
        </pc:sldMkLst>
      </pc:sldChg>
      <pc:sldChg chg="del">
        <pc:chgData name="David Redfern" userId="0ed7459e32ad7201" providerId="LiveId" clId="{10378764-C2D5-4CCA-B66D-A4B282206FBA}" dt="2024-07-31T15:18:19.438" v="756" actId="47"/>
        <pc:sldMkLst>
          <pc:docMk/>
          <pc:sldMk cId="2102668651" sldId="428"/>
        </pc:sldMkLst>
      </pc:sldChg>
      <pc:sldChg chg="addSp delSp modSp mod">
        <pc:chgData name="David Redfern" userId="0ed7459e32ad7201" providerId="LiveId" clId="{10378764-C2D5-4CCA-B66D-A4B282206FBA}" dt="2024-07-31T15:35:49.079" v="1320" actId="20577"/>
        <pc:sldMkLst>
          <pc:docMk/>
          <pc:sldMk cId="4233407755" sldId="429"/>
        </pc:sldMkLst>
      </pc:sldChg>
      <pc:sldChg chg="del">
        <pc:chgData name="David Redfern" userId="0ed7459e32ad7201" providerId="LiveId" clId="{10378764-C2D5-4CCA-B66D-A4B282206FBA}" dt="2024-07-31T15:23:14.670" v="1125" actId="47"/>
        <pc:sldMkLst>
          <pc:docMk/>
          <pc:sldMk cId="2154935925" sldId="430"/>
        </pc:sldMkLst>
      </pc:sldChg>
      <pc:sldChg chg="del">
        <pc:chgData name="David Redfern" userId="0ed7459e32ad7201" providerId="LiveId" clId="{10378764-C2D5-4CCA-B66D-A4B282206FBA}" dt="2024-07-31T15:23:18.061" v="1127" actId="47"/>
        <pc:sldMkLst>
          <pc:docMk/>
          <pc:sldMk cId="2959064863" sldId="431"/>
        </pc:sldMkLst>
      </pc:sldChg>
      <pc:sldChg chg="del">
        <pc:chgData name="David Redfern" userId="0ed7459e32ad7201" providerId="LiveId" clId="{10378764-C2D5-4CCA-B66D-A4B282206FBA}" dt="2024-07-31T15:29:55.114" v="1247" actId="47"/>
        <pc:sldMkLst>
          <pc:docMk/>
          <pc:sldMk cId="2391239055" sldId="432"/>
        </pc:sldMkLst>
      </pc:sldChg>
      <pc:sldChg chg="del">
        <pc:chgData name="David Redfern" userId="0ed7459e32ad7201" providerId="LiveId" clId="{10378764-C2D5-4CCA-B66D-A4B282206FBA}" dt="2024-07-31T15:23:19.280" v="1128" actId="47"/>
        <pc:sldMkLst>
          <pc:docMk/>
          <pc:sldMk cId="4053419887" sldId="433"/>
        </pc:sldMkLst>
      </pc:sldChg>
      <pc:sldChg chg="del">
        <pc:chgData name="David Redfern" userId="0ed7459e32ad7201" providerId="LiveId" clId="{10378764-C2D5-4CCA-B66D-A4B282206FBA}" dt="2024-07-31T15:23:21.611" v="1130" actId="47"/>
        <pc:sldMkLst>
          <pc:docMk/>
          <pc:sldMk cId="388833802" sldId="434"/>
        </pc:sldMkLst>
      </pc:sldChg>
      <pc:sldChg chg="del">
        <pc:chgData name="David Redfern" userId="0ed7459e32ad7201" providerId="LiveId" clId="{10378764-C2D5-4CCA-B66D-A4B282206FBA}" dt="2024-07-31T15:23:20.311" v="1129" actId="47"/>
        <pc:sldMkLst>
          <pc:docMk/>
          <pc:sldMk cId="2878849729" sldId="435"/>
        </pc:sldMkLst>
      </pc:sldChg>
      <pc:sldChg chg="addSp modSp mod">
        <pc:chgData name="David Redfern" userId="0ed7459e32ad7201" providerId="LiveId" clId="{10378764-C2D5-4CCA-B66D-A4B282206FBA}" dt="2024-07-31T15:05:27.577" v="340" actId="113"/>
        <pc:sldMkLst>
          <pc:docMk/>
          <pc:sldMk cId="3852319691" sldId="436"/>
        </pc:sldMkLst>
      </pc:sldChg>
      <pc:sldChg chg="modSp add mod">
        <pc:chgData name="David Redfern" userId="0ed7459e32ad7201" providerId="LiveId" clId="{10378764-C2D5-4CCA-B66D-A4B282206FBA}" dt="2024-07-31T15:33:30.317" v="1306" actId="2710"/>
        <pc:sldMkLst>
          <pc:docMk/>
          <pc:sldMk cId="2673158076" sldId="437"/>
        </pc:sldMkLst>
      </pc:sldChg>
      <pc:sldChg chg="modSp add mod">
        <pc:chgData name="David Redfern" userId="0ed7459e32ad7201" providerId="LiveId" clId="{10378764-C2D5-4CCA-B66D-A4B282206FBA}" dt="2024-07-31T15:33:11.798" v="1303" actId="2710"/>
        <pc:sldMkLst>
          <pc:docMk/>
          <pc:sldMk cId="1599311546" sldId="438"/>
        </pc:sldMkLst>
      </pc:sldChg>
      <pc:sldChg chg="addSp delSp modSp add mod">
        <pc:chgData name="David Redfern" userId="0ed7459e32ad7201" providerId="LiveId" clId="{10378764-C2D5-4CCA-B66D-A4B282206FBA}" dt="2024-07-31T15:32:51.184" v="1299" actId="14100"/>
        <pc:sldMkLst>
          <pc:docMk/>
          <pc:sldMk cId="3826729973" sldId="439"/>
        </pc:sldMkLst>
      </pc:sldChg>
      <pc:sldChg chg="modSp add mod">
        <pc:chgData name="David Redfern" userId="0ed7459e32ad7201" providerId="LiveId" clId="{10378764-C2D5-4CCA-B66D-A4B282206FBA}" dt="2024-07-31T15:32:11.417" v="1290" actId="207"/>
        <pc:sldMkLst>
          <pc:docMk/>
          <pc:sldMk cId="3792504284" sldId="440"/>
        </pc:sldMkLst>
      </pc:sldChg>
    </pc:docChg>
  </pc:docChgLst>
  <pc:docChgLst>
    <pc:chgData name="David Redfern" userId="0ed7459e32ad7201" providerId="LiveId" clId="{E785067D-313C-4F2E-AE45-F17D2CA9A449}"/>
    <pc:docChg chg="modSld">
      <pc:chgData name="David Redfern" userId="0ed7459e32ad7201" providerId="LiveId" clId="{E785067D-313C-4F2E-AE45-F17D2CA9A449}" dt="2024-11-26T08:24:06.282" v="8" actId="14100"/>
      <pc:docMkLst>
        <pc:docMk/>
      </pc:docMkLst>
      <pc:sldChg chg="modSp mod">
        <pc:chgData name="David Redfern" userId="0ed7459e32ad7201" providerId="LiveId" clId="{E785067D-313C-4F2E-AE45-F17D2CA9A449}" dt="2024-11-26T08:24:06.282" v="8" actId="14100"/>
        <pc:sldMkLst>
          <pc:docMk/>
          <pc:sldMk cId="0" sldId="285"/>
        </pc:sldMkLst>
        <pc:spChg chg="mod">
          <ac:chgData name="David Redfern" userId="0ed7459e32ad7201" providerId="LiveId" clId="{E785067D-313C-4F2E-AE45-F17D2CA9A449}" dt="2024-11-26T08:24:06.282" v="8" actId="14100"/>
          <ac:spMkLst>
            <pc:docMk/>
            <pc:sldMk cId="0" sldId="285"/>
            <ac:spMk id="8" creationId="{7E4B4A71-3079-1E5F-461E-D7E650A1E5CE}"/>
          </ac:spMkLst>
        </pc:spChg>
      </pc:sldChg>
      <pc:sldChg chg="modSp mod">
        <pc:chgData name="David Redfern" userId="0ed7459e32ad7201" providerId="LiveId" clId="{E785067D-313C-4F2E-AE45-F17D2CA9A449}" dt="2024-11-26T08:23:41.833" v="4" actId="14100"/>
        <pc:sldMkLst>
          <pc:docMk/>
          <pc:sldMk cId="1821765740" sldId="441"/>
        </pc:sldMkLst>
        <pc:spChg chg="mod">
          <ac:chgData name="David Redfern" userId="0ed7459e32ad7201" providerId="LiveId" clId="{E785067D-313C-4F2E-AE45-F17D2CA9A449}" dt="2024-11-26T08:23:41.833" v="4" actId="14100"/>
          <ac:spMkLst>
            <pc:docMk/>
            <pc:sldMk cId="1821765740" sldId="441"/>
            <ac:spMk id="7" creationId="{D1FDDBE3-18C6-EAF5-3889-8D846D36E95A}"/>
          </ac:spMkLst>
        </pc:spChg>
      </pc:sldChg>
      <pc:sldChg chg="modSp mod">
        <pc:chgData name="David Redfern" userId="0ed7459e32ad7201" providerId="LiveId" clId="{E785067D-313C-4F2E-AE45-F17D2CA9A449}" dt="2024-11-26T08:22:55.915" v="2" actId="14100"/>
        <pc:sldMkLst>
          <pc:docMk/>
          <pc:sldMk cId="2519757540" sldId="443"/>
        </pc:sldMkLst>
        <pc:spChg chg="mod">
          <ac:chgData name="David Redfern" userId="0ed7459e32ad7201" providerId="LiveId" clId="{E785067D-313C-4F2E-AE45-F17D2CA9A449}" dt="2024-11-26T08:22:55.915" v="2" actId="14100"/>
          <ac:spMkLst>
            <pc:docMk/>
            <pc:sldMk cId="2519757540" sldId="443"/>
            <ac:spMk id="7" creationId="{D1FDDBE3-18C6-EAF5-3889-8D846D36E95A}"/>
          </ac:spMkLst>
        </pc:spChg>
      </pc:sldChg>
    </pc:docChg>
  </pc:docChgLst>
  <pc:docChgLst>
    <pc:chgData name="Ben Roberts" userId="afd2b2f5-d19b-458d-8355-bb03a636b71a" providerId="ADAL" clId="{76C931C2-20B9-8C44-B9FA-F011DF4D46B8}"/>
    <pc:docChg chg="custSel modSld">
      <pc:chgData name="Ben Roberts" userId="afd2b2f5-d19b-458d-8355-bb03a636b71a" providerId="ADAL" clId="{76C931C2-20B9-8C44-B9FA-F011DF4D46B8}" dt="2025-01-29T09:40:42.151" v="13" actId="20577"/>
      <pc:docMkLst>
        <pc:docMk/>
      </pc:docMkLst>
      <pc:sldChg chg="modSp mod">
        <pc:chgData name="Ben Roberts" userId="afd2b2f5-d19b-458d-8355-bb03a636b71a" providerId="ADAL" clId="{76C931C2-20B9-8C44-B9FA-F011DF4D46B8}" dt="2025-01-29T09:40:21.089" v="7" actId="20577"/>
        <pc:sldMkLst>
          <pc:docMk/>
          <pc:sldMk cId="0" sldId="285"/>
        </pc:sldMkLst>
        <pc:spChg chg="mod">
          <ac:chgData name="Ben Roberts" userId="afd2b2f5-d19b-458d-8355-bb03a636b71a" providerId="ADAL" clId="{76C931C2-20B9-8C44-B9FA-F011DF4D46B8}" dt="2025-01-29T09:40:21.089" v="7" actId="20577"/>
          <ac:spMkLst>
            <pc:docMk/>
            <pc:sldMk cId="0" sldId="285"/>
            <ac:spMk id="2" creationId="{00000000-0000-0000-0000-000000000000}"/>
          </ac:spMkLst>
        </pc:spChg>
      </pc:sldChg>
      <pc:sldChg chg="modSp mod">
        <pc:chgData name="Ben Roberts" userId="afd2b2f5-d19b-458d-8355-bb03a636b71a" providerId="ADAL" clId="{76C931C2-20B9-8C44-B9FA-F011DF4D46B8}" dt="2025-01-29T09:40:06.669" v="5" actId="20577"/>
        <pc:sldMkLst>
          <pc:docMk/>
          <pc:sldMk cId="3852319691" sldId="436"/>
        </pc:sldMkLst>
        <pc:spChg chg="mod">
          <ac:chgData name="Ben Roberts" userId="afd2b2f5-d19b-458d-8355-bb03a636b71a" providerId="ADAL" clId="{76C931C2-20B9-8C44-B9FA-F011DF4D46B8}" dt="2025-01-29T09:39:50.651" v="3" actId="27636"/>
          <ac:spMkLst>
            <pc:docMk/>
            <pc:sldMk cId="3852319691" sldId="436"/>
            <ac:spMk id="2" creationId="{3FC71B41-56B2-E53B-239C-FAE620A29E8F}"/>
          </ac:spMkLst>
        </pc:spChg>
        <pc:spChg chg="mod">
          <ac:chgData name="Ben Roberts" userId="afd2b2f5-d19b-458d-8355-bb03a636b71a" providerId="ADAL" clId="{76C931C2-20B9-8C44-B9FA-F011DF4D46B8}" dt="2025-01-29T09:40:06.669" v="5" actId="20577"/>
          <ac:spMkLst>
            <pc:docMk/>
            <pc:sldMk cId="3852319691" sldId="436"/>
            <ac:spMk id="7" creationId="{0EF5FC0A-0E44-2782-0C52-0BB12B0C4AC1}"/>
          </ac:spMkLst>
        </pc:spChg>
      </pc:sldChg>
      <pc:sldChg chg="modSp mod">
        <pc:chgData name="Ben Roberts" userId="afd2b2f5-d19b-458d-8355-bb03a636b71a" providerId="ADAL" clId="{76C931C2-20B9-8C44-B9FA-F011DF4D46B8}" dt="2025-01-29T09:40:29.435" v="11" actId="20577"/>
        <pc:sldMkLst>
          <pc:docMk/>
          <pc:sldMk cId="1821765740" sldId="441"/>
        </pc:sldMkLst>
        <pc:spChg chg="mod">
          <ac:chgData name="Ben Roberts" userId="afd2b2f5-d19b-458d-8355-bb03a636b71a" providerId="ADAL" clId="{76C931C2-20B9-8C44-B9FA-F011DF4D46B8}" dt="2025-01-29T09:40:25.962" v="9" actId="20577"/>
          <ac:spMkLst>
            <pc:docMk/>
            <pc:sldMk cId="1821765740" sldId="441"/>
            <ac:spMk id="2" creationId="{00000000-0000-0000-0000-000000000000}"/>
          </ac:spMkLst>
        </pc:spChg>
        <pc:spChg chg="mod">
          <ac:chgData name="Ben Roberts" userId="afd2b2f5-d19b-458d-8355-bb03a636b71a" providerId="ADAL" clId="{76C931C2-20B9-8C44-B9FA-F011DF4D46B8}" dt="2025-01-29T09:40:29.435" v="11" actId="20577"/>
          <ac:spMkLst>
            <pc:docMk/>
            <pc:sldMk cId="1821765740" sldId="441"/>
            <ac:spMk id="8" creationId="{7E4B4A71-3079-1E5F-461E-D7E650A1E5CE}"/>
          </ac:spMkLst>
        </pc:spChg>
      </pc:sldChg>
      <pc:sldChg chg="modSp mod">
        <pc:chgData name="Ben Roberts" userId="afd2b2f5-d19b-458d-8355-bb03a636b71a" providerId="ADAL" clId="{76C931C2-20B9-8C44-B9FA-F011DF4D46B8}" dt="2025-01-29T09:40:42.151" v="13" actId="20577"/>
        <pc:sldMkLst>
          <pc:docMk/>
          <pc:sldMk cId="2519757540" sldId="443"/>
        </pc:sldMkLst>
        <pc:spChg chg="mod">
          <ac:chgData name="Ben Roberts" userId="afd2b2f5-d19b-458d-8355-bb03a636b71a" providerId="ADAL" clId="{76C931C2-20B9-8C44-B9FA-F011DF4D46B8}" dt="2025-01-29T09:40:42.151" v="13" actId="20577"/>
          <ac:spMkLst>
            <pc:docMk/>
            <pc:sldMk cId="2519757540" sldId="443"/>
            <ac:spMk id="8" creationId="{7E4B4A71-3079-1E5F-461E-D7E650A1E5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37553-FF64-3C40-B6CA-050F01F4CFF2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B1C09E-9787-BC42-90B9-C4217A32D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CB6D-99FA-FF4F-864A-D70B1050D931}" type="datetimeFigureOut">
              <a:rPr lang="en-US" smtClean="0"/>
              <a:pPr/>
              <a:t>1/29/25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D761F-61F0-2647-9704-A8CD29D766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65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7D761F-61F0-2647-9704-A8CD29D7665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99A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0" y="2130425"/>
            <a:ext cx="8496000" cy="1470025"/>
          </a:xfrm>
        </p:spPr>
        <p:txBody>
          <a:bodyPr>
            <a:normAutofit/>
          </a:bodyPr>
          <a:lstStyle>
            <a:lvl1pPr>
              <a:defRPr sz="4000" b="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00" y="3886200"/>
            <a:ext cx="84960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36" y="0"/>
            <a:ext cx="5922264" cy="179984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049620" y="1692000"/>
            <a:ext cx="36627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>
                <a:solidFill>
                  <a:srgbClr val="00599A"/>
                </a:solidFill>
                <a:latin typeface="Arial"/>
                <a:cs typeface="Arial"/>
              </a:rPr>
              <a:t>www.hoddereducation.co.uk/</a:t>
            </a:r>
            <a:r>
              <a:rPr lang="en-US" sz="1400" dirty="0" err="1">
                <a:solidFill>
                  <a:srgbClr val="00599A"/>
                </a:solidFill>
                <a:latin typeface="Arial"/>
                <a:cs typeface="Arial"/>
              </a:rPr>
              <a:t>geographyreview</a:t>
            </a:r>
            <a:endParaRPr lang="en-US" sz="1400" dirty="0">
              <a:solidFill>
                <a:srgbClr val="00599A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919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7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8977" y="1600200"/>
            <a:ext cx="4176823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6000" cy="423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9" name="Picture 8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3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7" name="Picture 6" descr="Geography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55" y="0"/>
            <a:ext cx="3257245" cy="98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4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8977" y="274638"/>
            <a:ext cx="5718223" cy="1188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8977" y="1600200"/>
            <a:ext cx="8496000" cy="423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977" y="6031353"/>
            <a:ext cx="3033823" cy="561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 err="1"/>
              <a:t>Hodder</a:t>
            </a:r>
            <a:r>
              <a:rPr lang="en-US" dirty="0"/>
              <a:t> &amp; Stoughton © 2021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712" y="6031353"/>
            <a:ext cx="1301265" cy="56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16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99A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buFont typeface="Arial"/>
        <a:buNone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265113" indent="-265113" algn="l" defTabSz="457200" rtl="0" eaLnBrk="1" latinLnBrk="0" hangingPunct="1">
        <a:spcBef>
          <a:spcPts val="600"/>
        </a:spcBef>
        <a:buClr>
          <a:srgbClr val="00599A"/>
        </a:buClr>
        <a:buSzPct val="100000"/>
        <a:buFont typeface="Arial"/>
        <a:buChar char="●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449263" indent="-184150" algn="l" defTabSz="457200" rtl="0" eaLnBrk="1" latinLnBrk="0" hangingPunct="1">
        <a:spcBef>
          <a:spcPts val="600"/>
        </a:spcBef>
        <a:buFont typeface="Lucida Grande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6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6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rklees.gov.uk/beta/huddersfield-blueprint/index.aspx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ddereducation.co.uk/geographyrevie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gingplaces.substack.com/p/regeneration-renewal-redevelopme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8653" y="2442258"/>
            <a:ext cx="7280476" cy="2317039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br>
              <a:rPr lang="en-GB" sz="3600" b="1" dirty="0"/>
            </a:br>
            <a:r>
              <a:rPr lang="en-GB" sz="3600" b="1" dirty="0"/>
              <a:t>Changes in the urban environment in the 2020s</a:t>
            </a:r>
            <a:br>
              <a:rPr lang="en-GB" sz="3600" dirty="0"/>
            </a:br>
            <a:br>
              <a:rPr lang="en-GB" sz="3600" b="1" dirty="0"/>
            </a:br>
            <a:br>
              <a:rPr lang="en-US" sz="2800" b="1" dirty="0"/>
            </a:b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8652" y="5126636"/>
            <a:ext cx="8004750" cy="820774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Redfern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</p:spTree>
    <p:extLst>
      <p:ext uri="{BB962C8B-B14F-4D97-AF65-F5344CB8AC3E}">
        <p14:creationId xmlns:p14="http://schemas.microsoft.com/office/powerpoint/2010/main" val="2228435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AF51-EC6B-86AA-EABA-9A8381C7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1"/>
            <a:ext cx="5718223" cy="1160656"/>
          </a:xfrm>
        </p:spPr>
        <p:txBody>
          <a:bodyPr/>
          <a:lstStyle/>
          <a:p>
            <a:r>
              <a:rPr lang="en-US" b="1" dirty="0"/>
              <a:t>An example of a ‘new’ urban regeneration scheme (2)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EA73-9A65-02AD-7A69-67DE1E62C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6" y="1160658"/>
            <a:ext cx="5317736" cy="5290246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Huddersfield Blueprint – objectives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Increase opportunities to deliver a mix of residential developments, including making best use of heritage buildings.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Deliver housing schemes that provide opportunities to buy and rent across the town </a:t>
            </a:r>
            <a:r>
              <a:rPr lang="en-US" dirty="0" err="1"/>
              <a:t>centre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Boost the desirability of the housing market to potential residents and ensure affordable homes are built in the right places.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Improve how the town </a:t>
            </a:r>
            <a:r>
              <a:rPr lang="en-US" dirty="0" err="1"/>
              <a:t>centre</a:t>
            </a:r>
            <a:r>
              <a:rPr lang="en-US" dirty="0"/>
              <a:t> looks, how accessible it is, and enhance the quality of public spaces.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Deliver schemes that provide access to an attractive lifestyle with leisure, culture, shopping and dining at the heart of town </a:t>
            </a:r>
            <a:r>
              <a:rPr lang="en-US" dirty="0" err="1"/>
              <a:t>centre</a:t>
            </a:r>
            <a:r>
              <a:rPr lang="en-US" dirty="0"/>
              <a:t> living.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202CF-3CFE-2FA9-6566-8372FCA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  <p:pic>
        <p:nvPicPr>
          <p:cNvPr id="9" name="Picture 8" descr="A statue of a person in front of a building&#10;&#10;Description automatically generated">
            <a:extLst>
              <a:ext uri="{FF2B5EF4-FFF2-40B4-BE49-F238E27FC236}">
                <a16:creationId xmlns:a16="http://schemas.microsoft.com/office/drawing/2014/main" id="{F4DC26E3-B4FE-842B-1E94-8DF39EA01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259" y="1302707"/>
            <a:ext cx="3208228" cy="42776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972572-39B7-FB76-8D4D-BBFFA447B5F1}"/>
              </a:ext>
            </a:extLst>
          </p:cNvPr>
          <p:cNvSpPr txBox="1"/>
          <p:nvPr/>
        </p:nvSpPr>
        <p:spPr>
          <a:xfrm>
            <a:off x="5840259" y="5722395"/>
            <a:ext cx="1729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Huddersfield railway station and statue of Harold Wilson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Photo: David Redfern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656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AF51-EC6B-86AA-EABA-9A8381C76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256990"/>
            <a:ext cx="5718223" cy="988131"/>
          </a:xfrm>
        </p:spPr>
        <p:txBody>
          <a:bodyPr>
            <a:normAutofit/>
          </a:bodyPr>
          <a:lstStyle/>
          <a:p>
            <a:r>
              <a:rPr lang="en-US" b="1" dirty="0"/>
              <a:t>An example of a ‘new’ urban regeneration scheme (3)</a:t>
            </a:r>
            <a:endParaRPr lang="en-GB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202CF-3CFE-2FA9-6566-8372FCA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5D107-4659-EF64-7DC8-F454768C1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0168"/>
            <a:ext cx="7778663" cy="53478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5685D3-EF24-63FD-9DE0-915C494244CB}"/>
              </a:ext>
            </a:extLst>
          </p:cNvPr>
          <p:cNvSpPr txBox="1"/>
          <p:nvPr/>
        </p:nvSpPr>
        <p:spPr>
          <a:xfrm>
            <a:off x="7048982" y="2939970"/>
            <a:ext cx="17760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find out more about the Huddersfield Blueprint scheme </a:t>
            </a:r>
            <a:r>
              <a:rPr lang="en-US" dirty="0">
                <a:hlinkClick r:id="rId3"/>
              </a:rPr>
              <a:t>here.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892413-AB9F-BC33-3BD2-38787BCFC942}"/>
              </a:ext>
            </a:extLst>
          </p:cNvPr>
          <p:cNvSpPr txBox="1"/>
          <p:nvPr/>
        </p:nvSpPr>
        <p:spPr>
          <a:xfrm>
            <a:off x="318977" y="1284790"/>
            <a:ext cx="6348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Huddersfield Town Centre - Residential opportunity areas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BD146-E0C0-D144-2B73-A0008CDC3024}"/>
              </a:ext>
            </a:extLst>
          </p:cNvPr>
          <p:cNvSpPr txBox="1"/>
          <p:nvPr/>
        </p:nvSpPr>
        <p:spPr>
          <a:xfrm>
            <a:off x="5833641" y="6400800"/>
            <a:ext cx="18635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Hudds</a:t>
            </a:r>
            <a:r>
              <a:rPr lang="en-US" sz="1200" dirty="0"/>
              <a:t>. Blueprint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213009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69B-47C0-2D5E-51B7-DF9AAA2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274638"/>
            <a:ext cx="5317735" cy="1188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you can investigate urban regeneration schemes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B5BE-7939-84C2-745A-ACDB9306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597306"/>
            <a:ext cx="8496000" cy="4232893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Access past and present data from city councils </a:t>
            </a:r>
            <a:r>
              <a:rPr lang="en-GB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(council websites usually contain 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relevant open data sources) to map changing land use.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Using the archives of the local press you could examine what the driving forces behind these changes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 in your local urban </a:t>
            </a:r>
            <a:r>
              <a:rPr lang="en-US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You could interview local businesses to understand the pressures they are facing and the ways in which they are responding.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Past and present photography might help you to understand how the look and feel of a place has changed.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possible research question could be : </a:t>
            </a: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‘How has the balance between retail, office and residential land use changed </a:t>
            </a:r>
            <a:r>
              <a:rPr lang="en-US" b="0" i="1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in ‘my </a:t>
            </a: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b="0" i="1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high street’ </a:t>
            </a: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and what processes </a:t>
            </a:r>
            <a:r>
              <a:rPr lang="en-GB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have caused these changes?’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5EEB7-4021-D92E-95A4-4E81E2F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</p:spTree>
    <p:extLst>
      <p:ext uri="{BB962C8B-B14F-4D97-AF65-F5344CB8AC3E}">
        <p14:creationId xmlns:p14="http://schemas.microsoft.com/office/powerpoint/2010/main" val="1033858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646" y="2194560"/>
            <a:ext cx="7854846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This resource is part of </a:t>
            </a:r>
            <a:r>
              <a:rPr lang="en-US" cap="small" dirty="0">
                <a:latin typeface="Arial" charset="0"/>
                <a:ea typeface="Arial" charset="0"/>
                <a:cs typeface="Arial" charset="0"/>
              </a:rPr>
              <a:t>Geography Review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a magazine written for A-level students by subject experts. To subscribe to the full magazine go to:  </a:t>
            </a:r>
            <a:r>
              <a:rPr lang="en-US" u="sng" dirty="0">
                <a:solidFill>
                  <a:srgbClr val="0000FF"/>
                </a:solidFill>
                <a:latin typeface="Arial" charset="0"/>
                <a:ea typeface="Arial" charset="0"/>
                <a:cs typeface="Arial" charset="0"/>
                <a:hlinkClick r:id="rId2"/>
              </a:rPr>
              <a:t>http://www.hoddereducation.co.uk/geographyreview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728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71B41-56B2-E53B-239C-FAE620A29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8" y="274638"/>
            <a:ext cx="5155848" cy="118800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</a:pPr>
            <a:r>
              <a:rPr lang="en-GB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Covid-19 pandemic and city centres</a:t>
            </a:r>
            <a:endParaRPr lang="en-GB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98E3F8-F9BE-51FF-6151-AB349327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EF5FC0A-0E44-2782-0C52-0BB12B0C4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City </a:t>
            </a:r>
            <a:r>
              <a:rPr lang="en-US" dirty="0" err="1"/>
              <a:t>centre</a:t>
            </a:r>
            <a:r>
              <a:rPr lang="en-US" dirty="0"/>
              <a:t> businesses (retail, hospitality and entertainment) experienced financial losses due to lockdowns.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Working from home (WFH) became common leading to a declining demand for commercial real estate in city </a:t>
            </a:r>
            <a:r>
              <a:rPr lang="en-US" dirty="0" err="1"/>
              <a:t>centres</a:t>
            </a:r>
            <a:r>
              <a:rPr lang="en-US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People began to move out of city </a:t>
            </a:r>
            <a:r>
              <a:rPr lang="en-US" dirty="0" err="1"/>
              <a:t>centres</a:t>
            </a:r>
            <a:r>
              <a:rPr lang="en-US" dirty="0"/>
              <a:t> to suburban locations (see next slide).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use of e-commerce and contactless services accelerated.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Demand for public transport decreased; taxi drivers saw substantial falls in revenue.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Cultural venues (theatres, museums) struggled to stay open and other tourist-related activities (hotels, restaurants) were hit badly.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Existing economic and social inequalities were exacerbated – vulnerable and </a:t>
            </a:r>
            <a:r>
              <a:rPr lang="en-US" dirty="0" err="1"/>
              <a:t>marginalised</a:t>
            </a:r>
            <a:r>
              <a:rPr lang="en-US" dirty="0"/>
              <a:t> communities faced greater challenges.</a:t>
            </a:r>
          </a:p>
        </p:txBody>
      </p:sp>
    </p:spTree>
    <p:extLst>
      <p:ext uri="{BB962C8B-B14F-4D97-AF65-F5344CB8AC3E}">
        <p14:creationId xmlns:p14="http://schemas.microsoft.com/office/powerpoint/2010/main" val="385231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of the Covid pandemic (1) – global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031353"/>
            <a:ext cx="3033823" cy="5616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2025</a:t>
            </a:r>
          </a:p>
        </p:txBody>
      </p:sp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E9FF2363-FF66-12E9-73A7-A4EE91807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77" y="1659406"/>
            <a:ext cx="5630061" cy="50775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B4A71-3079-1E5F-461E-D7E650A1E5CE}"/>
              </a:ext>
            </a:extLst>
          </p:cNvPr>
          <p:cNvSpPr txBox="1"/>
          <p:nvPr/>
        </p:nvSpPr>
        <p:spPr>
          <a:xfrm>
            <a:off x="5935592" y="1262743"/>
            <a:ext cx="3208408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As the length of the pandemic increased and WFH became more prevalent, more people opted to move away from densely populated city areas to more suburban and rural areas. </a:t>
            </a:r>
          </a:p>
          <a:p>
            <a:pPr algn="l">
              <a:lnSpc>
                <a:spcPct val="150000"/>
              </a:lnSpc>
            </a:pP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This in turn led to changes in the demand for city-</a:t>
            </a:r>
            <a:r>
              <a:rPr lang="en-US" sz="16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-based housing and a consequent increase in suburban-based </a:t>
            </a:r>
            <a:r>
              <a:rPr lang="en-GB" sz="16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populations.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of the Covid pandemic (2) – global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289135"/>
            <a:ext cx="3033823" cy="4704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B4A71-3079-1E5F-461E-D7E650A1E5CE}"/>
              </a:ext>
            </a:extLst>
          </p:cNvPr>
          <p:cNvSpPr txBox="1"/>
          <p:nvPr/>
        </p:nvSpPr>
        <p:spPr>
          <a:xfrm>
            <a:off x="6038719" y="1041723"/>
            <a:ext cx="3105281" cy="1200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Changes in expected demand for office, residential and retail space 2019–2030, selected cities (%)</a:t>
            </a:r>
            <a:endParaRPr lang="en-GB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4F100-FD9B-DD70-E1E9-151BC8A89861}"/>
              </a:ext>
            </a:extLst>
          </p:cNvPr>
          <p:cNvSpPr txBox="1"/>
          <p:nvPr/>
        </p:nvSpPr>
        <p:spPr>
          <a:xfrm>
            <a:off x="659758" y="5981358"/>
            <a:ext cx="3159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McKinsey 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DBE3-18C6-EAF5-3889-8D846D36E95A}"/>
              </a:ext>
            </a:extLst>
          </p:cNvPr>
          <p:cNvSpPr txBox="1"/>
          <p:nvPr/>
        </p:nvSpPr>
        <p:spPr>
          <a:xfrm>
            <a:off x="6030411" y="2427514"/>
            <a:ext cx="2991564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businesses now have more workspace than they are using.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unlikely companies will need the real estate footprint they had pre-pandemic. </a:t>
            </a:r>
          </a:p>
          <a:p>
            <a:pPr>
              <a:lnSpc>
                <a:spcPct val="150000"/>
              </a:lnSpc>
            </a:pP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trend is for further declines in the demand for office and retail space.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screenshot of a graph&#10;&#10;Description automatically generated">
            <a:extLst>
              <a:ext uri="{FF2B5EF4-FFF2-40B4-BE49-F238E27FC236}">
                <a16:creationId xmlns:a16="http://schemas.microsoft.com/office/drawing/2014/main" id="{25AFF414-1C20-097E-A125-7EE87E4D43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45" b="19063"/>
          <a:stretch/>
        </p:blipFill>
        <p:spPr>
          <a:xfrm>
            <a:off x="181109" y="1659406"/>
            <a:ext cx="5857610" cy="43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76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of the Covid pandemic (3) – UK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289135"/>
            <a:ext cx="3033823" cy="4704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B4A71-3079-1E5F-461E-D7E650A1E5CE}"/>
              </a:ext>
            </a:extLst>
          </p:cNvPr>
          <p:cNvSpPr txBox="1"/>
          <p:nvPr/>
        </p:nvSpPr>
        <p:spPr>
          <a:xfrm>
            <a:off x="5382229" y="1041722"/>
            <a:ext cx="3761771" cy="390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 retail vacancy rates (2013–2022)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4F100-FD9B-DD70-E1E9-151BC8A89861}"/>
              </a:ext>
            </a:extLst>
          </p:cNvPr>
          <p:cNvSpPr txBox="1"/>
          <p:nvPr/>
        </p:nvSpPr>
        <p:spPr>
          <a:xfrm>
            <a:off x="318978" y="5483492"/>
            <a:ext cx="350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Schroders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DBE3-18C6-EAF5-3889-8D846D36E95A}"/>
              </a:ext>
            </a:extLst>
          </p:cNvPr>
          <p:cNvSpPr txBox="1"/>
          <p:nvPr/>
        </p:nvSpPr>
        <p:spPr>
          <a:xfrm>
            <a:off x="6148740" y="1539433"/>
            <a:ext cx="2995260" cy="4478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pandemic triggered a wave of retailer insolvencies in 2020 (e.g. Wilko). Some retailers like M&amp;S and Next decided to relocate to out-of-town retail parks. </a:t>
            </a:r>
          </a:p>
          <a:p>
            <a:pPr algn="l">
              <a:lnSpc>
                <a:spcPct val="150000"/>
              </a:lnSpc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Rents and service charges on retail parks are generally lower than in town </a:t>
            </a:r>
            <a:r>
              <a:rPr lang="en-US" sz="16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Easy car parking and longer opening hours add to the appeal of retail parks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shoppers.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7F454F-0DE6-EDC6-5077-0A4EA611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832"/>
          <a:stretch/>
        </p:blipFill>
        <p:spPr>
          <a:xfrm>
            <a:off x="11574" y="2157271"/>
            <a:ext cx="6137166" cy="33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57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8" y="544010"/>
            <a:ext cx="5711432" cy="1115396"/>
          </a:xfrm>
        </p:spPr>
        <p:txBody>
          <a:bodyPr anchor="ctr">
            <a:normAutofit/>
          </a:bodyPr>
          <a:lstStyle/>
          <a:p>
            <a:r>
              <a:rPr lang="en-US" b="1" dirty="0"/>
              <a:t>Impact of the Covid pandemic (4) – UK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8977" y="6289135"/>
            <a:ext cx="3033823" cy="47048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Hodder &amp; Stoughton © 2025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B4A71-3079-1E5F-461E-D7E650A1E5CE}"/>
              </a:ext>
            </a:extLst>
          </p:cNvPr>
          <p:cNvSpPr txBox="1"/>
          <p:nvPr/>
        </p:nvSpPr>
        <p:spPr>
          <a:xfrm>
            <a:off x="6030409" y="1041723"/>
            <a:ext cx="3113591" cy="709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 retail vacancy rates and deprivation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4F100-FD9B-DD70-E1E9-151BC8A89861}"/>
              </a:ext>
            </a:extLst>
          </p:cNvPr>
          <p:cNvSpPr txBox="1"/>
          <p:nvPr/>
        </p:nvSpPr>
        <p:spPr>
          <a:xfrm>
            <a:off x="318978" y="5483492"/>
            <a:ext cx="350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</a:rPr>
              <a:t>Schroders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DDBE3-18C6-EAF5-3889-8D846D36E95A}"/>
              </a:ext>
            </a:extLst>
          </p:cNvPr>
          <p:cNvSpPr txBox="1"/>
          <p:nvPr/>
        </p:nvSpPr>
        <p:spPr>
          <a:xfrm>
            <a:off x="6030410" y="1852434"/>
            <a:ext cx="2991565" cy="3370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Although all towns have been affected by the decline in high street shopping, poorer towns have generally been hit harder than more prosperous towns.</a:t>
            </a:r>
          </a:p>
          <a:p>
            <a:pPr algn="l">
              <a:lnSpc>
                <a:spcPct val="150000"/>
              </a:lnSpc>
            </a:pPr>
            <a:r>
              <a:rPr lang="en-US" sz="16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the figure opposite, the most deprived UK towns are on the right and the least deprived are on the left.</a:t>
            </a:r>
          </a:p>
        </p:txBody>
      </p:sp>
      <p:sp>
        <p:nvSpPr>
          <p:cNvPr id="3" name="AutoShape 2" descr="Scatter_deprivation_and_retail_vacancies">
            <a:extLst>
              <a:ext uri="{FF2B5EF4-FFF2-40B4-BE49-F238E27FC236}">
                <a16:creationId xmlns:a16="http://schemas.microsoft.com/office/drawing/2014/main" id="{02E2345D-1A81-6917-F1EC-D7F056CE08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929211-1BD6-D46D-3789-5267BAECD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3" y="1852435"/>
            <a:ext cx="5971310" cy="343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69B-47C0-2D5E-51B7-DF9AAA2FF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impact of the pandemic on urban regeneration schemes (1)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B5BE-7939-84C2-745A-ACDB9306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6" y="1377387"/>
            <a:ext cx="8595057" cy="166675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altLang="en-US" dirty="0"/>
              <a:t> The terminology used to describe urban change has changed over the last few decades.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altLang="en-US" dirty="0"/>
              <a:t> This change reflects an increasing focus on changing cities for the better and giving their public perception a make-over. [The table shows the various terms that have been used]</a:t>
            </a:r>
          </a:p>
          <a:p>
            <a:pPr marL="0" indent="0" eaLnBrk="1" hangingPunct="1">
              <a:buFontTx/>
              <a:buChar char="•"/>
            </a:pPr>
            <a:r>
              <a:rPr lang="en-GB" altLang="en-US" dirty="0"/>
              <a:t> [You may also find this piece on the topic by Will Fry useful - </a:t>
            </a:r>
            <a:r>
              <a:rPr lang="en-GB" altLang="en-US" dirty="0">
                <a:hlinkClick r:id="rId3"/>
              </a:rPr>
              <a:t>here.</a:t>
            </a:r>
            <a:r>
              <a:rPr lang="en-GB" altLang="en-US" dirty="0"/>
              <a:t>]</a:t>
            </a:r>
          </a:p>
          <a:p>
            <a:pPr marL="0" indent="0" eaLnBrk="1" hangingPunct="1">
              <a:buFontTx/>
              <a:buChar char="•"/>
            </a:pPr>
            <a:endParaRPr lang="en-GB" altLang="en-US" dirty="0"/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5EEB7-4021-D92E-95A4-4E81E2F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AF04EA4-C44C-FFF9-5C8F-97F3DC54C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322728"/>
              </p:ext>
            </p:extLst>
          </p:nvPr>
        </p:nvGraphicFramePr>
        <p:xfrm>
          <a:off x="329023" y="3171463"/>
          <a:ext cx="8595057" cy="3465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005">
                  <a:extLst>
                    <a:ext uri="{9D8B030D-6E8A-4147-A177-3AD203B41FA5}">
                      <a16:colId xmlns:a16="http://schemas.microsoft.com/office/drawing/2014/main" val="4042013386"/>
                    </a:ext>
                  </a:extLst>
                </a:gridCol>
                <a:gridCol w="1551007">
                  <a:extLst>
                    <a:ext uri="{9D8B030D-6E8A-4147-A177-3AD203B41FA5}">
                      <a16:colId xmlns:a16="http://schemas.microsoft.com/office/drawing/2014/main" val="20941763"/>
                    </a:ext>
                  </a:extLst>
                </a:gridCol>
                <a:gridCol w="4734045">
                  <a:extLst>
                    <a:ext uri="{9D8B030D-6E8A-4147-A177-3AD203B41FA5}">
                      <a16:colId xmlns:a16="http://schemas.microsoft.com/office/drawing/2014/main" val="2344974209"/>
                    </a:ext>
                  </a:extLst>
                </a:gridCol>
              </a:tblGrid>
              <a:tr h="570248">
                <a:tc>
                  <a:txBody>
                    <a:bodyPr/>
                    <a:lstStyle/>
                    <a:p>
                      <a:r>
                        <a:rPr lang="en-US" dirty="0"/>
                        <a:t>Urban ….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Time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Meaning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137974"/>
                  </a:ext>
                </a:extLst>
              </a:tr>
              <a:tr h="5702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Redevelopment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1970s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Changing land use and buildings, e.g. from wasteland to industry and housing.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327752"/>
                  </a:ext>
                </a:extLst>
              </a:tr>
              <a:tr h="5702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Renewal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1980s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a ‘new start’: brand new, better buildings with new people (incomers) and prospects.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46875"/>
                  </a:ext>
                </a:extLst>
              </a:tr>
              <a:tr h="5702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Regeneration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1990s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a ‘fresh start’: revival and rebirth through new buildings, infrastructure</a:t>
                      </a: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jobs.</a:t>
                      </a:r>
                      <a:endParaRPr kumimoji="0" lang="en-GB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32225"/>
                  </a:ext>
                </a:extLst>
              </a:tr>
              <a:tr h="5702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Re-imaging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on the image the city projects to outsiders; how the city is perceived by others.</a:t>
                      </a:r>
                      <a:endParaRPr kumimoji="0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76701"/>
                  </a:ext>
                </a:extLst>
              </a:tr>
              <a:tr h="570248"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Rebranding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2010s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combination of re-imaging and regeneration; new physical infrastructure and a new image.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794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817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B469B-47C0-2D5E-51B7-DF9AAA2FF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77" y="274638"/>
            <a:ext cx="5676709" cy="1188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impact of the pandemic on urban regeneration schemes (2)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2B5BE-7939-84C2-745A-ACDB93062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977" y="1643604"/>
            <a:ext cx="8496000" cy="418659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altLang="en-US" dirty="0"/>
              <a:t> Project delays and disruptions – some construction sites shut down temporarily.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Financial challenges – funding for projects became more uncertain, and investors became more cautious.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Re-evaluation of priorities: the focus of schemes moved towards enhancing public health, creating more green space and improving future resilience.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relative proportions of residential, commercial and recreational spaces have been re-examined.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More flexible workspaces (hot-desking) and rethinking of the scale of offices.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Online shopping has led to more flexible and digitally orientated retail spaces.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Integration of technology into urban planning – smart city technologies.</a:t>
            </a:r>
          </a:p>
          <a:p>
            <a:pPr marL="0" indent="0" eaLnBrk="1" hangingPunct="1">
              <a:lnSpc>
                <a:spcPct val="150000"/>
              </a:lnSpc>
              <a:buFontTx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Increased community engagement – more consultation with local people.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85EEB7-4021-D92E-95A4-4E81E2F7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</p:spTree>
    <p:extLst>
      <p:ext uri="{BB962C8B-B14F-4D97-AF65-F5344CB8AC3E}">
        <p14:creationId xmlns:p14="http://schemas.microsoft.com/office/powerpoint/2010/main" val="3539676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FAF51-EC6B-86AA-EABA-9A8381C7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 example of a ‘new’ urban regeneration scheme (1)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6EA73-9A65-02AD-7A69-67DE1E62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Huddersfield Blueprint - aims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‘The Huddersfield Blueprint is a ten-year vision to create a thriving, modern-day town </a:t>
            </a:r>
            <a:r>
              <a:rPr lang="en-US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. Huddersfield will be a busy, family-friendly town </a:t>
            </a:r>
            <a:r>
              <a:rPr lang="en-US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that stays open for longer with a unique culture, arts and leisure offer and a variety of thrivin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 businesses.</a:t>
            </a:r>
            <a:endParaRPr lang="en-US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scale of investment and transformation will improve the desirability of the town </a:t>
            </a:r>
            <a:r>
              <a:rPr lang="en-US" b="0" i="1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as a place to live, providing new opportunities for residential development.’</a:t>
            </a:r>
          </a:p>
          <a:p>
            <a:pPr>
              <a:lnSpc>
                <a:spcPct val="1500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A202CF-3CFE-2FA9-6566-8372FCA2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Hodder &amp; Stoughton ©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3417F-599E-D673-A17E-90D821A79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23" y="3885420"/>
            <a:ext cx="9144000" cy="29725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B85350-2EFE-330A-15BD-31B05F05E72A}"/>
              </a:ext>
            </a:extLst>
          </p:cNvPr>
          <p:cNvSpPr txBox="1"/>
          <p:nvPr/>
        </p:nvSpPr>
        <p:spPr>
          <a:xfrm>
            <a:off x="7373074" y="3669175"/>
            <a:ext cx="1765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Hudds</a:t>
            </a:r>
            <a:r>
              <a:rPr lang="en-US" sz="1200" dirty="0"/>
              <a:t>. Blueprint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9390658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3878</TotalTime>
  <Words>1239</Words>
  <Application>Microsoft Macintosh PowerPoint</Application>
  <PresentationFormat>On-screen Show (4:3)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Times New Roman</vt:lpstr>
      <vt:lpstr>Office Theme</vt:lpstr>
      <vt:lpstr>    Changes in the urban environment in the 2020s    </vt:lpstr>
      <vt:lpstr>The Covid-19 pandemic and city centres</vt:lpstr>
      <vt:lpstr>Impact of the Covid pandemic (1) – global</vt:lpstr>
      <vt:lpstr>Impact of the Covid pandemic (2) – global</vt:lpstr>
      <vt:lpstr>Impact of the Covid pandemic (3) – UK</vt:lpstr>
      <vt:lpstr>Impact of the Covid pandemic (4) – UK</vt:lpstr>
      <vt:lpstr>The impact of the pandemic on urban regeneration schemes (1)</vt:lpstr>
      <vt:lpstr>The impact of the pandemic on urban regeneration schemes (2)</vt:lpstr>
      <vt:lpstr>An example of a ‘new’ urban regeneration scheme (1)</vt:lpstr>
      <vt:lpstr>An example of a ‘new’ urban regeneration scheme (2)</vt:lpstr>
      <vt:lpstr>An example of a ‘new’ urban regeneration scheme (3)</vt:lpstr>
      <vt:lpstr>How you can investigate urban regeneration schemes</vt:lpstr>
      <vt:lpstr>PowerPoint Presentation</vt:lpstr>
    </vt:vector>
  </TitlesOfParts>
  <Company>Philip Allan Updates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Bates</dc:creator>
  <cp:lastModifiedBy>Ben Roberts</cp:lastModifiedBy>
  <cp:revision>1005</cp:revision>
  <dcterms:created xsi:type="dcterms:W3CDTF">2015-04-09T13:54:46Z</dcterms:created>
  <dcterms:modified xsi:type="dcterms:W3CDTF">2025-01-29T09:40:49Z</dcterms:modified>
</cp:coreProperties>
</file>