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0" r:id="rId11"/>
    <p:sldId id="277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5A54D-9063-FA44-BB34-B353035EBB6E}" v="2" dt="2024-02-02T15:06:1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94"/>
  </p:normalViewPr>
  <p:slideViewPr>
    <p:cSldViewPr snapToGrid="0">
      <p:cViewPr varScale="1">
        <p:scale>
          <a:sx n="185" d="100"/>
          <a:sy n="185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dfern" userId="0ed7459e32ad7201" providerId="LiveId" clId="{12C83AB0-EF98-46F7-B0FF-85F624A3657C}"/>
    <pc:docChg chg="custSel modSld">
      <pc:chgData name="David Redfern" userId="0ed7459e32ad7201" providerId="LiveId" clId="{12C83AB0-EF98-46F7-B0FF-85F624A3657C}" dt="2023-11-23T10:44:24.671" v="56" actId="20577"/>
      <pc:docMkLst>
        <pc:docMk/>
      </pc:docMkLst>
      <pc:sldChg chg="modSp mod">
        <pc:chgData name="David Redfern" userId="0ed7459e32ad7201" providerId="LiveId" clId="{12C83AB0-EF98-46F7-B0FF-85F624A3657C}" dt="2023-11-23T10:41:17.939" v="32" actId="20577"/>
        <pc:sldMkLst>
          <pc:docMk/>
          <pc:sldMk cId="3375560135" sldId="272"/>
        </pc:sldMkLst>
        <pc:spChg chg="mod">
          <ac:chgData name="David Redfern" userId="0ed7459e32ad7201" providerId="LiveId" clId="{12C83AB0-EF98-46F7-B0FF-85F624A3657C}" dt="2023-11-23T10:41:17.939" v="32" actId="20577"/>
          <ac:spMkLst>
            <pc:docMk/>
            <pc:sldMk cId="3375560135" sldId="272"/>
            <ac:spMk id="3" creationId="{DF244F15-0123-5875-AD4C-13A77716817A}"/>
          </ac:spMkLst>
        </pc:spChg>
      </pc:sldChg>
      <pc:sldChg chg="modSp mod">
        <pc:chgData name="David Redfern" userId="0ed7459e32ad7201" providerId="LiveId" clId="{12C83AB0-EF98-46F7-B0FF-85F624A3657C}" dt="2023-11-23T10:42:55.237" v="54" actId="20577"/>
        <pc:sldMkLst>
          <pc:docMk/>
          <pc:sldMk cId="447881059" sldId="273"/>
        </pc:sldMkLst>
        <pc:spChg chg="mod">
          <ac:chgData name="David Redfern" userId="0ed7459e32ad7201" providerId="LiveId" clId="{12C83AB0-EF98-46F7-B0FF-85F624A3657C}" dt="2023-11-23T10:42:55.237" v="54" actId="20577"/>
          <ac:spMkLst>
            <pc:docMk/>
            <pc:sldMk cId="447881059" sldId="273"/>
            <ac:spMk id="3" creationId="{DF244F15-0123-5875-AD4C-13A77716817A}"/>
          </ac:spMkLst>
        </pc:spChg>
      </pc:sldChg>
      <pc:sldChg chg="modSp mod">
        <pc:chgData name="David Redfern" userId="0ed7459e32ad7201" providerId="LiveId" clId="{12C83AB0-EF98-46F7-B0FF-85F624A3657C}" dt="2023-11-23T10:44:24.671" v="56" actId="20577"/>
        <pc:sldMkLst>
          <pc:docMk/>
          <pc:sldMk cId="1206944009" sldId="276"/>
        </pc:sldMkLst>
        <pc:spChg chg="mod">
          <ac:chgData name="David Redfern" userId="0ed7459e32ad7201" providerId="LiveId" clId="{12C83AB0-EF98-46F7-B0FF-85F624A3657C}" dt="2023-11-23T10:44:24.671" v="56" actId="20577"/>
          <ac:spMkLst>
            <pc:docMk/>
            <pc:sldMk cId="1206944009" sldId="276"/>
            <ac:spMk id="3" creationId="{DF244F15-0123-5875-AD4C-13A77716817A}"/>
          </ac:spMkLst>
        </pc:spChg>
      </pc:sldChg>
    </pc:docChg>
  </pc:docChgLst>
  <pc:docChgLst>
    <pc:chgData name="Ben Roberts" userId="afd2b2f5-d19b-458d-8355-bb03a636b71a" providerId="ADAL" clId="{3515A54D-9063-FA44-BB34-B353035EBB6E}"/>
    <pc:docChg chg="undo custSel modSld">
      <pc:chgData name="Ben Roberts" userId="afd2b2f5-d19b-458d-8355-bb03a636b71a" providerId="ADAL" clId="{3515A54D-9063-FA44-BB34-B353035EBB6E}" dt="2024-02-02T15:06:10.154" v="51" actId="18331"/>
      <pc:docMkLst>
        <pc:docMk/>
      </pc:docMkLst>
      <pc:sldChg chg="modSp mod">
        <pc:chgData name="Ben Roberts" userId="afd2b2f5-d19b-458d-8355-bb03a636b71a" providerId="ADAL" clId="{3515A54D-9063-FA44-BB34-B353035EBB6E}" dt="2024-01-29T15:36:19.378" v="47" actId="1076"/>
        <pc:sldMkLst>
          <pc:docMk/>
          <pc:sldMk cId="4129289680" sldId="267"/>
        </pc:sldMkLst>
        <pc:spChg chg="mod">
          <ac:chgData name="Ben Roberts" userId="afd2b2f5-d19b-458d-8355-bb03a636b71a" providerId="ADAL" clId="{3515A54D-9063-FA44-BB34-B353035EBB6E}" dt="2024-01-29T15:29:33.497" v="4" actId="20577"/>
          <ac:spMkLst>
            <pc:docMk/>
            <pc:sldMk cId="4129289680" sldId="267"/>
            <ac:spMk id="2" creationId="{AD7E56F7-D8DC-28F0-35CB-93E35459B7C2}"/>
          </ac:spMkLst>
        </pc:spChg>
        <pc:spChg chg="mod">
          <ac:chgData name="Ben Roberts" userId="afd2b2f5-d19b-458d-8355-bb03a636b71a" providerId="ADAL" clId="{3515A54D-9063-FA44-BB34-B353035EBB6E}" dt="2024-01-29T15:36:19.378" v="47" actId="1076"/>
          <ac:spMkLst>
            <pc:docMk/>
            <pc:sldMk cId="4129289680" sldId="267"/>
            <ac:spMk id="3" creationId="{36DF78C4-48D1-C354-6081-F8B8227DD704}"/>
          </ac:spMkLst>
        </pc:spChg>
      </pc:sldChg>
      <pc:sldChg chg="modSp mod">
        <pc:chgData name="Ben Roberts" userId="afd2b2f5-d19b-458d-8355-bb03a636b71a" providerId="ADAL" clId="{3515A54D-9063-FA44-BB34-B353035EBB6E}" dt="2024-01-29T15:36:41.761" v="49" actId="20577"/>
        <pc:sldMkLst>
          <pc:docMk/>
          <pc:sldMk cId="3778657546" sldId="268"/>
        </pc:sldMkLst>
        <pc:spChg chg="mod">
          <ac:chgData name="Ben Roberts" userId="afd2b2f5-d19b-458d-8355-bb03a636b71a" providerId="ADAL" clId="{3515A54D-9063-FA44-BB34-B353035EBB6E}" dt="2024-01-29T15:36:41.761" v="49" actId="20577"/>
          <ac:spMkLst>
            <pc:docMk/>
            <pc:sldMk cId="3778657546" sldId="268"/>
            <ac:spMk id="3" creationId="{DF244F15-0123-5875-AD4C-13A77716817A}"/>
          </ac:spMkLst>
        </pc:spChg>
        <pc:spChg chg="mod">
          <ac:chgData name="Ben Roberts" userId="afd2b2f5-d19b-458d-8355-bb03a636b71a" providerId="ADAL" clId="{3515A54D-9063-FA44-BB34-B353035EBB6E}" dt="2024-01-29T15:29:38.621" v="5"/>
          <ac:spMkLst>
            <pc:docMk/>
            <pc:sldMk cId="3778657546" sldId="268"/>
            <ac:spMk id="4" creationId="{9B69BD83-15A1-8B2C-7DF6-2C94ED20B0D6}"/>
          </ac:spMkLst>
        </pc:spChg>
      </pc:sldChg>
      <pc:sldChg chg="addSp modSp mod">
        <pc:chgData name="Ben Roberts" userId="afd2b2f5-d19b-458d-8355-bb03a636b71a" providerId="ADAL" clId="{3515A54D-9063-FA44-BB34-B353035EBB6E}" dt="2024-02-02T14:33:16.104" v="50" actId="571"/>
        <pc:sldMkLst>
          <pc:docMk/>
          <pc:sldMk cId="4211663813" sldId="269"/>
        </pc:sldMkLst>
        <pc:spChg chg="mod">
          <ac:chgData name="Ben Roberts" userId="afd2b2f5-d19b-458d-8355-bb03a636b71a" providerId="ADAL" clId="{3515A54D-9063-FA44-BB34-B353035EBB6E}" dt="2024-01-29T15:32:44.483" v="19" actId="14100"/>
          <ac:spMkLst>
            <pc:docMk/>
            <pc:sldMk cId="4211663813" sldId="269"/>
            <ac:spMk id="3" creationId="{05970160-79CE-E147-5FD1-2F960A1858EE}"/>
          </ac:spMkLst>
        </pc:spChg>
        <pc:picChg chg="mod">
          <ac:chgData name="Ben Roberts" userId="afd2b2f5-d19b-458d-8355-bb03a636b71a" providerId="ADAL" clId="{3515A54D-9063-FA44-BB34-B353035EBB6E}" dt="2024-01-29T15:32:10.928" v="14" actId="14100"/>
          <ac:picMkLst>
            <pc:docMk/>
            <pc:sldMk cId="4211663813" sldId="269"/>
            <ac:picMk id="5" creationId="{43BC60F7-3FAB-7600-C5AB-B511F7608ABD}"/>
          </ac:picMkLst>
        </pc:picChg>
        <pc:picChg chg="add mod">
          <ac:chgData name="Ben Roberts" userId="afd2b2f5-d19b-458d-8355-bb03a636b71a" providerId="ADAL" clId="{3515A54D-9063-FA44-BB34-B353035EBB6E}" dt="2024-02-02T14:33:16.104" v="50" actId="571"/>
          <ac:picMkLst>
            <pc:docMk/>
            <pc:sldMk cId="4211663813" sldId="269"/>
            <ac:picMk id="6" creationId="{4B78804E-0295-B86F-3040-66DA525501C0}"/>
          </ac:picMkLst>
        </pc:picChg>
      </pc:sldChg>
      <pc:sldChg chg="modSp mod">
        <pc:chgData name="Ben Roberts" userId="afd2b2f5-d19b-458d-8355-bb03a636b71a" providerId="ADAL" clId="{3515A54D-9063-FA44-BB34-B353035EBB6E}" dt="2024-01-29T15:29:59.028" v="12"/>
        <pc:sldMkLst>
          <pc:docMk/>
          <pc:sldMk cId="1785305377" sldId="270"/>
        </pc:sldMkLst>
        <pc:spChg chg="mod">
          <ac:chgData name="Ben Roberts" userId="afd2b2f5-d19b-458d-8355-bb03a636b71a" providerId="ADAL" clId="{3515A54D-9063-FA44-BB34-B353035EBB6E}" dt="2024-01-29T15:29:59.028" v="12"/>
          <ac:spMkLst>
            <pc:docMk/>
            <pc:sldMk cId="1785305377" sldId="270"/>
            <ac:spMk id="4" creationId="{5328390D-1B91-30FF-72BD-22952A1CE41B}"/>
          </ac:spMkLst>
        </pc:spChg>
      </pc:sldChg>
      <pc:sldChg chg="modSp mod">
        <pc:chgData name="Ben Roberts" userId="afd2b2f5-d19b-458d-8355-bb03a636b71a" providerId="ADAL" clId="{3515A54D-9063-FA44-BB34-B353035EBB6E}" dt="2024-01-29T15:32:52.757" v="22" actId="20577"/>
        <pc:sldMkLst>
          <pc:docMk/>
          <pc:sldMk cId="1709931640" sldId="271"/>
        </pc:sldMkLst>
        <pc:spChg chg="mod">
          <ac:chgData name="Ben Roberts" userId="afd2b2f5-d19b-458d-8355-bb03a636b71a" providerId="ADAL" clId="{3515A54D-9063-FA44-BB34-B353035EBB6E}" dt="2024-01-29T15:32:52.757" v="22" actId="20577"/>
          <ac:spMkLst>
            <pc:docMk/>
            <pc:sldMk cId="1709931640" sldId="271"/>
            <ac:spMk id="2" creationId="{C5A1DC2B-BAEB-4EB8-8376-D18E26AEEC1B}"/>
          </ac:spMkLst>
        </pc:spChg>
        <pc:spChg chg="mod">
          <ac:chgData name="Ben Roberts" userId="afd2b2f5-d19b-458d-8355-bb03a636b71a" providerId="ADAL" clId="{3515A54D-9063-FA44-BB34-B353035EBB6E}" dt="2024-01-29T15:29:43.684" v="6"/>
          <ac:spMkLst>
            <pc:docMk/>
            <pc:sldMk cId="1709931640" sldId="271"/>
            <ac:spMk id="4" creationId="{9B69BD83-15A1-8B2C-7DF6-2C94ED20B0D6}"/>
          </ac:spMkLst>
        </pc:spChg>
      </pc:sldChg>
      <pc:sldChg chg="modSp mod">
        <pc:chgData name="Ben Roberts" userId="afd2b2f5-d19b-458d-8355-bb03a636b71a" providerId="ADAL" clId="{3515A54D-9063-FA44-BB34-B353035EBB6E}" dt="2024-02-02T15:06:10.154" v="51" actId="18331"/>
        <pc:sldMkLst>
          <pc:docMk/>
          <pc:sldMk cId="3375560135" sldId="272"/>
        </pc:sldMkLst>
        <pc:spChg chg="mod">
          <ac:chgData name="Ben Roberts" userId="afd2b2f5-d19b-458d-8355-bb03a636b71a" providerId="ADAL" clId="{3515A54D-9063-FA44-BB34-B353035EBB6E}" dt="2024-01-29T15:33:21.915" v="27" actId="1076"/>
          <ac:spMkLst>
            <pc:docMk/>
            <pc:sldMk cId="3375560135" sldId="272"/>
            <ac:spMk id="2" creationId="{C5A1DC2B-BAEB-4EB8-8376-D18E26AEEC1B}"/>
          </ac:spMkLst>
        </pc:spChg>
        <pc:spChg chg="mod">
          <ac:chgData name="Ben Roberts" userId="afd2b2f5-d19b-458d-8355-bb03a636b71a" providerId="ADAL" clId="{3515A54D-9063-FA44-BB34-B353035EBB6E}" dt="2024-01-29T15:33:48.253" v="35" actId="20577"/>
          <ac:spMkLst>
            <pc:docMk/>
            <pc:sldMk cId="3375560135" sldId="272"/>
            <ac:spMk id="3" creationId="{DF244F15-0123-5875-AD4C-13A77716817A}"/>
          </ac:spMkLst>
        </pc:spChg>
        <pc:spChg chg="mod">
          <ac:chgData name="Ben Roberts" userId="afd2b2f5-d19b-458d-8355-bb03a636b71a" providerId="ADAL" clId="{3515A54D-9063-FA44-BB34-B353035EBB6E}" dt="2024-01-29T15:29:47.533" v="7"/>
          <ac:spMkLst>
            <pc:docMk/>
            <pc:sldMk cId="3375560135" sldId="272"/>
            <ac:spMk id="4" creationId="{9B69BD83-15A1-8B2C-7DF6-2C94ED20B0D6}"/>
          </ac:spMkLst>
        </pc:spChg>
        <pc:picChg chg="mod">
          <ac:chgData name="Ben Roberts" userId="afd2b2f5-d19b-458d-8355-bb03a636b71a" providerId="ADAL" clId="{3515A54D-9063-FA44-BB34-B353035EBB6E}" dt="2024-02-02T15:06:10.154" v="51" actId="18331"/>
          <ac:picMkLst>
            <pc:docMk/>
            <pc:sldMk cId="3375560135" sldId="272"/>
            <ac:picMk id="6" creationId="{FF08CAAE-65B4-12E7-AB0D-6E5FB0000118}"/>
          </ac:picMkLst>
        </pc:picChg>
      </pc:sldChg>
      <pc:sldChg chg="modSp mod">
        <pc:chgData name="Ben Roberts" userId="afd2b2f5-d19b-458d-8355-bb03a636b71a" providerId="ADAL" clId="{3515A54D-9063-FA44-BB34-B353035EBB6E}" dt="2024-01-29T15:34:08.812" v="39" actId="20577"/>
        <pc:sldMkLst>
          <pc:docMk/>
          <pc:sldMk cId="447881059" sldId="273"/>
        </pc:sldMkLst>
        <pc:spChg chg="mod">
          <ac:chgData name="Ben Roberts" userId="afd2b2f5-d19b-458d-8355-bb03a636b71a" providerId="ADAL" clId="{3515A54D-9063-FA44-BB34-B353035EBB6E}" dt="2024-01-29T15:34:08.812" v="39" actId="20577"/>
          <ac:spMkLst>
            <pc:docMk/>
            <pc:sldMk cId="447881059" sldId="273"/>
            <ac:spMk id="3" creationId="{DF244F15-0123-5875-AD4C-13A77716817A}"/>
          </ac:spMkLst>
        </pc:spChg>
        <pc:spChg chg="mod">
          <ac:chgData name="Ben Roberts" userId="afd2b2f5-d19b-458d-8355-bb03a636b71a" providerId="ADAL" clId="{3515A54D-9063-FA44-BB34-B353035EBB6E}" dt="2024-01-29T15:29:49.735" v="8"/>
          <ac:spMkLst>
            <pc:docMk/>
            <pc:sldMk cId="447881059" sldId="273"/>
            <ac:spMk id="4" creationId="{9B69BD83-15A1-8B2C-7DF6-2C94ED20B0D6}"/>
          </ac:spMkLst>
        </pc:spChg>
      </pc:sldChg>
      <pc:sldChg chg="modSp mod">
        <pc:chgData name="Ben Roberts" userId="afd2b2f5-d19b-458d-8355-bb03a636b71a" providerId="ADAL" clId="{3515A54D-9063-FA44-BB34-B353035EBB6E}" dt="2024-01-29T15:34:29.902" v="41" actId="14100"/>
        <pc:sldMkLst>
          <pc:docMk/>
          <pc:sldMk cId="1859665790" sldId="274"/>
        </pc:sldMkLst>
        <pc:spChg chg="mod">
          <ac:chgData name="Ben Roberts" userId="afd2b2f5-d19b-458d-8355-bb03a636b71a" providerId="ADAL" clId="{3515A54D-9063-FA44-BB34-B353035EBB6E}" dt="2024-01-29T15:29:52.121" v="9"/>
          <ac:spMkLst>
            <pc:docMk/>
            <pc:sldMk cId="1859665790" sldId="274"/>
            <ac:spMk id="4" creationId="{9B69BD83-15A1-8B2C-7DF6-2C94ED20B0D6}"/>
          </ac:spMkLst>
        </pc:spChg>
        <pc:picChg chg="mod">
          <ac:chgData name="Ben Roberts" userId="afd2b2f5-d19b-458d-8355-bb03a636b71a" providerId="ADAL" clId="{3515A54D-9063-FA44-BB34-B353035EBB6E}" dt="2024-01-29T15:34:29.902" v="41" actId="14100"/>
          <ac:picMkLst>
            <pc:docMk/>
            <pc:sldMk cId="1859665790" sldId="274"/>
            <ac:picMk id="8" creationId="{43F97C3F-74CC-2863-FF0E-D3034C826988}"/>
          </ac:picMkLst>
        </pc:picChg>
        <pc:picChg chg="mod">
          <ac:chgData name="Ben Roberts" userId="afd2b2f5-d19b-458d-8355-bb03a636b71a" providerId="ADAL" clId="{3515A54D-9063-FA44-BB34-B353035EBB6E}" dt="2024-01-29T15:34:25.701" v="40" actId="1076"/>
          <ac:picMkLst>
            <pc:docMk/>
            <pc:sldMk cId="1859665790" sldId="274"/>
            <ac:picMk id="10" creationId="{6FCC74D5-7566-AD5C-108C-FD21015C6758}"/>
          </ac:picMkLst>
        </pc:picChg>
      </pc:sldChg>
      <pc:sldChg chg="modSp mod">
        <pc:chgData name="Ben Roberts" userId="afd2b2f5-d19b-458d-8355-bb03a636b71a" providerId="ADAL" clId="{3515A54D-9063-FA44-BB34-B353035EBB6E}" dt="2024-01-29T15:34:54.464" v="43" actId="27636"/>
        <pc:sldMkLst>
          <pc:docMk/>
          <pc:sldMk cId="2910953741" sldId="275"/>
        </pc:sldMkLst>
        <pc:spChg chg="mod">
          <ac:chgData name="Ben Roberts" userId="afd2b2f5-d19b-458d-8355-bb03a636b71a" providerId="ADAL" clId="{3515A54D-9063-FA44-BB34-B353035EBB6E}" dt="2024-01-29T15:34:54.464" v="43" actId="27636"/>
          <ac:spMkLst>
            <pc:docMk/>
            <pc:sldMk cId="2910953741" sldId="275"/>
            <ac:spMk id="3" creationId="{DF244F15-0123-5875-AD4C-13A77716817A}"/>
          </ac:spMkLst>
        </pc:spChg>
        <pc:spChg chg="mod">
          <ac:chgData name="Ben Roberts" userId="afd2b2f5-d19b-458d-8355-bb03a636b71a" providerId="ADAL" clId="{3515A54D-9063-FA44-BB34-B353035EBB6E}" dt="2024-01-29T15:29:54.408" v="10"/>
          <ac:spMkLst>
            <pc:docMk/>
            <pc:sldMk cId="2910953741" sldId="275"/>
            <ac:spMk id="4" creationId="{9B69BD83-15A1-8B2C-7DF6-2C94ED20B0D6}"/>
          </ac:spMkLst>
        </pc:spChg>
      </pc:sldChg>
      <pc:sldChg chg="modSp mod">
        <pc:chgData name="Ben Roberts" userId="afd2b2f5-d19b-458d-8355-bb03a636b71a" providerId="ADAL" clId="{3515A54D-9063-FA44-BB34-B353035EBB6E}" dt="2024-01-29T15:35:08.007" v="45" actId="27636"/>
        <pc:sldMkLst>
          <pc:docMk/>
          <pc:sldMk cId="1206944009" sldId="276"/>
        </pc:sldMkLst>
        <pc:spChg chg="mod">
          <ac:chgData name="Ben Roberts" userId="afd2b2f5-d19b-458d-8355-bb03a636b71a" providerId="ADAL" clId="{3515A54D-9063-FA44-BB34-B353035EBB6E}" dt="2024-01-29T15:35:08.007" v="45" actId="27636"/>
          <ac:spMkLst>
            <pc:docMk/>
            <pc:sldMk cId="1206944009" sldId="276"/>
            <ac:spMk id="3" creationId="{DF244F15-0123-5875-AD4C-13A77716817A}"/>
          </ac:spMkLst>
        </pc:spChg>
        <pc:spChg chg="mod">
          <ac:chgData name="Ben Roberts" userId="afd2b2f5-d19b-458d-8355-bb03a636b71a" providerId="ADAL" clId="{3515A54D-9063-FA44-BB34-B353035EBB6E}" dt="2024-01-29T15:29:56.576" v="11"/>
          <ac:spMkLst>
            <pc:docMk/>
            <pc:sldMk cId="1206944009" sldId="276"/>
            <ac:spMk id="4" creationId="{9B69BD83-15A1-8B2C-7DF6-2C94ED20B0D6}"/>
          </ac:spMkLst>
        </pc:spChg>
      </pc:sldChg>
      <pc:sldChg chg="modSp mod">
        <pc:chgData name="Ben Roberts" userId="afd2b2f5-d19b-458d-8355-bb03a636b71a" providerId="ADAL" clId="{3515A54D-9063-FA44-BB34-B353035EBB6E}" dt="2024-01-29T15:30:01.190" v="13"/>
        <pc:sldMkLst>
          <pc:docMk/>
          <pc:sldMk cId="889170993" sldId="277"/>
        </pc:sldMkLst>
        <pc:spChg chg="mod">
          <ac:chgData name="Ben Roberts" userId="afd2b2f5-d19b-458d-8355-bb03a636b71a" providerId="ADAL" clId="{3515A54D-9063-FA44-BB34-B353035EBB6E}" dt="2024-01-29T15:30:01.190" v="13"/>
          <ac:spMkLst>
            <pc:docMk/>
            <pc:sldMk cId="889170993" sldId="277"/>
            <ac:spMk id="4" creationId="{5328390D-1B91-30FF-72BD-22952A1CE41B}"/>
          </ac:spMkLst>
        </pc:spChg>
      </pc:sldChg>
    </pc:docChg>
  </pc:docChgLst>
  <pc:docChgLst>
    <pc:chgData name="David Redfern" userId="0ed7459e32ad7201" providerId="LiveId" clId="{627997E7-58E6-4DAF-9252-3A6E4175408A}"/>
    <pc:docChg chg="custSel addSld delSld modSld sldOrd">
      <pc:chgData name="David Redfern" userId="0ed7459e32ad7201" providerId="LiveId" clId="{627997E7-58E6-4DAF-9252-3A6E4175408A}" dt="2023-10-20T07:54:41.414" v="755" actId="20577"/>
      <pc:docMkLst>
        <pc:docMk/>
      </pc:docMkLst>
      <pc:sldChg chg="modSp mod">
        <pc:chgData name="David Redfern" userId="0ed7459e32ad7201" providerId="LiveId" clId="{627997E7-58E6-4DAF-9252-3A6E4175408A}" dt="2023-10-20T07:48:49.191" v="549" actId="2711"/>
        <pc:sldMkLst>
          <pc:docMk/>
          <pc:sldMk cId="3778657546" sldId="268"/>
        </pc:sldMkLst>
        <pc:spChg chg="mod">
          <ac:chgData name="David Redfern" userId="0ed7459e32ad7201" providerId="LiveId" clId="{627997E7-58E6-4DAF-9252-3A6E4175408A}" dt="2023-10-20T07:48:49.191" v="549" actId="2711"/>
          <ac:spMkLst>
            <pc:docMk/>
            <pc:sldMk cId="3778657546" sldId="268"/>
            <ac:spMk id="3" creationId="{DF244F15-0123-5875-AD4C-13A77716817A}"/>
          </ac:spMkLst>
        </pc:spChg>
      </pc:sldChg>
      <pc:sldChg chg="addSp modSp mod">
        <pc:chgData name="David Redfern" userId="0ed7459e32ad7201" providerId="LiveId" clId="{627997E7-58E6-4DAF-9252-3A6E4175408A}" dt="2023-10-20T07:48:59.053" v="550" actId="2711"/>
        <pc:sldMkLst>
          <pc:docMk/>
          <pc:sldMk cId="4211663813" sldId="269"/>
        </pc:sldMkLst>
        <pc:spChg chg="mod">
          <ac:chgData name="David Redfern" userId="0ed7459e32ad7201" providerId="LiveId" clId="{627997E7-58E6-4DAF-9252-3A6E4175408A}" dt="2023-10-20T07:34:30.815" v="18" actId="20577"/>
          <ac:spMkLst>
            <pc:docMk/>
            <pc:sldMk cId="4211663813" sldId="269"/>
            <ac:spMk id="2" creationId="{D4009828-ED83-E450-FB4E-027D8CDC43A0}"/>
          </ac:spMkLst>
        </pc:spChg>
        <pc:spChg chg="mod">
          <ac:chgData name="David Redfern" userId="0ed7459e32ad7201" providerId="LiveId" clId="{627997E7-58E6-4DAF-9252-3A6E4175408A}" dt="2023-10-20T07:48:59.053" v="550" actId="2711"/>
          <ac:spMkLst>
            <pc:docMk/>
            <pc:sldMk cId="4211663813" sldId="269"/>
            <ac:spMk id="3" creationId="{05970160-79CE-E147-5FD1-2F960A1858EE}"/>
          </ac:spMkLst>
        </pc:spChg>
        <pc:picChg chg="add mod">
          <ac:chgData name="David Redfern" userId="0ed7459e32ad7201" providerId="LiveId" clId="{627997E7-58E6-4DAF-9252-3A6E4175408A}" dt="2023-10-20T07:38:54.021" v="243" actId="1076"/>
          <ac:picMkLst>
            <pc:docMk/>
            <pc:sldMk cId="4211663813" sldId="269"/>
            <ac:picMk id="5" creationId="{43BC60F7-3FAB-7600-C5AB-B511F7608ABD}"/>
          </ac:picMkLst>
        </pc:picChg>
      </pc:sldChg>
      <pc:sldChg chg="del">
        <pc:chgData name="David Redfern" userId="0ed7459e32ad7201" providerId="LiveId" clId="{627997E7-58E6-4DAF-9252-3A6E4175408A}" dt="2023-10-20T07:40:27.843" v="293" actId="47"/>
        <pc:sldMkLst>
          <pc:docMk/>
          <pc:sldMk cId="1400507317" sldId="271"/>
        </pc:sldMkLst>
      </pc:sldChg>
      <pc:sldChg chg="modSp add mod ord">
        <pc:chgData name="David Redfern" userId="0ed7459e32ad7201" providerId="LiveId" clId="{627997E7-58E6-4DAF-9252-3A6E4175408A}" dt="2023-10-20T07:46:18.091" v="533" actId="20577"/>
        <pc:sldMkLst>
          <pc:docMk/>
          <pc:sldMk cId="1709931640" sldId="271"/>
        </pc:sldMkLst>
        <pc:spChg chg="mod">
          <ac:chgData name="David Redfern" userId="0ed7459e32ad7201" providerId="LiveId" clId="{627997E7-58E6-4DAF-9252-3A6E4175408A}" dt="2023-10-20T07:44:01.385" v="408" actId="20577"/>
          <ac:spMkLst>
            <pc:docMk/>
            <pc:sldMk cId="1709931640" sldId="271"/>
            <ac:spMk id="2" creationId="{C5A1DC2B-BAEB-4EB8-8376-D18E26AEEC1B}"/>
          </ac:spMkLst>
        </pc:spChg>
        <pc:spChg chg="mod">
          <ac:chgData name="David Redfern" userId="0ed7459e32ad7201" providerId="LiveId" clId="{627997E7-58E6-4DAF-9252-3A6E4175408A}" dt="2023-10-20T07:46:18.091" v="533" actId="20577"/>
          <ac:spMkLst>
            <pc:docMk/>
            <pc:sldMk cId="1709931640" sldId="271"/>
            <ac:spMk id="3" creationId="{DF244F15-0123-5875-AD4C-13A77716817A}"/>
          </ac:spMkLst>
        </pc:spChg>
      </pc:sldChg>
      <pc:sldChg chg="addSp modSp add mod">
        <pc:chgData name="David Redfern" userId="0ed7459e32ad7201" providerId="LiveId" clId="{627997E7-58E6-4DAF-9252-3A6E4175408A}" dt="2023-10-20T07:54:41.414" v="755" actId="20577"/>
        <pc:sldMkLst>
          <pc:docMk/>
          <pc:sldMk cId="3375560135" sldId="272"/>
        </pc:sldMkLst>
        <pc:spChg chg="mod">
          <ac:chgData name="David Redfern" userId="0ed7459e32ad7201" providerId="LiveId" clId="{627997E7-58E6-4DAF-9252-3A6E4175408A}" dt="2023-10-20T07:47:59.402" v="547" actId="20577"/>
          <ac:spMkLst>
            <pc:docMk/>
            <pc:sldMk cId="3375560135" sldId="272"/>
            <ac:spMk id="2" creationId="{C5A1DC2B-BAEB-4EB8-8376-D18E26AEEC1B}"/>
          </ac:spMkLst>
        </pc:spChg>
        <pc:spChg chg="mod">
          <ac:chgData name="David Redfern" userId="0ed7459e32ad7201" providerId="LiveId" clId="{627997E7-58E6-4DAF-9252-3A6E4175408A}" dt="2023-10-20T07:54:41.414" v="755" actId="20577"/>
          <ac:spMkLst>
            <pc:docMk/>
            <pc:sldMk cId="3375560135" sldId="272"/>
            <ac:spMk id="3" creationId="{DF244F15-0123-5875-AD4C-13A77716817A}"/>
          </ac:spMkLst>
        </pc:spChg>
        <pc:spChg chg="add mod">
          <ac:chgData name="David Redfern" userId="0ed7459e32ad7201" providerId="LiveId" clId="{627997E7-58E6-4DAF-9252-3A6E4175408A}" dt="2023-10-20T07:53:17.564" v="741" actId="14100"/>
          <ac:spMkLst>
            <pc:docMk/>
            <pc:sldMk cId="3375560135" sldId="272"/>
            <ac:spMk id="7" creationId="{976F5986-E8DC-1E85-0C61-283FA6E5F20C}"/>
          </ac:spMkLst>
        </pc:spChg>
        <pc:picChg chg="add mod">
          <ac:chgData name="David Redfern" userId="0ed7459e32ad7201" providerId="LiveId" clId="{627997E7-58E6-4DAF-9252-3A6E4175408A}" dt="2023-10-20T07:52:17.963" v="690" actId="1076"/>
          <ac:picMkLst>
            <pc:docMk/>
            <pc:sldMk cId="3375560135" sldId="272"/>
            <ac:picMk id="6" creationId="{FF08CAAE-65B4-12E7-AB0D-6E5FB0000118}"/>
          </ac:picMkLst>
        </pc:picChg>
      </pc:sldChg>
      <pc:sldMasterChg chg="delSldLayout">
        <pc:chgData name="David Redfern" userId="0ed7459e32ad7201" providerId="LiveId" clId="{627997E7-58E6-4DAF-9252-3A6E4175408A}" dt="2023-10-20T07:40:27.843" v="293" actId="47"/>
        <pc:sldMasterMkLst>
          <pc:docMk/>
          <pc:sldMasterMk cId="0" sldId="2147483659"/>
        </pc:sldMasterMkLst>
        <pc:sldLayoutChg chg="del">
          <pc:chgData name="David Redfern" userId="0ed7459e32ad7201" providerId="LiveId" clId="{627997E7-58E6-4DAF-9252-3A6E4175408A}" dt="2023-10-20T07:40:27.843" v="293" actId="47"/>
          <pc:sldLayoutMkLst>
            <pc:docMk/>
            <pc:sldMasterMk cId="0" sldId="2147483659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95FB342-B6D9-2F2E-839A-901CC94BD7E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7" cy="51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57;p13">
            <a:extLst>
              <a:ext uri="{FF2B5EF4-FFF2-40B4-BE49-F238E27FC236}">
                <a16:creationId xmlns:a16="http://schemas.microsoft.com/office/drawing/2014/main" id="{D6731BF7-DE20-5D01-CBA5-CBADB8319E35}"/>
              </a:ext>
            </a:extLst>
          </p:cNvPr>
          <p:cNvCxnSpPr/>
          <p:nvPr userDrawn="1"/>
        </p:nvCxnSpPr>
        <p:spPr>
          <a:xfrm>
            <a:off x="1527300" y="2603932"/>
            <a:ext cx="608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5240-99B7-9A09-2ECC-16289F9B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00" y="4653660"/>
            <a:ext cx="4010542" cy="393700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© Hodder &amp; Stoughton Limited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7EC61-AA05-2C34-5519-B2CAE4288674}"/>
              </a:ext>
            </a:extLst>
          </p:cNvPr>
          <p:cNvSpPr txBox="1"/>
          <p:nvPr userDrawn="1"/>
        </p:nvSpPr>
        <p:spPr>
          <a:xfrm>
            <a:off x="5155224" y="1333819"/>
            <a:ext cx="36612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www.hoddereducation.co.uk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ACBF3B50-4A6B-C15E-FC56-C269B4485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859" y="0"/>
            <a:ext cx="4951142" cy="1402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Blank Text Slide Bulle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63;p14">
            <a:extLst>
              <a:ext uri="{FF2B5EF4-FFF2-40B4-BE49-F238E27FC236}">
                <a16:creationId xmlns:a16="http://schemas.microsoft.com/office/drawing/2014/main" id="{A4C73DEE-413E-DD97-BDA8-BC47EDDEB2F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D124CE-C508-381D-133D-84E46E549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409" y="349908"/>
            <a:ext cx="6148388" cy="666750"/>
          </a:xfrm>
        </p:spPr>
        <p:txBody>
          <a:bodyPr/>
          <a:lstStyle>
            <a:lvl1pPr marL="114300" indent="0"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35249-6174-EFA7-649A-D3598FC4EA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213" y="1122363"/>
            <a:ext cx="8297862" cy="2601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1B827-F968-F173-D01D-E1A28B3EF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" y="4653660"/>
            <a:ext cx="4010542" cy="393700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ext righ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71;p15">
            <a:extLst>
              <a:ext uri="{FF2B5EF4-FFF2-40B4-BE49-F238E27FC236}">
                <a16:creationId xmlns:a16="http://schemas.microsoft.com/office/drawing/2014/main" id="{5100C126-6982-9335-68FE-D81FADB5E7A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CE5705A-EE5B-3F10-A750-BA2DCA0F4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651" y="349908"/>
            <a:ext cx="4022423" cy="666750"/>
          </a:xfrm>
        </p:spPr>
        <p:txBody>
          <a:bodyPr/>
          <a:lstStyle>
            <a:lvl1pPr marL="114300" indent="0"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C4CB1F-7191-A99E-9037-7B79105D84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5651" y="1197290"/>
            <a:ext cx="4022424" cy="2601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41713-A1B1-EE77-551B-B6B5C0B303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" y="4653660"/>
            <a:ext cx="4010542" cy="393700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bg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ext lef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;p16">
            <a:extLst>
              <a:ext uri="{FF2B5EF4-FFF2-40B4-BE49-F238E27FC236}">
                <a16:creationId xmlns:a16="http://schemas.microsoft.com/office/drawing/2014/main" id="{4D0F168D-E276-9AD3-460E-3B2BB87EC23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0521023-49E9-B7FB-79E1-8916DEFE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744" y="349908"/>
            <a:ext cx="4022423" cy="666750"/>
          </a:xfrm>
        </p:spPr>
        <p:txBody>
          <a:bodyPr/>
          <a:lstStyle>
            <a:lvl1pPr marL="114300" indent="0"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53CB4A-7105-D6FC-1366-6AAD60DF4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744" y="1197290"/>
            <a:ext cx="4022424" cy="2601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856DB4-74F9-4DA7-B716-74282EF9B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" y="4653660"/>
            <a:ext cx="4010542" cy="393700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Title Text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56F7-D8DC-28F0-35CB-93E35459B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36DF78C4-48D1-C354-6081-F8B8227DD704}"/>
              </a:ext>
            </a:extLst>
          </p:cNvPr>
          <p:cNvSpPr txBox="1"/>
          <p:nvPr/>
        </p:nvSpPr>
        <p:spPr>
          <a:xfrm>
            <a:off x="1167600" y="1803175"/>
            <a:ext cx="680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 tourism in Venice</a:t>
            </a:r>
            <a:endParaRPr sz="3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DE31ABF5-44D8-D5CD-D749-B5F16138C9B6}"/>
              </a:ext>
            </a:extLst>
          </p:cNvPr>
          <p:cNvSpPr txBox="1"/>
          <p:nvPr/>
        </p:nvSpPr>
        <p:spPr>
          <a:xfrm>
            <a:off x="1167600" y="2719547"/>
            <a:ext cx="680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Redfern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928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86076-D759-D195-7CCE-7C131A96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How Venice should be seen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8390D-1B91-30FF-72BD-22952A1CE4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  <p:pic>
        <p:nvPicPr>
          <p:cNvPr id="6" name="Picture 5" descr="A water way with buildings in the background with Grand Canal in the background&#10;&#10;Description automatically generated">
            <a:extLst>
              <a:ext uri="{FF2B5EF4-FFF2-40B4-BE49-F238E27FC236}">
                <a16:creationId xmlns:a16="http://schemas.microsoft.com/office/drawing/2014/main" id="{2CA5A912-08DA-AF73-EE62-1110289EB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677" y="1168392"/>
            <a:ext cx="5570323" cy="3140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6EE71-316D-4C22-7285-A9E6C2C7B8B5}"/>
              </a:ext>
            </a:extLst>
          </p:cNvPr>
          <p:cNvSpPr txBox="1"/>
          <p:nvPr/>
        </p:nvSpPr>
        <p:spPr>
          <a:xfrm>
            <a:off x="482138" y="2369127"/>
            <a:ext cx="27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Grand Canal (from the Rialto Bridge)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7853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86076-D759-D195-7CCE-7C131A96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744" y="1995055"/>
            <a:ext cx="4376067" cy="124690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  <a:ea typeface="Arial" charset="0"/>
                <a:cs typeface="Arial" charset="0"/>
              </a:rPr>
              <a:t>This resource is part of </a:t>
            </a:r>
            <a:r>
              <a:rPr lang="en-US" cap="small" dirty="0">
                <a:latin typeface="+mn-lt"/>
                <a:ea typeface="Arial" charset="0"/>
                <a:cs typeface="Arial" charset="0"/>
              </a:rPr>
              <a:t>Geography Review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, a magazine written for A-level students by subject experts. To subscribe to the full magazine go to: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  <a:hlinkClick r:id="rId2"/>
              </a:rPr>
              <a:t>http://www.hoddereducation.co.uk/geographyreview</a:t>
            </a:r>
            <a:endParaRPr lang="en-US" dirty="0">
              <a:latin typeface="+mn-lt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8390D-1B91-30FF-72BD-22952A1CE4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Managing tourism in Venice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presentation supports the article in </a:t>
            </a:r>
            <a:r>
              <a:rPr lang="en-GB" sz="1800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Geography Review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Vol. 37, No. 3: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Valuing and restoring coastal wetlands</a:t>
            </a:r>
          </a:p>
          <a:p>
            <a:pPr marL="114300" indent="0" algn="l">
              <a:buNone/>
            </a:pPr>
            <a:r>
              <a:rPr lang="en-GB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WaterLANDS</a:t>
            </a:r>
            <a:r>
              <a:rPr lang="en-GB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 and the Venice Lagoon</a:t>
            </a:r>
          </a:p>
          <a:p>
            <a:pPr marL="114300" indent="0" algn="l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[Photographs: David Redfern]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09828-ED83-E450-FB4E-027D8CDC4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Venice from the 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70160-79CE-E147-5FD1-2F960A185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5651" y="914400"/>
            <a:ext cx="3499401" cy="2933444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Venice consists of a series of islands in the northern Adriatic Sea.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connected to the Italian mainland by a causeway along which there is a road and a railway line. These connect the city to Mestre and Venice’s airport.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tourists also visit the city by cruise ship.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77240-7C7B-A656-EBD9-B0B703BF6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C60F7-3FAB-7600-C5AB-B511F7608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48" y="10010"/>
            <a:ext cx="4297101" cy="513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8804E-0295-B86F-3040-66DA52550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49" y="10010"/>
            <a:ext cx="4297101" cy="51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Over-tourism in Venice: 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213" y="1280160"/>
            <a:ext cx="8297862" cy="2712719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20 million visitors annually.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Peak visitor days see 120,000 visitors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arriving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compared to the 55,000 residents.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These visitors are the outcome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low-cost aviation, cruise ships, and home-sharing platforms such as Airbnb.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also many day trippers who don’t contribute significantly to the local economy.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45" y="155263"/>
            <a:ext cx="6148388" cy="66501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Overtourism</a:t>
            </a:r>
            <a:r>
              <a:rPr lang="en-US" dirty="0"/>
              <a:t> in Venice: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945" y="739833"/>
            <a:ext cx="3922915" cy="3768051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Overcrowded landmarks, such as St Mark’s Square, the Rialto Bridge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Doge’s Palace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are suffering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wear and tear.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local economy has become skewed towards tourism.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There has been d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epopulation of locals due to a lack of non-tourism-related jobs and high rental prices.</a:t>
            </a:r>
            <a:b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Many state that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Venice’s character and essence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are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being diluted/destroyed.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8CAAE-65B4-12E7-AB0D-6E5FB0000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0" y="1170776"/>
            <a:ext cx="4703713" cy="280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F5986-E8DC-1E85-0C61-283FA6E5F20C}"/>
              </a:ext>
            </a:extLst>
          </p:cNvPr>
          <p:cNvSpPr txBox="1"/>
          <p:nvPr/>
        </p:nvSpPr>
        <p:spPr>
          <a:xfrm>
            <a:off x="4480560" y="4046220"/>
            <a:ext cx="451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 Mark’s Square (Piazza San Marco) with St Peter’s Basilica</a:t>
            </a:r>
          </a:p>
        </p:txBody>
      </p:sp>
    </p:spTree>
    <p:extLst>
      <p:ext uri="{BB962C8B-B14F-4D97-AF65-F5344CB8AC3E}">
        <p14:creationId xmlns:p14="http://schemas.microsoft.com/office/powerpoint/2010/main" val="337556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409" y="96140"/>
            <a:ext cx="6148388" cy="6603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Countermeasures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213" y="689956"/>
            <a:ext cx="8297862" cy="4103636"/>
          </a:xfrm>
        </p:spPr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now a ban (from 2021) on cruise ships over 55,000 tonnes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certain areas of the lagoon (St. Mark’s Basin and the Giudecca Canal).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urnstiles at major landmarks have been introduced.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fines for inappropriate behaviour.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Venice Tourist Tax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being introduced. 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tarting in 2024, day visitors will be required to pay 5 Euros to visit the city.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tax will be in effect for 30 non-consecutive days, primarily during long weekends in the spring and weekends in the summer.</a:t>
            </a:r>
          </a:p>
          <a:p>
            <a:pPr marL="11430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Overnight travellers will be exempt from this tax but are subject to a separate tourist tax introduced in 2011. The overnight travellers’ tax ranges from 1 to 5 Euros per person per night for the first five nights.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409" y="96140"/>
            <a:ext cx="7599686" cy="6603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Doge’s Palace and the Bridge of Sighs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  <p:pic>
        <p:nvPicPr>
          <p:cNvPr id="8" name="Picture 7" descr="A group of people walking in front of Doge's Palace&#10;&#10;Description automatically generated">
            <a:extLst>
              <a:ext uri="{FF2B5EF4-FFF2-40B4-BE49-F238E27FC236}">
                <a16:creationId xmlns:a16="http://schemas.microsoft.com/office/drawing/2014/main" id="{43F97C3F-74CC-2863-FF0E-D3034C8269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07" y="847898"/>
            <a:ext cx="4449621" cy="2508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C74D5-7566-AD5C-108C-FD21015C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29" y="2538995"/>
            <a:ext cx="4449622" cy="25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409" y="182879"/>
            <a:ext cx="6148388" cy="698269"/>
          </a:xfrm>
        </p:spPr>
        <p:txBody>
          <a:bodyPr>
            <a:normAutofit/>
          </a:bodyPr>
          <a:lstStyle/>
          <a:p>
            <a:r>
              <a:rPr lang="en-US" dirty="0"/>
              <a:t>Visiting Venice sustainably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409" y="756458"/>
            <a:ext cx="6964571" cy="372410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Off-Peak Visits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Consider visiting Venice during the less busy seasons. Fewer crowds mean a more authentic experience and less strain on local resources.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 Local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1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locally-owned accommodation vis-a-vis large hotel chains or Airbnb rentals that drive up property prices for residents.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Spend Wisely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Invest in the local economy by dining at local restaurants, shopping at local markets, and hiring local guides.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Mindful Movement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Avoid cruise ships and consider arriving by train or eco-friendly modes of transport. Once there, walk or use public </a:t>
            </a:r>
            <a:r>
              <a:rPr lang="en-GB" sz="1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vaporettos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rather than private water taxis.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Cultural Respect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Learn a few basic phrases in Italian, understand local customs, and respect public spaces. No picnicking on bridges or swimming in canals (the latter has a heavy fine).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6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Low-Impact Exploration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Stick to the less-trodden paths. Visit lesser-known landmarks and neighbourhoods to spread the tourist load.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5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1DC2B-BAEB-4EB8-8376-D18E26AEE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409" y="216130"/>
            <a:ext cx="6148388" cy="6650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Visiting Venice sustainably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4F15-0123-5875-AD4C-13A777168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763" y="881148"/>
            <a:ext cx="7313527" cy="3549535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Sustainable Souvenirs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Buy locally-made crafts and products rather than mass-produced trinkets. Consider Murano glass or Burano lace. (Murano and Burano are other islands in the lagoon)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Leave No Trace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Dispose of your waste properly. Venice has a fragile ecosystem that is easily disrupted by litter.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Educate Yourself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Before you go, read up on Venice’s history, culture, and the challenges it faces. Knowledge is the first step toward empathy and responsible action.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Advocate and Share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Use your social media platforms to educate others about responsible travel. Your influence can make a difference.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Local Initiatives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Contribute to local organisations that work to preserve Venice’s cultural and natural heritage.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Mindful of Photography</a:t>
            </a:r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Respect people’s privacy and property when taking photos. Not everything needs to be Instagrammed.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BD83-15A1-8B2C-7DF6-2C94ED20B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© Hodder and Stoughton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440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der Ed GeoR Powerpoint" id="{00F09EC7-CD12-434A-B5AB-062DAD0854B0}" vid="{29F0409C-BDEC-45E0-BFCA-C472624A0F5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Hodder Ed GeoR Powerpoint</Template>
  <TotalTime>85</TotalTime>
  <Words>817</Words>
  <Application>Microsoft Macintosh PowerPoint</Application>
  <PresentationFormat>On-screen Show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Redfern</dc:creator>
  <cp:lastModifiedBy>Ben Roberts</cp:lastModifiedBy>
  <cp:revision>7</cp:revision>
  <dcterms:created xsi:type="dcterms:W3CDTF">2023-10-20T07:24:11Z</dcterms:created>
  <dcterms:modified xsi:type="dcterms:W3CDTF">2024-02-02T15:06:20Z</dcterms:modified>
</cp:coreProperties>
</file>