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5" r:id="rId4"/>
    <p:sldId id="382" r:id="rId5"/>
    <p:sldId id="373" r:id="rId6"/>
    <p:sldId id="376" r:id="rId7"/>
    <p:sldId id="377" r:id="rId8"/>
    <p:sldId id="378" r:id="rId9"/>
    <p:sldId id="379" r:id="rId10"/>
    <p:sldId id="380" r:id="rId11"/>
    <p:sldId id="381" r:id="rId12"/>
    <p:sldId id="369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00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oberts" userId="afd2b2f5-d19b-458d-8355-bb03a636b71a" providerId="ADAL" clId="{CF29ED8A-DA2F-534D-BEC3-BF884AE96213}"/>
    <pc:docChg chg="custSel modSld">
      <pc:chgData name="Ben Roberts" userId="afd2b2f5-d19b-458d-8355-bb03a636b71a" providerId="ADAL" clId="{CF29ED8A-DA2F-534D-BEC3-BF884AE96213}" dt="2023-03-10T12:55:06.800" v="24" actId="20577"/>
      <pc:docMkLst>
        <pc:docMk/>
      </pc:docMkLst>
      <pc:sldChg chg="modSp mod">
        <pc:chgData name="Ben Roberts" userId="afd2b2f5-d19b-458d-8355-bb03a636b71a" providerId="ADAL" clId="{CF29ED8A-DA2F-534D-BEC3-BF884AE96213}" dt="2023-03-10T11:29:41.507" v="3" actId="20577"/>
        <pc:sldMkLst>
          <pc:docMk/>
          <pc:sldMk cId="0" sldId="285"/>
        </pc:sldMkLst>
        <pc:spChg chg="mod">
          <ac:chgData name="Ben Roberts" userId="afd2b2f5-d19b-458d-8355-bb03a636b71a" providerId="ADAL" clId="{CF29ED8A-DA2F-534D-BEC3-BF884AE96213}" dt="2023-03-10T11:29:41.507" v="3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1:30:43.206" v="8" actId="20577"/>
        <pc:sldMkLst>
          <pc:docMk/>
          <pc:sldMk cId="365788577" sldId="373"/>
        </pc:sldMkLst>
        <pc:spChg chg="mod">
          <ac:chgData name="Ben Roberts" userId="afd2b2f5-d19b-458d-8355-bb03a636b71a" providerId="ADAL" clId="{CF29ED8A-DA2F-534D-BEC3-BF884AE96213}" dt="2023-03-10T11:30:43.206" v="8" actId="20577"/>
          <ac:spMkLst>
            <pc:docMk/>
            <pc:sldMk cId="365788577" sldId="373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1:31:02.963" v="9" actId="20577"/>
        <pc:sldMkLst>
          <pc:docMk/>
          <pc:sldMk cId="87193343" sldId="376"/>
        </pc:sldMkLst>
        <pc:spChg chg="mod">
          <ac:chgData name="Ben Roberts" userId="afd2b2f5-d19b-458d-8355-bb03a636b71a" providerId="ADAL" clId="{CF29ED8A-DA2F-534D-BEC3-BF884AE96213}" dt="2023-03-10T11:31:02.963" v="9" actId="20577"/>
          <ac:spMkLst>
            <pc:docMk/>
            <pc:sldMk cId="87193343" sldId="376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2:52:08.795" v="12" actId="20577"/>
        <pc:sldMkLst>
          <pc:docMk/>
          <pc:sldMk cId="3880009036" sldId="377"/>
        </pc:sldMkLst>
        <pc:spChg chg="mod">
          <ac:chgData name="Ben Roberts" userId="afd2b2f5-d19b-458d-8355-bb03a636b71a" providerId="ADAL" clId="{CF29ED8A-DA2F-534D-BEC3-BF884AE96213}" dt="2023-03-10T12:52:08.795" v="12" actId="20577"/>
          <ac:spMkLst>
            <pc:docMk/>
            <pc:sldMk cId="3880009036" sldId="377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2:53:33.579" v="17" actId="20577"/>
        <pc:sldMkLst>
          <pc:docMk/>
          <pc:sldMk cId="3488808654" sldId="378"/>
        </pc:sldMkLst>
        <pc:spChg chg="mod">
          <ac:chgData name="Ben Roberts" userId="afd2b2f5-d19b-458d-8355-bb03a636b71a" providerId="ADAL" clId="{CF29ED8A-DA2F-534D-BEC3-BF884AE96213}" dt="2023-03-10T12:53:33.579" v="17" actId="20577"/>
          <ac:spMkLst>
            <pc:docMk/>
            <pc:sldMk cId="3488808654" sldId="378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2:53:26.197" v="16" actId="20577"/>
        <pc:sldMkLst>
          <pc:docMk/>
          <pc:sldMk cId="1863578960" sldId="379"/>
        </pc:sldMkLst>
        <pc:spChg chg="mod">
          <ac:chgData name="Ben Roberts" userId="afd2b2f5-d19b-458d-8355-bb03a636b71a" providerId="ADAL" clId="{CF29ED8A-DA2F-534D-BEC3-BF884AE96213}" dt="2023-03-10T12:53:26.197" v="16" actId="20577"/>
          <ac:spMkLst>
            <pc:docMk/>
            <pc:sldMk cId="1863578960" sldId="379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2:54:13.495" v="20" actId="20577"/>
        <pc:sldMkLst>
          <pc:docMk/>
          <pc:sldMk cId="2827344937" sldId="380"/>
        </pc:sldMkLst>
        <pc:spChg chg="mod">
          <ac:chgData name="Ben Roberts" userId="afd2b2f5-d19b-458d-8355-bb03a636b71a" providerId="ADAL" clId="{CF29ED8A-DA2F-534D-BEC3-BF884AE96213}" dt="2023-03-10T12:54:13.495" v="20" actId="20577"/>
          <ac:spMkLst>
            <pc:docMk/>
            <pc:sldMk cId="2827344937" sldId="380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CF29ED8A-DA2F-534D-BEC3-BF884AE96213}" dt="2023-03-10T12:55:06.800" v="24" actId="20577"/>
        <pc:sldMkLst>
          <pc:docMk/>
          <pc:sldMk cId="3404275858" sldId="381"/>
        </pc:sldMkLst>
        <pc:spChg chg="mod">
          <ac:chgData name="Ben Roberts" userId="afd2b2f5-d19b-458d-8355-bb03a636b71a" providerId="ADAL" clId="{CF29ED8A-DA2F-534D-BEC3-BF884AE96213}" dt="2023-03-10T12:55:06.800" v="24" actId="20577"/>
          <ac:spMkLst>
            <pc:docMk/>
            <pc:sldMk cId="3404275858" sldId="381"/>
            <ac:spMk id="3" creationId="{00000000-0000-0000-0000-000000000000}"/>
          </ac:spMkLst>
        </pc:spChg>
      </pc:sldChg>
      <pc:sldChg chg="delSp mod">
        <pc:chgData name="Ben Roberts" userId="afd2b2f5-d19b-458d-8355-bb03a636b71a" providerId="ADAL" clId="{CF29ED8A-DA2F-534D-BEC3-BF884AE96213}" dt="2023-03-10T11:29:59.482" v="4" actId="21"/>
        <pc:sldMkLst>
          <pc:docMk/>
          <pc:sldMk cId="3893920980" sldId="382"/>
        </pc:sldMkLst>
        <pc:spChg chg="del">
          <ac:chgData name="Ben Roberts" userId="afd2b2f5-d19b-458d-8355-bb03a636b71a" providerId="ADAL" clId="{CF29ED8A-DA2F-534D-BEC3-BF884AE96213}" dt="2023-03-10T11:29:59.482" v="4" actId="21"/>
          <ac:spMkLst>
            <pc:docMk/>
            <pc:sldMk cId="3893920980" sldId="382"/>
            <ac:spMk id="4" creationId="{5068179F-53FB-30EE-C0EB-2CE318C486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7553-FF64-3C40-B6CA-050F01F4CFF2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C09E-9787-BC42-90B9-C4217A32D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CB6D-99FA-FF4F-864A-D70B1050D931}" type="datetimeFigureOut">
              <a:rPr lang="en-US" smtClean="0"/>
              <a:pPr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761F-61F0-2647-9704-A8CD29D76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99A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" y="2130425"/>
            <a:ext cx="8496000" cy="1470025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3886200"/>
            <a:ext cx="8496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6" y="0"/>
            <a:ext cx="5922264" cy="17998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49620" y="1692000"/>
            <a:ext cx="36627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599A"/>
                </a:solidFill>
                <a:latin typeface="Arial"/>
                <a:cs typeface="Arial"/>
              </a:rPr>
              <a:t>www.hoddereducation.co.uk/</a:t>
            </a:r>
            <a:r>
              <a:rPr lang="en-US" sz="1400" dirty="0" err="1">
                <a:solidFill>
                  <a:srgbClr val="00599A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rgbClr val="0059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77" y="1600200"/>
            <a:ext cx="4176823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6000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9" name="Picture 8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77" y="1600200"/>
            <a:ext cx="8496000" cy="423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977" y="6031353"/>
            <a:ext cx="3033823" cy="561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12" y="6031353"/>
            <a:ext cx="1301265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9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65113" indent="-265113" algn="l" defTabSz="457200" rtl="0" eaLnBrk="1" latinLnBrk="0" hangingPunct="1">
        <a:spcBef>
          <a:spcPts val="600"/>
        </a:spcBef>
        <a:buClr>
          <a:srgbClr val="00599A"/>
        </a:buClr>
        <a:buSzPct val="100000"/>
        <a:buFont typeface="Arial"/>
        <a:buChar char="●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49263" indent="-184150" algn="l" defTabSz="457200" rtl="0" eaLnBrk="1" latinLnBrk="0" hangingPunct="1">
        <a:spcBef>
          <a:spcPts val="6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lG7WyUuLQ" TargetMode="External"/><Relationship Id="rId2" Type="http://schemas.openxmlformats.org/officeDocument/2006/relationships/hyperlink" Target="https://news.sky.com/story/while-qataris-may-view-the-world-cup-as-a-job-well-done-as-fans-go-home-with-positive-views-the-legacy-remains-that-more-change-is-needed-1277029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PaGtOLkUt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observatory.nasa.gov/images/150630/stadium-city-qata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652" y="2728414"/>
            <a:ext cx="8101213" cy="2030884"/>
          </a:xfrm>
        </p:spPr>
        <p:txBody>
          <a:bodyPr>
            <a:normAutofit/>
          </a:bodyPr>
          <a:lstStyle/>
          <a:p>
            <a:r>
              <a:rPr lang="en-US" sz="2800" b="1" dirty="0"/>
              <a:t>Human rights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The 2022 World Cup in Qatar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52" y="5126636"/>
            <a:ext cx="8004750" cy="820774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Redfern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22843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700005" cy="840307"/>
          </a:xfrm>
        </p:spPr>
        <p:txBody>
          <a:bodyPr>
            <a:normAutofit/>
          </a:bodyPr>
          <a:lstStyle/>
          <a:p>
            <a:r>
              <a:rPr lang="en-US" b="1" dirty="0"/>
              <a:t>Other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454727"/>
            <a:ext cx="8179968" cy="4900917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Iranian team did not sing their national anthem before their game with England. Many considered this as support for the street protests taking place in Iran at the time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were problems with the digital ticketing system during some of the earlier matches, causing late entry to the games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 figures appeared to be exaggerated in some games, and there were several empty seats eve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during some of the quarter-final matches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late decision to ban alcohol sales, except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VIPs, broke a promise made by FIFA before the tournament, and caused discontent from a large US sponsor, Budweiser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pitch, the number of yellow and red cards was one of the lowest ever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82734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700005" cy="840307"/>
          </a:xfrm>
        </p:spPr>
        <p:txBody>
          <a:bodyPr>
            <a:normAutofit/>
          </a:bodyPr>
          <a:lstStyle/>
          <a:p>
            <a:r>
              <a:rPr lang="en-US" b="1" dirty="0"/>
              <a:t>After the tournament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454727"/>
            <a:ext cx="8179968" cy="4900917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Several of the stadia are to be demolished or re-purposed. One is to become a base for women’s sports, one an education facility and another a wedding venue (see below)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Arab Nation football cup is to be held in Qatar in 2024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and for 10 years, Qatar is to host a Formula One Grand Prix, making use of many of the facilities such as hotels and fan-zones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Indian weddings are being encouraged as a source of revenue. It is anticipated that one stadium will act as a host of several weddings at a time, with hundreds of guests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Qataris have declared that their main projected in-bound tourist destinations will be Asian and African, in contrast to their near-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neighbour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Dubai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40427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E287-CCB5-BA03-57D7-2DC1D0C1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Other resources</a:t>
            </a:r>
            <a:endParaRPr lang="en-GB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EC27-3412-8946-31C5-341FF78F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6" y="1512112"/>
            <a:ext cx="7679129" cy="43478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 review of the World Cup based in Qatar can be read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https://news.sky.com/story/while-qataris-may-view-the-world-cup-as-a-job-well-done-as-fans-go-home-with-positive-views-the-legacy-remains-that-more-change-is-needed-12770290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 video produced by France 24 (English version) examining the conditions faced by migrant workers in Qatar can be viewed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The plight of migrant workers in Qatar • FRANCE 24 English – YouTube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 video of the interview with Piers Morgan with the FIFA Ambassador broadcast on </a:t>
            </a:r>
            <a:r>
              <a:rPr lang="en-US" dirty="0" err="1"/>
              <a:t>TalkTV</a:t>
            </a:r>
            <a:r>
              <a:rPr lang="en-US" dirty="0"/>
              <a:t> can be viewed at: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Qatar World Cup Chief Reveals Migrant Workers Death Toll To Piers Morgan - YouTube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3F5B-BD60-A73B-3EA7-263B55BC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80273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46" y="2194560"/>
            <a:ext cx="785484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resource is part of </a:t>
            </a:r>
            <a:r>
              <a:rPr lang="en-US" cap="small" dirty="0">
                <a:latin typeface="Arial" charset="0"/>
                <a:ea typeface="Arial" charset="0"/>
                <a:cs typeface="Arial" charset="0"/>
              </a:rPr>
              <a:t>Geography Review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a magazine written for A-level students by subject experts. To subscribe to the full magazine go to:  </a:t>
            </a:r>
            <a:r>
              <a:rPr lang="en-US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http://www.hoddereducation.co.uk/geographyreview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584616"/>
            <a:ext cx="5718223" cy="878022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1933731"/>
            <a:ext cx="8483500" cy="40976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This presentation supports the following article in </a:t>
            </a:r>
            <a:r>
              <a:rPr lang="en-GB" cap="small" dirty="0"/>
              <a:t>Geography Review </a:t>
            </a:r>
            <a:r>
              <a:rPr lang="en-GB" dirty="0"/>
              <a:t>Vol. 36, No. 4: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Economies before human rights? — page 39.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This PowerPoint examines the issue of human rights in the context of Qatar, in the build up to the 2022 World Cup, during the event and the aftermath.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87164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/>
          </a:bodyPr>
          <a:lstStyle/>
          <a:p>
            <a:r>
              <a:rPr lang="en-US" b="1" dirty="0"/>
              <a:t>The Qatar World Cup 2022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342663"/>
            <a:ext cx="8160151" cy="5012981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most expensive ever – estimated cost of $300 billion (£250 bn)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shortest ever – played over just 28 days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to take place in the Europea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winter months – during the main European season for football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in the Middle East, and the first in an Arab nation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most compact tournament – all games were within a 40-minute travel distance from the capital Doha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games were p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layed within 8 stadia – 7 of which were brand new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0531-A1D6-D73D-DF14-F78D6C5D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</p:spPr>
        <p:txBody>
          <a:bodyPr anchor="ctr">
            <a:normAutofit/>
          </a:bodyPr>
          <a:lstStyle/>
          <a:p>
            <a:r>
              <a:rPr lang="en-US" dirty="0"/>
              <a:t>The stadia</a:t>
            </a:r>
            <a:endParaRPr lang="en-GB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3F81F5C5-F461-E191-A69A-36E049262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37" y="1213358"/>
            <a:ext cx="5543062" cy="5379595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ABFA2-C31A-C4D2-F33C-EE3DA13B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638" y="1275258"/>
            <a:ext cx="3248025" cy="16478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FD9488-CD58-6A90-DBD9-1E66E5FFB1DC}"/>
              </a:ext>
            </a:extLst>
          </p:cNvPr>
          <p:cNvCxnSpPr/>
          <p:nvPr/>
        </p:nvCxnSpPr>
        <p:spPr>
          <a:xfrm flipH="1" flipV="1">
            <a:off x="7836674" y="1839316"/>
            <a:ext cx="416688" cy="1736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675CB2-2AEC-DE44-F5AB-7416562FA462}"/>
              </a:ext>
            </a:extLst>
          </p:cNvPr>
          <p:cNvSpPr txBox="1"/>
          <p:nvPr/>
        </p:nvSpPr>
        <p:spPr>
          <a:xfrm>
            <a:off x="7986532" y="3465050"/>
            <a:ext cx="10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Qatar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DCD1F-15C6-9B9B-0872-5E32EA4AE72A}"/>
              </a:ext>
            </a:extLst>
          </p:cNvPr>
          <p:cNvSpPr txBox="1"/>
          <p:nvPr/>
        </p:nvSpPr>
        <p:spPr>
          <a:xfrm>
            <a:off x="5868365" y="5046562"/>
            <a:ext cx="2604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NASA</a:t>
            </a:r>
          </a:p>
          <a:p>
            <a:r>
              <a:rPr lang="en-GB" dirty="0">
                <a:hlinkClick r:id="rId4"/>
              </a:rPr>
              <a:t>Stadium City Qatar (nasa.gov)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92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rights – before the tournament: </a:t>
            </a:r>
            <a:r>
              <a:rPr lang="en-US" b="1" dirty="0">
                <a:solidFill>
                  <a:srgbClr val="FF0000"/>
                </a:solidFill>
              </a:rPr>
              <a:t>Migrant workers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551709"/>
            <a:ext cx="8055278" cy="4803935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migrant population comprised 95% of the total workforce during construction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came from Kerala, southern India; others came from other parts of India, Pakistan and Bangladesh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Workers were depe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ndent on the Qatari employers for legal residency and status. Passports were often confiscated, meaning that ‘absconding’ was illegal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was little data transparency on worker deaths and injuries. Eventually the death tol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was officially confirmed at ‘400–500’ though other estimates from human rights observers were much higher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Union membership and protests were banned.</a:t>
            </a:r>
          </a:p>
          <a:p>
            <a:pPr>
              <a:lnSpc>
                <a:spcPct val="200000"/>
              </a:lnSpc>
              <a:defRPr/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6578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rights – before the tournament: </a:t>
            </a:r>
            <a:r>
              <a:rPr lang="en-US" b="1" dirty="0">
                <a:solidFill>
                  <a:srgbClr val="FF0000"/>
                </a:solidFill>
              </a:rPr>
              <a:t>Women’s rights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551709"/>
            <a:ext cx="8055278" cy="4803935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guardianship system exists: women need the permission of male guardians (e.g. a  father, brother, husband) for key life decisions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a result, access to marriage, travel abroad, employment and reproductive health care are restricted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Women are disproportionately prosecuted in laws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criminalising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non-marital sex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have been concerns over the handling of rape and sexual violence by the police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 to the World Economic Forum Global Gender Index, Qatar is ranked 137th out of 145 countries.</a:t>
            </a:r>
          </a:p>
          <a:p>
            <a:pPr>
              <a:lnSpc>
                <a:spcPct val="200000"/>
              </a:lnSpc>
              <a:defRPr/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8719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rights – before the tournament: </a:t>
            </a:r>
            <a:r>
              <a:rPr lang="en-US" b="1" dirty="0">
                <a:solidFill>
                  <a:srgbClr val="FF0000"/>
                </a:solidFill>
              </a:rPr>
              <a:t>LGBT+ rights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551709"/>
            <a:ext cx="8055278" cy="4803935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Same-sex sexual conduct between men, or between women, is illegal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Consensual sexual relations between men above 16 is punished by up to 7 years’ imprisonment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 penalty of up to 3 years for any male who ‘instigates’ or ‘entices’ another male to ‘commit acts of sodomy or immorality’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have been reports of LGBT+ people being denied access to legal representation and medical care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Novembe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2022, a Qatari FIFA Ambassador described homosexuality as ‘damage in the mind’ in a television interview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88000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700005" cy="8403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rights – before the tournament: </a:t>
            </a:r>
            <a:r>
              <a:rPr lang="en-US" b="1" dirty="0">
                <a:solidFill>
                  <a:srgbClr val="FF0000"/>
                </a:solidFill>
              </a:rPr>
              <a:t>Freedom of speech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2" y="1454727"/>
            <a:ext cx="8179969" cy="49009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following acts are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criminalised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Qatar: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Criticising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Emir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Insulting the Qatari flag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Defaming the Islamic religion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Inciting to ‘overthrow the regime’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Spreading ‘false news’ or ‘intending harm to national interests’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Posting online content that ‘violates social values’</a:t>
            </a:r>
          </a:p>
          <a:p>
            <a:pPr>
              <a:lnSpc>
                <a:spcPct val="200000"/>
              </a:lnSpc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2022, Qatar was ranked 119 (out of 180) in the Reporters Without Borders Freedom Index.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48880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700005" cy="8403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Human rights – during the tournament: </a:t>
            </a:r>
            <a:r>
              <a:rPr lang="en-US" b="1" dirty="0">
                <a:solidFill>
                  <a:srgbClr val="FF0000"/>
                </a:solidFill>
              </a:rPr>
              <a:t>LGBT+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2" y="1454727"/>
            <a:ext cx="8179969" cy="4900917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captains of several European teams (e.g. England, Wales, Germany) planned to wear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OneLove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armbands. However, following the threat from FIFA of a booking for the players, the plan was dropped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FIFA also banned the word ‘Love’ printed on the inside of the collar of the Belgium strip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German team covered their mouths during a team photo as a protest, signaling that they had been silenced by FIFA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Rainbow fla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gs, and symbols, were banned throughout the tournament – including on hats, T-shirts and wrist bands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no other incidents concernin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LGBT+ fans were reported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186357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1143</Words>
  <Application>Microsoft Macintosh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Lucida Grande</vt:lpstr>
      <vt:lpstr>Office Theme</vt:lpstr>
      <vt:lpstr>Human rights  The 2022 World Cup in Qatar</vt:lpstr>
      <vt:lpstr>Introduction</vt:lpstr>
      <vt:lpstr>The Qatar World Cup 2022</vt:lpstr>
      <vt:lpstr>The stadia</vt:lpstr>
      <vt:lpstr>Human rights – before the tournament: Migrant workers</vt:lpstr>
      <vt:lpstr>Human rights – before the tournament: Women’s rights</vt:lpstr>
      <vt:lpstr>Human rights – before the tournament: LGBT+ rights</vt:lpstr>
      <vt:lpstr>Human rights – before the tournament: Freedom of speech</vt:lpstr>
      <vt:lpstr>Human rights – during the tournament: LGBT+</vt:lpstr>
      <vt:lpstr>Other issues</vt:lpstr>
      <vt:lpstr>After the tournament</vt:lpstr>
      <vt:lpstr>Other resources</vt:lpstr>
      <vt:lpstr>PowerPoint Presentation</vt:lpstr>
    </vt:vector>
  </TitlesOfParts>
  <Company>Philip Allan Updates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Bates</dc:creator>
  <cp:lastModifiedBy>Ben Roberts</cp:lastModifiedBy>
  <cp:revision>953</cp:revision>
  <dcterms:created xsi:type="dcterms:W3CDTF">2015-04-09T13:54:46Z</dcterms:created>
  <dcterms:modified xsi:type="dcterms:W3CDTF">2023-03-10T12:55:13Z</dcterms:modified>
</cp:coreProperties>
</file>