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0"/>
  </p:notesMasterIdLst>
  <p:sldIdLst>
    <p:sldId id="357" r:id="rId5"/>
    <p:sldId id="358" r:id="rId6"/>
    <p:sldId id="365" r:id="rId7"/>
    <p:sldId id="354" r:id="rId8"/>
    <p:sldId id="359" r:id="rId9"/>
    <p:sldId id="373" r:id="rId10"/>
    <p:sldId id="360" r:id="rId11"/>
    <p:sldId id="362" r:id="rId12"/>
    <p:sldId id="366" r:id="rId13"/>
    <p:sldId id="363" r:id="rId14"/>
    <p:sldId id="369" r:id="rId15"/>
    <p:sldId id="374" r:id="rId16"/>
    <p:sldId id="371" r:id="rId17"/>
    <p:sldId id="372" r:id="rId18"/>
    <p:sldId id="347" r:id="rId19"/>
  </p:sldIdLst>
  <p:sldSz cx="12192000" cy="6858000"/>
  <p:notesSz cx="20104100" cy="11309350"/>
  <p:embeddedFontLst>
    <p:embeddedFont>
      <p:font typeface="Poppins" pitchFamily="2" charset="77"/>
      <p:regular r:id="rId21"/>
      <p:bold r:id="rId22"/>
      <p:italic r:id="rId23"/>
      <p:boldItalic r:id="rId24"/>
    </p:embeddedFont>
  </p:embeddedFontLst>
  <p:defaultTextStyle>
    <a:defPPr>
      <a:defRPr kern="0"/>
    </a:defPPr>
  </p:defaultTextStyle>
  <p:extLst>
    <p:ext uri="{EFAFB233-063F-42B5-8137-9DF3F51BA10A}">
      <p15:sldGuideLst xmlns:p15="http://schemas.microsoft.com/office/powerpoint/2012/main">
        <p15:guide id="1" orient="horz" pos="1752" userDrawn="1">
          <p15:clr>
            <a:srgbClr val="A4A3A4"/>
          </p15:clr>
        </p15:guide>
        <p15:guide id="2" pos="435" userDrawn="1">
          <p15:clr>
            <a:srgbClr val="A4A3A4"/>
          </p15:clr>
        </p15:guide>
        <p15:guide id="3" pos="3840" userDrawn="1">
          <p15:clr>
            <a:srgbClr val="A4A3A4"/>
          </p15:clr>
        </p15:guide>
        <p15:guide id="4"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5F"/>
    <a:srgbClr val="B0C589"/>
    <a:srgbClr val="F8EA64"/>
    <a:srgbClr val="E1B8DF"/>
    <a:srgbClr val="99C5C8"/>
    <a:srgbClr val="E5F0F1"/>
    <a:srgbClr val="F5C7A6"/>
    <a:srgbClr val="EFAE7E"/>
    <a:srgbClr val="7FB6BB"/>
    <a:srgbClr val="006D77"/>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0"/>
  </p:normalViewPr>
  <p:slideViewPr>
    <p:cSldViewPr snapToGrid="0">
      <p:cViewPr varScale="1">
        <p:scale>
          <a:sx n="105" d="100"/>
          <a:sy n="105" d="100"/>
        </p:scale>
        <p:origin x="744" y="192"/>
      </p:cViewPr>
      <p:guideLst>
        <p:guide orient="horz" pos="1752"/>
        <p:guide pos="435"/>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Roberts" userId="afd2b2f5-d19b-458d-8355-bb03a636b71a" providerId="ADAL" clId="{756E99B8-1002-593A-9482-4D467E7A5723}"/>
    <pc:docChg chg="modSld">
      <pc:chgData name="Ben Roberts" userId="afd2b2f5-d19b-458d-8355-bb03a636b71a" providerId="ADAL" clId="{756E99B8-1002-593A-9482-4D467E7A5723}" dt="2026-02-03T17:07:21.588" v="6" actId="14100"/>
      <pc:docMkLst>
        <pc:docMk/>
      </pc:docMkLst>
      <pc:sldChg chg="modSp mod">
        <pc:chgData name="Ben Roberts" userId="afd2b2f5-d19b-458d-8355-bb03a636b71a" providerId="ADAL" clId="{756E99B8-1002-593A-9482-4D467E7A5723}" dt="2026-02-03T17:07:21.588" v="6" actId="14100"/>
        <pc:sldMkLst>
          <pc:docMk/>
          <pc:sldMk cId="767037105" sldId="357"/>
        </pc:sldMkLst>
        <pc:spChg chg="mod">
          <ac:chgData name="Ben Roberts" userId="afd2b2f5-d19b-458d-8355-bb03a636b71a" providerId="ADAL" clId="{756E99B8-1002-593A-9482-4D467E7A5723}" dt="2026-02-03T17:07:21.588" v="6" actId="14100"/>
          <ac:spMkLst>
            <pc:docMk/>
            <pc:sldMk cId="767037105" sldId="357"/>
            <ac:spMk id="5" creationId="{0EEFB41C-5613-D6C3-098A-BF90857F245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ADF1BE3E-CB74-4CF2-9907-EFF9141CB904}" type="datetimeFigureOut">
              <a:rPr lang="en-GB" smtClean="0"/>
              <a:t>03/02/2026</a:t>
            </a:fld>
            <a:endParaRPr lang="en-GB"/>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0B805106-EFD6-4D52-B109-F3FFEE628372}" type="slidenum">
              <a:rPr lang="en-GB" smtClean="0"/>
              <a:t>‹#›</a:t>
            </a:fld>
            <a:endParaRPr lang="en-GB"/>
          </a:p>
        </p:txBody>
      </p:sp>
    </p:spTree>
    <p:extLst>
      <p:ext uri="{BB962C8B-B14F-4D97-AF65-F5344CB8AC3E}">
        <p14:creationId xmlns:p14="http://schemas.microsoft.com/office/powerpoint/2010/main" val="20697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805106-EFD6-4D52-B109-F3FFEE628372}" type="slidenum">
              <a:rPr lang="en-GB" smtClean="0"/>
              <a:t>2</a:t>
            </a:fld>
            <a:endParaRPr lang="en-GB"/>
          </a:p>
        </p:txBody>
      </p:sp>
    </p:spTree>
    <p:extLst>
      <p:ext uri="{BB962C8B-B14F-4D97-AF65-F5344CB8AC3E}">
        <p14:creationId xmlns:p14="http://schemas.microsoft.com/office/powerpoint/2010/main" val="2968536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70BC5-F80A-0AF1-A23B-8DE07D2DA0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AC55E6-73EA-A36B-DEF6-F71CE092EA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C23047-04F3-7840-4DEC-8B35C9ACB44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11F4DCB-89DA-5635-0206-7FC7BC2910E5}"/>
              </a:ext>
            </a:extLst>
          </p:cNvPr>
          <p:cNvSpPr>
            <a:spLocks noGrp="1"/>
          </p:cNvSpPr>
          <p:nvPr>
            <p:ph type="sldNum" sz="quarter" idx="5"/>
          </p:nvPr>
        </p:nvSpPr>
        <p:spPr/>
        <p:txBody>
          <a:bodyPr/>
          <a:lstStyle/>
          <a:p>
            <a:fld id="{0B805106-EFD6-4D52-B109-F3FFEE628372}" type="slidenum">
              <a:rPr lang="en-GB" smtClean="0"/>
              <a:t>11</a:t>
            </a:fld>
            <a:endParaRPr lang="en-GB"/>
          </a:p>
        </p:txBody>
      </p:sp>
    </p:spTree>
    <p:extLst>
      <p:ext uri="{BB962C8B-B14F-4D97-AF65-F5344CB8AC3E}">
        <p14:creationId xmlns:p14="http://schemas.microsoft.com/office/powerpoint/2010/main" val="3860970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A236C-D909-9407-2A70-54C4E41D34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AF81F2-5FC6-6C11-5FDF-D9A4FBF133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EE1B46-747A-8185-9991-F90C7AC04E4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445425D-8C8D-4E75-E41B-536D094CBE82}"/>
              </a:ext>
            </a:extLst>
          </p:cNvPr>
          <p:cNvSpPr>
            <a:spLocks noGrp="1"/>
          </p:cNvSpPr>
          <p:nvPr>
            <p:ph type="sldNum" sz="quarter" idx="5"/>
          </p:nvPr>
        </p:nvSpPr>
        <p:spPr/>
        <p:txBody>
          <a:bodyPr/>
          <a:lstStyle/>
          <a:p>
            <a:fld id="{0B805106-EFD6-4D52-B109-F3FFEE628372}" type="slidenum">
              <a:rPr lang="en-GB" smtClean="0"/>
              <a:t>12</a:t>
            </a:fld>
            <a:endParaRPr lang="en-GB"/>
          </a:p>
        </p:txBody>
      </p:sp>
    </p:spTree>
    <p:extLst>
      <p:ext uri="{BB962C8B-B14F-4D97-AF65-F5344CB8AC3E}">
        <p14:creationId xmlns:p14="http://schemas.microsoft.com/office/powerpoint/2010/main" val="3642968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3777E-1DCA-D67C-7BD2-CE70212AD4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ED7016-4013-93DE-C50B-97C9ED2F7A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626F57-0255-344E-B4AD-E04A73470A5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050D40D-A265-2C18-4846-C582CDB4EEE8}"/>
              </a:ext>
            </a:extLst>
          </p:cNvPr>
          <p:cNvSpPr>
            <a:spLocks noGrp="1"/>
          </p:cNvSpPr>
          <p:nvPr>
            <p:ph type="sldNum" sz="quarter" idx="5"/>
          </p:nvPr>
        </p:nvSpPr>
        <p:spPr/>
        <p:txBody>
          <a:bodyPr/>
          <a:lstStyle/>
          <a:p>
            <a:fld id="{0B805106-EFD6-4D52-B109-F3FFEE628372}" type="slidenum">
              <a:rPr lang="en-GB" smtClean="0"/>
              <a:t>13</a:t>
            </a:fld>
            <a:endParaRPr lang="en-GB"/>
          </a:p>
        </p:txBody>
      </p:sp>
    </p:spTree>
    <p:extLst>
      <p:ext uri="{BB962C8B-B14F-4D97-AF65-F5344CB8AC3E}">
        <p14:creationId xmlns:p14="http://schemas.microsoft.com/office/powerpoint/2010/main" val="438343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94CE4-0AFF-A256-CF5D-9D3CF19C9E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99C46E-E346-23DE-0476-E93D037970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B3F42D-0147-B1E5-186E-EB1F7F858A6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B09083F-BF1E-5B35-CD89-C133530F98E2}"/>
              </a:ext>
            </a:extLst>
          </p:cNvPr>
          <p:cNvSpPr>
            <a:spLocks noGrp="1"/>
          </p:cNvSpPr>
          <p:nvPr>
            <p:ph type="sldNum" sz="quarter" idx="5"/>
          </p:nvPr>
        </p:nvSpPr>
        <p:spPr/>
        <p:txBody>
          <a:bodyPr/>
          <a:lstStyle/>
          <a:p>
            <a:fld id="{0B805106-EFD6-4D52-B109-F3FFEE628372}" type="slidenum">
              <a:rPr lang="en-GB" smtClean="0"/>
              <a:t>14</a:t>
            </a:fld>
            <a:endParaRPr lang="en-GB"/>
          </a:p>
        </p:txBody>
      </p:sp>
    </p:spTree>
    <p:extLst>
      <p:ext uri="{BB962C8B-B14F-4D97-AF65-F5344CB8AC3E}">
        <p14:creationId xmlns:p14="http://schemas.microsoft.com/office/powerpoint/2010/main" val="2045070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2C812-2C36-6A43-A1D0-9F2CFBA6D1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6E46DB-5B88-264A-A0CC-495ADFCF8A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000D65-97BE-9E11-4A4A-D4D0B6816D3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E8D99F1-7819-4125-B978-3D7330DEFC16}"/>
              </a:ext>
            </a:extLst>
          </p:cNvPr>
          <p:cNvSpPr>
            <a:spLocks noGrp="1"/>
          </p:cNvSpPr>
          <p:nvPr>
            <p:ph type="sldNum" sz="quarter" idx="5"/>
          </p:nvPr>
        </p:nvSpPr>
        <p:spPr/>
        <p:txBody>
          <a:bodyPr/>
          <a:lstStyle/>
          <a:p>
            <a:fld id="{0B805106-EFD6-4D52-B109-F3FFEE628372}" type="slidenum">
              <a:rPr lang="en-GB" smtClean="0"/>
              <a:t>3</a:t>
            </a:fld>
            <a:endParaRPr lang="en-GB"/>
          </a:p>
        </p:txBody>
      </p:sp>
    </p:spTree>
    <p:extLst>
      <p:ext uri="{BB962C8B-B14F-4D97-AF65-F5344CB8AC3E}">
        <p14:creationId xmlns:p14="http://schemas.microsoft.com/office/powerpoint/2010/main" val="1077719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805106-EFD6-4D52-B109-F3FFEE628372}" type="slidenum">
              <a:rPr lang="en-GB" smtClean="0"/>
              <a:t>4</a:t>
            </a:fld>
            <a:endParaRPr lang="en-GB"/>
          </a:p>
        </p:txBody>
      </p:sp>
    </p:spTree>
    <p:extLst>
      <p:ext uri="{BB962C8B-B14F-4D97-AF65-F5344CB8AC3E}">
        <p14:creationId xmlns:p14="http://schemas.microsoft.com/office/powerpoint/2010/main" val="830800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A1883-DBE1-71BE-EE7F-61748DCDC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73794F-0CED-AB84-9BB1-FA57AFD300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92AD25-5136-E3C2-22FA-BBD034CEEF6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9F80E9E-8090-73AC-5598-21FF48D0ECAD}"/>
              </a:ext>
            </a:extLst>
          </p:cNvPr>
          <p:cNvSpPr>
            <a:spLocks noGrp="1"/>
          </p:cNvSpPr>
          <p:nvPr>
            <p:ph type="sldNum" sz="quarter" idx="5"/>
          </p:nvPr>
        </p:nvSpPr>
        <p:spPr/>
        <p:txBody>
          <a:bodyPr/>
          <a:lstStyle/>
          <a:p>
            <a:fld id="{0B805106-EFD6-4D52-B109-F3FFEE628372}" type="slidenum">
              <a:rPr lang="en-GB" smtClean="0"/>
              <a:t>5</a:t>
            </a:fld>
            <a:endParaRPr lang="en-GB"/>
          </a:p>
        </p:txBody>
      </p:sp>
    </p:spTree>
    <p:extLst>
      <p:ext uri="{BB962C8B-B14F-4D97-AF65-F5344CB8AC3E}">
        <p14:creationId xmlns:p14="http://schemas.microsoft.com/office/powerpoint/2010/main" val="1274056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79EC6-B1D8-0E79-48AF-4E4DC19BFF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8E5767-7BCE-56D7-7A62-2A2577A191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4181AD-BF47-0648-89C2-8F5D78D3BD8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C3A8A30-0687-6257-67D0-F9AEA87E2CB3}"/>
              </a:ext>
            </a:extLst>
          </p:cNvPr>
          <p:cNvSpPr>
            <a:spLocks noGrp="1"/>
          </p:cNvSpPr>
          <p:nvPr>
            <p:ph type="sldNum" sz="quarter" idx="5"/>
          </p:nvPr>
        </p:nvSpPr>
        <p:spPr/>
        <p:txBody>
          <a:bodyPr/>
          <a:lstStyle/>
          <a:p>
            <a:fld id="{0B805106-EFD6-4D52-B109-F3FFEE628372}" type="slidenum">
              <a:rPr lang="en-GB" smtClean="0"/>
              <a:t>6</a:t>
            </a:fld>
            <a:endParaRPr lang="en-GB"/>
          </a:p>
        </p:txBody>
      </p:sp>
    </p:spTree>
    <p:extLst>
      <p:ext uri="{BB962C8B-B14F-4D97-AF65-F5344CB8AC3E}">
        <p14:creationId xmlns:p14="http://schemas.microsoft.com/office/powerpoint/2010/main" val="3134512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D2A5A-0A95-7985-87F1-B101F2D915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D29C55-F752-CAB4-6709-1A8F8B5272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2C25B8-6186-7B16-535F-C5C815DA8FE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B6B8FD9-F9B7-2203-DEFE-0A0ACC110E44}"/>
              </a:ext>
            </a:extLst>
          </p:cNvPr>
          <p:cNvSpPr>
            <a:spLocks noGrp="1"/>
          </p:cNvSpPr>
          <p:nvPr>
            <p:ph type="sldNum" sz="quarter" idx="5"/>
          </p:nvPr>
        </p:nvSpPr>
        <p:spPr/>
        <p:txBody>
          <a:bodyPr/>
          <a:lstStyle/>
          <a:p>
            <a:fld id="{0B805106-EFD6-4D52-B109-F3FFEE628372}" type="slidenum">
              <a:rPr lang="en-GB" smtClean="0"/>
              <a:t>7</a:t>
            </a:fld>
            <a:endParaRPr lang="en-GB"/>
          </a:p>
        </p:txBody>
      </p:sp>
    </p:spTree>
    <p:extLst>
      <p:ext uri="{BB962C8B-B14F-4D97-AF65-F5344CB8AC3E}">
        <p14:creationId xmlns:p14="http://schemas.microsoft.com/office/powerpoint/2010/main" val="4081393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42E35-ADC0-AB68-CB68-FD219D535C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5E6A8D-2C23-6598-17DB-FF630DB277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81E82A-3BC1-B092-7CF2-48E8F35224D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EC3EE83-EE30-23FF-C285-B511988F061E}"/>
              </a:ext>
            </a:extLst>
          </p:cNvPr>
          <p:cNvSpPr>
            <a:spLocks noGrp="1"/>
          </p:cNvSpPr>
          <p:nvPr>
            <p:ph type="sldNum" sz="quarter" idx="5"/>
          </p:nvPr>
        </p:nvSpPr>
        <p:spPr/>
        <p:txBody>
          <a:bodyPr/>
          <a:lstStyle/>
          <a:p>
            <a:fld id="{0B805106-EFD6-4D52-B109-F3FFEE628372}" type="slidenum">
              <a:rPr lang="en-GB" smtClean="0"/>
              <a:t>8</a:t>
            </a:fld>
            <a:endParaRPr lang="en-GB"/>
          </a:p>
        </p:txBody>
      </p:sp>
    </p:spTree>
    <p:extLst>
      <p:ext uri="{BB962C8B-B14F-4D97-AF65-F5344CB8AC3E}">
        <p14:creationId xmlns:p14="http://schemas.microsoft.com/office/powerpoint/2010/main" val="3091715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262C9-C061-22B0-1567-B830928C58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D72D71-C112-6C43-5D20-5891AA5D4A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0DA83B-21D9-EFB8-CD58-2C98A5AC1D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508969D-D196-EC5C-AD2C-AE6CF129A865}"/>
              </a:ext>
            </a:extLst>
          </p:cNvPr>
          <p:cNvSpPr>
            <a:spLocks noGrp="1"/>
          </p:cNvSpPr>
          <p:nvPr>
            <p:ph type="sldNum" sz="quarter" idx="5"/>
          </p:nvPr>
        </p:nvSpPr>
        <p:spPr/>
        <p:txBody>
          <a:bodyPr/>
          <a:lstStyle/>
          <a:p>
            <a:fld id="{0B805106-EFD6-4D52-B109-F3FFEE628372}" type="slidenum">
              <a:rPr lang="en-GB" smtClean="0"/>
              <a:t>9</a:t>
            </a:fld>
            <a:endParaRPr lang="en-GB"/>
          </a:p>
        </p:txBody>
      </p:sp>
    </p:spTree>
    <p:extLst>
      <p:ext uri="{BB962C8B-B14F-4D97-AF65-F5344CB8AC3E}">
        <p14:creationId xmlns:p14="http://schemas.microsoft.com/office/powerpoint/2010/main" val="4094472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EDCE1-F34F-5881-4850-41439FE5CB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7B9EF5-65D6-3BBB-BD95-00C58F285B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89B1B-76EF-75AF-17F9-1CA2CC0F62E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5DD8C30-D958-4253-6701-622EBF5C4952}"/>
              </a:ext>
            </a:extLst>
          </p:cNvPr>
          <p:cNvSpPr>
            <a:spLocks noGrp="1"/>
          </p:cNvSpPr>
          <p:nvPr>
            <p:ph type="sldNum" sz="quarter" idx="5"/>
          </p:nvPr>
        </p:nvSpPr>
        <p:spPr/>
        <p:txBody>
          <a:bodyPr/>
          <a:lstStyle/>
          <a:p>
            <a:fld id="{0B805106-EFD6-4D52-B109-F3FFEE628372}" type="slidenum">
              <a:rPr lang="en-GB" smtClean="0"/>
              <a:t>10</a:t>
            </a:fld>
            <a:endParaRPr lang="en-GB"/>
          </a:p>
        </p:txBody>
      </p:sp>
    </p:spTree>
    <p:extLst>
      <p:ext uri="{BB962C8B-B14F-4D97-AF65-F5344CB8AC3E}">
        <p14:creationId xmlns:p14="http://schemas.microsoft.com/office/powerpoint/2010/main" val="446061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tx2"/>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98143" y="3701676"/>
            <a:ext cx="5923399" cy="1474712"/>
          </a:xfrm>
          <a:prstGeom prst="rect">
            <a:avLst/>
          </a:prstGeom>
        </p:spPr>
        <p:txBody>
          <a:bodyPr/>
          <a:lstStyle>
            <a:lvl1pPr marL="7701" marR="11937" algn="l">
              <a:lnSpc>
                <a:spcPct val="78700"/>
              </a:lnSpc>
              <a:spcBef>
                <a:spcPts val="1731"/>
              </a:spcBef>
              <a:defRPr lang="en-GB" sz="4800" spc="0" dirty="0">
                <a:solidFill>
                  <a:srgbClr val="FFFFFF"/>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4" name="Group 3">
            <a:extLst>
              <a:ext uri="{FF2B5EF4-FFF2-40B4-BE49-F238E27FC236}">
                <a16:creationId xmlns:a16="http://schemas.microsoft.com/office/drawing/2014/main" id="{107D1F2C-A4B8-DB04-3360-AC5224405F92}"/>
              </a:ext>
            </a:extLst>
          </p:cNvPr>
          <p:cNvGrpSpPr/>
          <p:nvPr userDrawn="1"/>
        </p:nvGrpSpPr>
        <p:grpSpPr>
          <a:xfrm>
            <a:off x="333372" y="282558"/>
            <a:ext cx="2276029" cy="573672"/>
            <a:chOff x="1508133" y="1037131"/>
            <a:chExt cx="13913100" cy="3507037"/>
          </a:xfrm>
        </p:grpSpPr>
        <p:sp>
          <p:nvSpPr>
            <p:cNvPr id="5" name="Freeform: Shape 4">
              <a:extLst>
                <a:ext uri="{FF2B5EF4-FFF2-40B4-BE49-F238E27FC236}">
                  <a16:creationId xmlns:a16="http://schemas.microsoft.com/office/drawing/2014/main" id="{70DB9093-1521-CE2A-69DB-E248FB855630}"/>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0529F43D-5876-96D3-B3F9-668072E5129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3AD630BC-C7A5-BDB3-4ACA-268E3E750B29}"/>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5E59904B-3CA2-3B42-EE77-8A6773B20FA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A0AF1CB8-B703-2C49-AFC6-CF4E06A7E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0F912C48-7B13-828C-11DB-B550F901473E}"/>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3" name="Graphic 13">
              <a:extLst>
                <a:ext uri="{FF2B5EF4-FFF2-40B4-BE49-F238E27FC236}">
                  <a16:creationId xmlns:a16="http://schemas.microsoft.com/office/drawing/2014/main" id="{8D8EB580-B051-5F5C-1D55-188B4EDB90C4}"/>
                </a:ext>
              </a:extLst>
            </p:cNvPr>
            <p:cNvGrpSpPr/>
            <p:nvPr/>
          </p:nvGrpSpPr>
          <p:grpSpPr>
            <a:xfrm>
              <a:off x="9525641" y="3686022"/>
              <a:ext cx="1525445" cy="858146"/>
              <a:chOff x="12772390" y="2478251"/>
              <a:chExt cx="322040" cy="181165"/>
            </a:xfrm>
            <a:solidFill>
              <a:srgbClr val="FFFFFF"/>
            </a:solidFill>
          </p:grpSpPr>
          <p:sp>
            <p:nvSpPr>
              <p:cNvPr id="16" name="Freeform: Shape 15">
                <a:extLst>
                  <a:ext uri="{FF2B5EF4-FFF2-40B4-BE49-F238E27FC236}">
                    <a16:creationId xmlns:a16="http://schemas.microsoft.com/office/drawing/2014/main" id="{22E742DC-93D9-523E-53B7-125480ABD904}"/>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5F8BE63A-A7DD-C0E3-C906-B33E467CD516}"/>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4" name="Freeform: Shape 13">
              <a:extLst>
                <a:ext uri="{FF2B5EF4-FFF2-40B4-BE49-F238E27FC236}">
                  <a16:creationId xmlns:a16="http://schemas.microsoft.com/office/drawing/2014/main" id="{DDD115AF-E570-384C-FDC5-73B2ACB07C57}"/>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Freeform: Shape 14">
              <a:extLst>
                <a:ext uri="{FF2B5EF4-FFF2-40B4-BE49-F238E27FC236}">
                  <a16:creationId xmlns:a16="http://schemas.microsoft.com/office/drawing/2014/main" id="{753C30A1-13C6-2329-39EC-E9B63721FB1C}"/>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8" name="object 6">
            <a:extLst>
              <a:ext uri="{FF2B5EF4-FFF2-40B4-BE49-F238E27FC236}">
                <a16:creationId xmlns:a16="http://schemas.microsoft.com/office/drawing/2014/main" id="{48D348BC-2922-97A4-D6B8-4D154B8BDAB5}"/>
              </a:ext>
            </a:extLst>
          </p:cNvPr>
          <p:cNvGrpSpPr/>
          <p:nvPr userDrawn="1"/>
        </p:nvGrpSpPr>
        <p:grpSpPr>
          <a:xfrm>
            <a:off x="6952617" y="4413"/>
            <a:ext cx="5239189" cy="6853379"/>
            <a:chOff x="11464676" y="7277"/>
            <a:chExt cx="8639810" cy="11301730"/>
          </a:xfrm>
        </p:grpSpPr>
        <p:pic>
          <p:nvPicPr>
            <p:cNvPr id="19" name="object 7">
              <a:extLst>
                <a:ext uri="{FF2B5EF4-FFF2-40B4-BE49-F238E27FC236}">
                  <a16:creationId xmlns:a16="http://schemas.microsoft.com/office/drawing/2014/main" id="{873C0C0B-2742-68F3-BF5A-1C8EDBBF12A3}"/>
                </a:ext>
              </a:extLst>
            </p:cNvPr>
            <p:cNvPicPr/>
            <p:nvPr/>
          </p:nvPicPr>
          <p:blipFill>
            <a:blip r:embed="rId2" cstate="print"/>
            <a:stretch>
              <a:fillRect/>
            </a:stretch>
          </p:blipFill>
          <p:spPr>
            <a:xfrm>
              <a:off x="11468446" y="7277"/>
              <a:ext cx="8635642" cy="6880397"/>
            </a:xfrm>
            <a:prstGeom prst="rect">
              <a:avLst/>
            </a:prstGeom>
          </p:spPr>
        </p:pic>
        <p:pic>
          <p:nvPicPr>
            <p:cNvPr id="20" name="object 8">
              <a:extLst>
                <a:ext uri="{FF2B5EF4-FFF2-40B4-BE49-F238E27FC236}">
                  <a16:creationId xmlns:a16="http://schemas.microsoft.com/office/drawing/2014/main" id="{BD36C55D-E122-8D61-84D7-B7D081253588}"/>
                </a:ext>
              </a:extLst>
            </p:cNvPr>
            <p:cNvPicPr/>
            <p:nvPr/>
          </p:nvPicPr>
          <p:blipFill>
            <a:blip r:embed="rId3" cstate="print"/>
            <a:stretch>
              <a:fillRect/>
            </a:stretch>
          </p:blipFill>
          <p:spPr>
            <a:xfrm>
              <a:off x="11468446" y="6856252"/>
              <a:ext cx="4398431" cy="4452304"/>
            </a:xfrm>
            <a:prstGeom prst="rect">
              <a:avLst/>
            </a:prstGeom>
          </p:spPr>
        </p:pic>
        <p:pic>
          <p:nvPicPr>
            <p:cNvPr id="21" name="object 9">
              <a:extLst>
                <a:ext uri="{FF2B5EF4-FFF2-40B4-BE49-F238E27FC236}">
                  <a16:creationId xmlns:a16="http://schemas.microsoft.com/office/drawing/2014/main" id="{77054294-7D40-836C-9A9F-3E6927466BE8}"/>
                </a:ext>
              </a:extLst>
            </p:cNvPr>
            <p:cNvPicPr/>
            <p:nvPr/>
          </p:nvPicPr>
          <p:blipFill>
            <a:blip r:embed="rId4" cstate="print"/>
            <a:stretch>
              <a:fillRect/>
            </a:stretch>
          </p:blipFill>
          <p:spPr>
            <a:xfrm>
              <a:off x="15819759" y="6856257"/>
              <a:ext cx="4284340" cy="4452298"/>
            </a:xfrm>
            <a:prstGeom prst="rect">
              <a:avLst/>
            </a:prstGeom>
          </p:spPr>
        </p:pic>
        <p:pic>
          <p:nvPicPr>
            <p:cNvPr id="22" name="object 10">
              <a:extLst>
                <a:ext uri="{FF2B5EF4-FFF2-40B4-BE49-F238E27FC236}">
                  <a16:creationId xmlns:a16="http://schemas.microsoft.com/office/drawing/2014/main" id="{EC1BE60C-3715-C0B8-7260-7868371DA1DF}"/>
                </a:ext>
              </a:extLst>
            </p:cNvPr>
            <p:cNvPicPr/>
            <p:nvPr/>
          </p:nvPicPr>
          <p:blipFill>
            <a:blip r:embed="rId5" cstate="print"/>
            <a:stretch>
              <a:fillRect/>
            </a:stretch>
          </p:blipFill>
          <p:spPr>
            <a:xfrm>
              <a:off x="11464676" y="7076172"/>
              <a:ext cx="4353176" cy="3972936"/>
            </a:xfrm>
            <a:prstGeom prst="rect">
              <a:avLst/>
            </a:prstGeom>
          </p:spPr>
        </p:pic>
      </p:grpSp>
      <p:sp>
        <p:nvSpPr>
          <p:cNvPr id="24" name="object 12">
            <a:extLst>
              <a:ext uri="{FF2B5EF4-FFF2-40B4-BE49-F238E27FC236}">
                <a16:creationId xmlns:a16="http://schemas.microsoft.com/office/drawing/2014/main" id="{D00D38A3-019B-8DDE-7B68-DFED9B350F63}"/>
              </a:ext>
            </a:extLst>
          </p:cNvPr>
          <p:cNvSpPr/>
          <p:nvPr userDrawn="1"/>
        </p:nvSpPr>
        <p:spPr>
          <a:xfrm>
            <a:off x="371611" y="5383032"/>
            <a:ext cx="6297546" cy="45719"/>
          </a:xfrm>
          <a:custGeom>
            <a:avLst/>
            <a:gdLst/>
            <a:ahLst/>
            <a:cxnLst/>
            <a:rect l="l" t="t" r="r" b="b"/>
            <a:pathLst>
              <a:path w="10179685">
                <a:moveTo>
                  <a:pt x="0" y="0"/>
                </a:moveTo>
                <a:lnTo>
                  <a:pt x="10179229" y="0"/>
                </a:lnTo>
              </a:path>
            </a:pathLst>
          </a:custGeom>
          <a:ln w="47129">
            <a:solidFill>
              <a:srgbClr val="F7EB66"/>
            </a:solidFill>
          </a:ln>
        </p:spPr>
        <p:txBody>
          <a:bodyPr wrap="square" lIns="0" tIns="0" rIns="0" bIns="0" rtlCol="0"/>
          <a:lstStyle/>
          <a:p>
            <a:endParaRPr/>
          </a:p>
        </p:txBody>
      </p:sp>
      <p:sp>
        <p:nvSpPr>
          <p:cNvPr id="41" name="Text Placeholder 9">
            <a:extLst>
              <a:ext uri="{FF2B5EF4-FFF2-40B4-BE49-F238E27FC236}">
                <a16:creationId xmlns:a16="http://schemas.microsoft.com/office/drawing/2014/main" id="{C7376FDF-15E9-66A2-8FF0-E9517C08AF92}"/>
              </a:ext>
            </a:extLst>
          </p:cNvPr>
          <p:cNvSpPr>
            <a:spLocks noGrp="1"/>
          </p:cNvSpPr>
          <p:nvPr>
            <p:ph type="body" sz="quarter" idx="13"/>
          </p:nvPr>
        </p:nvSpPr>
        <p:spPr>
          <a:xfrm>
            <a:off x="333372" y="3210841"/>
            <a:ext cx="5837699" cy="869050"/>
          </a:xfrm>
          <a:prstGeom prst="rect">
            <a:avLst/>
          </a:prstGeom>
        </p:spPr>
        <p:txBody>
          <a:bodyPr wrap="square" lIns="0" tIns="0" rIns="0" bIns="0">
            <a:spAutoFit/>
          </a:bodyPr>
          <a:lstStyle>
            <a:lvl1pPr marL="92075" indent="-92075">
              <a:spcBef>
                <a:spcPts val="64"/>
              </a:spcBef>
              <a:defRPr lang="en-GB" sz="2395" b="1" spc="0" dirty="0">
                <a:solidFill>
                  <a:srgbClr val="B3D3D6"/>
                </a:solidFill>
                <a:latin typeface="+mj-lt"/>
                <a:ea typeface="+mj-ea"/>
                <a:cs typeface="+mj-cs"/>
              </a:defRPr>
            </a:lvl1pPr>
          </a:lstStyle>
          <a:p>
            <a:pPr marL="92075" lvl="0" indent="0"/>
            <a:r>
              <a:rPr lang="en-US" dirty="0"/>
              <a:t>Click to edit Master text styles</a:t>
            </a:r>
            <a:endParaRPr lang="en-GB" dirty="0"/>
          </a:p>
        </p:txBody>
      </p:sp>
    </p:spTree>
    <p:extLst>
      <p:ext uri="{BB962C8B-B14F-4D97-AF65-F5344CB8AC3E}">
        <p14:creationId xmlns:p14="http://schemas.microsoft.com/office/powerpoint/2010/main" val="20048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Green">
    <p:bg>
      <p:bgPr>
        <a:solidFill>
          <a:srgbClr val="006D77"/>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1869739" y="822993"/>
            <a:ext cx="8452522" cy="410599"/>
          </a:xfrm>
          <a:prstGeom prst="rect">
            <a:avLst/>
          </a:prstGeom>
        </p:spPr>
        <p:txBody>
          <a:bodyPr/>
          <a:lstStyle>
            <a:lvl1pPr marL="7701" algn="ctr">
              <a:spcBef>
                <a:spcPts val="79"/>
              </a:spcBef>
              <a:defRPr lang="en-GB" sz="4400" b="0" i="0" dirty="0">
                <a:solidFill>
                  <a:srgbClr val="FFFFFF"/>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059840" y="2961959"/>
            <a:ext cx="8380136" cy="3208970"/>
          </a:xfrm>
          <a:prstGeom prst="rect">
            <a:avLst/>
          </a:prstGeom>
        </p:spPr>
        <p:txBody>
          <a:bodyPr>
            <a:noAutofit/>
          </a:bodyPr>
          <a:lstStyle>
            <a:lvl1pPr algn="ctr">
              <a:defRPr lang="en-GB" sz="2244" dirty="0">
                <a:solidFill>
                  <a:srgbClr val="FFFFFF"/>
                </a:solidFill>
                <a:latin typeface="Poppins" panose="00000500000000000000" pitchFamily="2" charset="0"/>
                <a:cs typeface="Arial"/>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pic>
        <p:nvPicPr>
          <p:cNvPr id="3" name="object 5">
            <a:extLst>
              <a:ext uri="{FF2B5EF4-FFF2-40B4-BE49-F238E27FC236}">
                <a16:creationId xmlns:a16="http://schemas.microsoft.com/office/drawing/2014/main" id="{DB8280C8-A0EC-904B-E695-F1A927B07DFE}"/>
              </a:ext>
            </a:extLst>
          </p:cNvPr>
          <p:cNvPicPr/>
          <p:nvPr userDrawn="1"/>
        </p:nvPicPr>
        <p:blipFill>
          <a:blip r:embed="rId2" cstate="print"/>
          <a:stretch>
            <a:fillRect/>
          </a:stretch>
        </p:blipFill>
        <p:spPr>
          <a:xfrm>
            <a:off x="229011" y="5244536"/>
            <a:ext cx="982771" cy="926393"/>
          </a:xfrm>
          <a:prstGeom prst="rect">
            <a:avLst/>
          </a:prstGeom>
        </p:spPr>
      </p:pic>
      <p:pic>
        <p:nvPicPr>
          <p:cNvPr id="4" name="object 6">
            <a:extLst>
              <a:ext uri="{FF2B5EF4-FFF2-40B4-BE49-F238E27FC236}">
                <a16:creationId xmlns:a16="http://schemas.microsoft.com/office/drawing/2014/main" id="{E83A8AC8-CF70-C07B-7328-9632B330F48F}"/>
              </a:ext>
            </a:extLst>
          </p:cNvPr>
          <p:cNvPicPr/>
          <p:nvPr userDrawn="1"/>
        </p:nvPicPr>
        <p:blipFill>
          <a:blip r:embed="rId3" cstate="print"/>
          <a:stretch>
            <a:fillRect/>
          </a:stretch>
        </p:blipFill>
        <p:spPr>
          <a:xfrm>
            <a:off x="10980210" y="329980"/>
            <a:ext cx="982771" cy="926393"/>
          </a:xfrm>
          <a:prstGeom prst="rect">
            <a:avLst/>
          </a:prstGeom>
        </p:spPr>
      </p:pic>
    </p:spTree>
    <p:extLst>
      <p:ext uri="{BB962C8B-B14F-4D97-AF65-F5344CB8AC3E}">
        <p14:creationId xmlns:p14="http://schemas.microsoft.com/office/powerpoint/2010/main" val="65292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 Panels">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325468" y="537401"/>
            <a:ext cx="5544066" cy="410599"/>
          </a:xfrm>
          <a:prstGeom prst="rect">
            <a:avLst/>
          </a:prstGeom>
        </p:spPr>
        <p:txBody>
          <a:bodyPr/>
          <a:lstStyle>
            <a:lvl1pPr marL="7701" algn="ctr">
              <a:spcBef>
                <a:spcPts val="79"/>
              </a:spcBef>
              <a:defRPr lang="en-GB" sz="2400" b="1"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 name="object 2">
            <a:extLst>
              <a:ext uri="{FF2B5EF4-FFF2-40B4-BE49-F238E27FC236}">
                <a16:creationId xmlns:a16="http://schemas.microsoft.com/office/drawing/2014/main" id="{7B7B991B-6F40-0F33-9974-8D78BA2D8A84}"/>
              </a:ext>
            </a:extLst>
          </p:cNvPr>
          <p:cNvSpPr/>
          <p:nvPr userDrawn="1"/>
        </p:nvSpPr>
        <p:spPr>
          <a:xfrm>
            <a:off x="1145085" y="1462537"/>
            <a:ext cx="2179851" cy="2179851"/>
          </a:xfrm>
          <a:custGeom>
            <a:avLst/>
            <a:gdLst/>
            <a:ahLst/>
            <a:cxnLst/>
            <a:rect l="l" t="t" r="r" b="b"/>
            <a:pathLst>
              <a:path w="3594735"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3" name="object 4">
            <a:extLst>
              <a:ext uri="{FF2B5EF4-FFF2-40B4-BE49-F238E27FC236}">
                <a16:creationId xmlns:a16="http://schemas.microsoft.com/office/drawing/2014/main" id="{07E4CB26-81DC-59E5-0F2F-281B5FD230CB}"/>
              </a:ext>
            </a:extLst>
          </p:cNvPr>
          <p:cNvSpPr/>
          <p:nvPr userDrawn="1"/>
        </p:nvSpPr>
        <p:spPr>
          <a:xfrm>
            <a:off x="1145085" y="3971919"/>
            <a:ext cx="2179851" cy="2179851"/>
          </a:xfrm>
          <a:custGeom>
            <a:avLst/>
            <a:gdLst/>
            <a:ahLst/>
            <a:cxnLst/>
            <a:rect l="l" t="t" r="r" b="b"/>
            <a:pathLst>
              <a:path w="3594735"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4" name="object 6">
            <a:extLst>
              <a:ext uri="{FF2B5EF4-FFF2-40B4-BE49-F238E27FC236}">
                <a16:creationId xmlns:a16="http://schemas.microsoft.com/office/drawing/2014/main" id="{59CCE243-0462-C108-E4D2-55363A01DEE5}"/>
              </a:ext>
            </a:extLst>
          </p:cNvPr>
          <p:cNvSpPr/>
          <p:nvPr userDrawn="1"/>
        </p:nvSpPr>
        <p:spPr>
          <a:xfrm>
            <a:off x="3678407"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6" name="object 8">
            <a:extLst>
              <a:ext uri="{FF2B5EF4-FFF2-40B4-BE49-F238E27FC236}">
                <a16:creationId xmlns:a16="http://schemas.microsoft.com/office/drawing/2014/main" id="{5C3EE970-91B4-BA2D-5B67-C9D590AD4BE8}"/>
              </a:ext>
            </a:extLst>
          </p:cNvPr>
          <p:cNvSpPr/>
          <p:nvPr userDrawn="1"/>
        </p:nvSpPr>
        <p:spPr>
          <a:xfrm>
            <a:off x="3678407"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7" name="object 11">
            <a:extLst>
              <a:ext uri="{FF2B5EF4-FFF2-40B4-BE49-F238E27FC236}">
                <a16:creationId xmlns:a16="http://schemas.microsoft.com/office/drawing/2014/main" id="{9FDAB368-C9EB-62FF-6865-BDBE829FC4FE}"/>
              </a:ext>
            </a:extLst>
          </p:cNvPr>
          <p:cNvSpPr/>
          <p:nvPr userDrawn="1"/>
        </p:nvSpPr>
        <p:spPr>
          <a:xfrm>
            <a:off x="6189981"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8" name="object 13">
            <a:extLst>
              <a:ext uri="{FF2B5EF4-FFF2-40B4-BE49-F238E27FC236}">
                <a16:creationId xmlns:a16="http://schemas.microsoft.com/office/drawing/2014/main" id="{F1C1497F-EAF4-38EF-4091-9D8DF0E39533}"/>
              </a:ext>
            </a:extLst>
          </p:cNvPr>
          <p:cNvSpPr/>
          <p:nvPr userDrawn="1"/>
        </p:nvSpPr>
        <p:spPr>
          <a:xfrm>
            <a:off x="6189981"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9" name="object 15">
            <a:extLst>
              <a:ext uri="{FF2B5EF4-FFF2-40B4-BE49-F238E27FC236}">
                <a16:creationId xmlns:a16="http://schemas.microsoft.com/office/drawing/2014/main" id="{DD2146EC-1CA3-03A3-9A17-5ECCB25EF6A0}"/>
              </a:ext>
            </a:extLst>
          </p:cNvPr>
          <p:cNvSpPr/>
          <p:nvPr userDrawn="1"/>
        </p:nvSpPr>
        <p:spPr>
          <a:xfrm>
            <a:off x="8775333"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11" name="object 17">
            <a:extLst>
              <a:ext uri="{FF2B5EF4-FFF2-40B4-BE49-F238E27FC236}">
                <a16:creationId xmlns:a16="http://schemas.microsoft.com/office/drawing/2014/main" id="{32AB074E-F864-C562-8CA0-4014A4B2BCCC}"/>
              </a:ext>
            </a:extLst>
          </p:cNvPr>
          <p:cNvSpPr/>
          <p:nvPr userDrawn="1"/>
        </p:nvSpPr>
        <p:spPr>
          <a:xfrm>
            <a:off x="8775333"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1145086"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F8BA1C1C-582F-A61C-65E1-6451C2F79C36}"/>
              </a:ext>
            </a:extLst>
          </p:cNvPr>
          <p:cNvSpPr>
            <a:spLocks noGrp="1"/>
          </p:cNvSpPr>
          <p:nvPr>
            <p:ph type="body" sz="quarter" idx="14"/>
          </p:nvPr>
        </p:nvSpPr>
        <p:spPr>
          <a:xfrm>
            <a:off x="3678408"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8A666ECA-2B0B-E437-691C-C22A952EEFF1}"/>
              </a:ext>
            </a:extLst>
          </p:cNvPr>
          <p:cNvSpPr>
            <a:spLocks noGrp="1"/>
          </p:cNvSpPr>
          <p:nvPr>
            <p:ph type="body" sz="quarter" idx="15"/>
          </p:nvPr>
        </p:nvSpPr>
        <p:spPr>
          <a:xfrm>
            <a:off x="6189981"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4C963E67-6186-FA7D-7524-20710854A606}"/>
              </a:ext>
            </a:extLst>
          </p:cNvPr>
          <p:cNvSpPr>
            <a:spLocks noGrp="1"/>
          </p:cNvSpPr>
          <p:nvPr>
            <p:ph type="body" sz="quarter" idx="16"/>
          </p:nvPr>
        </p:nvSpPr>
        <p:spPr>
          <a:xfrm>
            <a:off x="8775332" y="1755543"/>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4A963061-34C1-F1E7-AB71-B0E26B542707}"/>
              </a:ext>
            </a:extLst>
          </p:cNvPr>
          <p:cNvSpPr>
            <a:spLocks noGrp="1"/>
          </p:cNvSpPr>
          <p:nvPr>
            <p:ph type="body" sz="quarter" idx="17"/>
          </p:nvPr>
        </p:nvSpPr>
        <p:spPr>
          <a:xfrm>
            <a:off x="1145084" y="4156925"/>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EAC64EC-6BCB-3260-14C3-3C533E61A3CA}"/>
              </a:ext>
            </a:extLst>
          </p:cNvPr>
          <p:cNvSpPr>
            <a:spLocks noGrp="1"/>
          </p:cNvSpPr>
          <p:nvPr>
            <p:ph type="body" sz="quarter" idx="18"/>
          </p:nvPr>
        </p:nvSpPr>
        <p:spPr>
          <a:xfrm>
            <a:off x="3678406" y="4156925"/>
            <a:ext cx="2179852"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9" name="Text Placeholder 9">
            <a:extLst>
              <a:ext uri="{FF2B5EF4-FFF2-40B4-BE49-F238E27FC236}">
                <a16:creationId xmlns:a16="http://schemas.microsoft.com/office/drawing/2014/main" id="{FF3FF7E9-8D0A-DFFF-9C95-B60B7EEE3CD0}"/>
              </a:ext>
            </a:extLst>
          </p:cNvPr>
          <p:cNvSpPr>
            <a:spLocks noGrp="1"/>
          </p:cNvSpPr>
          <p:nvPr>
            <p:ph type="body" sz="quarter" idx="19"/>
          </p:nvPr>
        </p:nvSpPr>
        <p:spPr>
          <a:xfrm>
            <a:off x="6200854" y="4156925"/>
            <a:ext cx="2168977"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655ECAF0-CE4C-11C6-2D5B-AD6BD5C86A47}"/>
              </a:ext>
            </a:extLst>
          </p:cNvPr>
          <p:cNvSpPr>
            <a:spLocks noGrp="1"/>
          </p:cNvSpPr>
          <p:nvPr>
            <p:ph type="body" sz="quarter" idx="20"/>
          </p:nvPr>
        </p:nvSpPr>
        <p:spPr>
          <a:xfrm>
            <a:off x="8775332" y="4156925"/>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5" name="Group 4">
            <a:extLst>
              <a:ext uri="{FF2B5EF4-FFF2-40B4-BE49-F238E27FC236}">
                <a16:creationId xmlns:a16="http://schemas.microsoft.com/office/drawing/2014/main" id="{C7658829-B44A-74F0-A4A0-FEEE2B34B121}"/>
              </a:ext>
            </a:extLst>
          </p:cNvPr>
          <p:cNvGrpSpPr/>
          <p:nvPr userDrawn="1"/>
        </p:nvGrpSpPr>
        <p:grpSpPr>
          <a:xfrm>
            <a:off x="11174881" y="6540002"/>
            <a:ext cx="772773" cy="194777"/>
            <a:chOff x="1508133" y="1037131"/>
            <a:chExt cx="13913100" cy="3507037"/>
          </a:xfrm>
          <a:solidFill>
            <a:schemeClr val="tx1"/>
          </a:solidFill>
        </p:grpSpPr>
        <p:sp>
          <p:nvSpPr>
            <p:cNvPr id="12" name="Freeform: Shape 25">
              <a:extLst>
                <a:ext uri="{FF2B5EF4-FFF2-40B4-BE49-F238E27FC236}">
                  <a16:creationId xmlns:a16="http://schemas.microsoft.com/office/drawing/2014/main" id="{78C36319-E9CB-846F-FBB1-335B2F122504}"/>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13" name="Freeform: Shape 26">
              <a:extLst>
                <a:ext uri="{FF2B5EF4-FFF2-40B4-BE49-F238E27FC236}">
                  <a16:creationId xmlns:a16="http://schemas.microsoft.com/office/drawing/2014/main" id="{7D4DFE9E-B3B4-0E3C-A3B1-56B557A6838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1" name="Freeform: Shape 27">
              <a:extLst>
                <a:ext uri="{FF2B5EF4-FFF2-40B4-BE49-F238E27FC236}">
                  <a16:creationId xmlns:a16="http://schemas.microsoft.com/office/drawing/2014/main" id="{17CC5C49-E5B6-264E-40A0-358F67B9548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2" name="Freeform: Shape 28">
              <a:extLst>
                <a:ext uri="{FF2B5EF4-FFF2-40B4-BE49-F238E27FC236}">
                  <a16:creationId xmlns:a16="http://schemas.microsoft.com/office/drawing/2014/main" id="{70A60215-E32D-9F39-17A2-ECECCE1894B8}"/>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4" name="Freeform: Shape 29">
              <a:extLst>
                <a:ext uri="{FF2B5EF4-FFF2-40B4-BE49-F238E27FC236}">
                  <a16:creationId xmlns:a16="http://schemas.microsoft.com/office/drawing/2014/main" id="{FE30AB4F-6CF8-46C3-AF61-9E48BF6FD3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7" name="Freeform: Shape 30">
              <a:extLst>
                <a:ext uri="{FF2B5EF4-FFF2-40B4-BE49-F238E27FC236}">
                  <a16:creationId xmlns:a16="http://schemas.microsoft.com/office/drawing/2014/main" id="{E96E0808-9798-DD3C-5F54-2F83D24AF3B0}"/>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9" name="Graphic 13">
              <a:extLst>
                <a:ext uri="{FF2B5EF4-FFF2-40B4-BE49-F238E27FC236}">
                  <a16:creationId xmlns:a16="http://schemas.microsoft.com/office/drawing/2014/main" id="{CA0F6A21-F8C4-8E73-8D7E-F6F86373D42E}"/>
                </a:ext>
              </a:extLst>
            </p:cNvPr>
            <p:cNvGrpSpPr/>
            <p:nvPr/>
          </p:nvGrpSpPr>
          <p:grpSpPr>
            <a:xfrm>
              <a:off x="9525641" y="3686022"/>
              <a:ext cx="1525445" cy="858146"/>
              <a:chOff x="12772390" y="2478251"/>
              <a:chExt cx="322040" cy="181165"/>
            </a:xfrm>
            <a:grpFill/>
          </p:grpSpPr>
          <p:sp>
            <p:nvSpPr>
              <p:cNvPr id="42" name="Freeform: Shape 34">
                <a:extLst>
                  <a:ext uri="{FF2B5EF4-FFF2-40B4-BE49-F238E27FC236}">
                    <a16:creationId xmlns:a16="http://schemas.microsoft.com/office/drawing/2014/main" id="{0A065AAB-CEFF-CA79-993A-FD9A36781B1B}"/>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43" name="Freeform: Shape 35">
                <a:extLst>
                  <a:ext uri="{FF2B5EF4-FFF2-40B4-BE49-F238E27FC236}">
                    <a16:creationId xmlns:a16="http://schemas.microsoft.com/office/drawing/2014/main" id="{DADD4B56-7A56-AF6D-2A6E-3A61DBB3344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40" name="Freeform: Shape 32">
              <a:extLst>
                <a:ext uri="{FF2B5EF4-FFF2-40B4-BE49-F238E27FC236}">
                  <a16:creationId xmlns:a16="http://schemas.microsoft.com/office/drawing/2014/main" id="{400696E9-28B7-2B93-62B4-14D7733F990B}"/>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1" name="Freeform: Shape 33">
              <a:extLst>
                <a:ext uri="{FF2B5EF4-FFF2-40B4-BE49-F238E27FC236}">
                  <a16:creationId xmlns:a16="http://schemas.microsoft.com/office/drawing/2014/main" id="{CFECB38E-44F3-6CCC-A289-45DA70C91AB5}"/>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119842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8 Panels">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325468" y="537401"/>
            <a:ext cx="5544066" cy="410599"/>
          </a:xfrm>
          <a:prstGeom prst="rect">
            <a:avLst/>
          </a:prstGeom>
        </p:spPr>
        <p:txBody>
          <a:bodyPr/>
          <a:lstStyle>
            <a:lvl1pPr marL="7701" algn="ctr">
              <a:spcBef>
                <a:spcPts val="79"/>
              </a:spcBef>
              <a:defRPr lang="en-GB" sz="2400" b="1"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 name="object 2">
            <a:extLst>
              <a:ext uri="{FF2B5EF4-FFF2-40B4-BE49-F238E27FC236}">
                <a16:creationId xmlns:a16="http://schemas.microsoft.com/office/drawing/2014/main" id="{7B7B991B-6F40-0F33-9974-8D78BA2D8A84}"/>
              </a:ext>
            </a:extLst>
          </p:cNvPr>
          <p:cNvSpPr/>
          <p:nvPr userDrawn="1"/>
        </p:nvSpPr>
        <p:spPr>
          <a:xfrm>
            <a:off x="1145085" y="1462537"/>
            <a:ext cx="2179851" cy="2179851"/>
          </a:xfrm>
          <a:custGeom>
            <a:avLst/>
            <a:gdLst/>
            <a:ahLst/>
            <a:cxnLst/>
            <a:rect l="l" t="t" r="r" b="b"/>
            <a:pathLst>
              <a:path w="3594735"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3" name="object 4">
            <a:extLst>
              <a:ext uri="{FF2B5EF4-FFF2-40B4-BE49-F238E27FC236}">
                <a16:creationId xmlns:a16="http://schemas.microsoft.com/office/drawing/2014/main" id="{07E4CB26-81DC-59E5-0F2F-281B5FD230CB}"/>
              </a:ext>
            </a:extLst>
          </p:cNvPr>
          <p:cNvSpPr/>
          <p:nvPr userDrawn="1"/>
        </p:nvSpPr>
        <p:spPr>
          <a:xfrm>
            <a:off x="1145085" y="3971919"/>
            <a:ext cx="2179851" cy="2179851"/>
          </a:xfrm>
          <a:custGeom>
            <a:avLst/>
            <a:gdLst/>
            <a:ahLst/>
            <a:cxnLst/>
            <a:rect l="l" t="t" r="r" b="b"/>
            <a:pathLst>
              <a:path w="3594735"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4" name="object 6">
            <a:extLst>
              <a:ext uri="{FF2B5EF4-FFF2-40B4-BE49-F238E27FC236}">
                <a16:creationId xmlns:a16="http://schemas.microsoft.com/office/drawing/2014/main" id="{59CCE243-0462-C108-E4D2-55363A01DEE5}"/>
              </a:ext>
            </a:extLst>
          </p:cNvPr>
          <p:cNvSpPr/>
          <p:nvPr userDrawn="1"/>
        </p:nvSpPr>
        <p:spPr>
          <a:xfrm>
            <a:off x="3678407"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6" name="object 8">
            <a:extLst>
              <a:ext uri="{FF2B5EF4-FFF2-40B4-BE49-F238E27FC236}">
                <a16:creationId xmlns:a16="http://schemas.microsoft.com/office/drawing/2014/main" id="{5C3EE970-91B4-BA2D-5B67-C9D590AD4BE8}"/>
              </a:ext>
            </a:extLst>
          </p:cNvPr>
          <p:cNvSpPr/>
          <p:nvPr userDrawn="1"/>
        </p:nvSpPr>
        <p:spPr>
          <a:xfrm>
            <a:off x="3678407"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7" name="object 11">
            <a:extLst>
              <a:ext uri="{FF2B5EF4-FFF2-40B4-BE49-F238E27FC236}">
                <a16:creationId xmlns:a16="http://schemas.microsoft.com/office/drawing/2014/main" id="{9FDAB368-C9EB-62FF-6865-BDBE829FC4FE}"/>
              </a:ext>
            </a:extLst>
          </p:cNvPr>
          <p:cNvSpPr/>
          <p:nvPr userDrawn="1"/>
        </p:nvSpPr>
        <p:spPr>
          <a:xfrm>
            <a:off x="6189981"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8" name="object 13">
            <a:extLst>
              <a:ext uri="{FF2B5EF4-FFF2-40B4-BE49-F238E27FC236}">
                <a16:creationId xmlns:a16="http://schemas.microsoft.com/office/drawing/2014/main" id="{F1C1497F-EAF4-38EF-4091-9D8DF0E39533}"/>
              </a:ext>
            </a:extLst>
          </p:cNvPr>
          <p:cNvSpPr/>
          <p:nvPr userDrawn="1"/>
        </p:nvSpPr>
        <p:spPr>
          <a:xfrm>
            <a:off x="6189981"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9" name="object 15">
            <a:extLst>
              <a:ext uri="{FF2B5EF4-FFF2-40B4-BE49-F238E27FC236}">
                <a16:creationId xmlns:a16="http://schemas.microsoft.com/office/drawing/2014/main" id="{DD2146EC-1CA3-03A3-9A17-5ECCB25EF6A0}"/>
              </a:ext>
            </a:extLst>
          </p:cNvPr>
          <p:cNvSpPr/>
          <p:nvPr userDrawn="1"/>
        </p:nvSpPr>
        <p:spPr>
          <a:xfrm>
            <a:off x="8775333"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11" name="object 17">
            <a:extLst>
              <a:ext uri="{FF2B5EF4-FFF2-40B4-BE49-F238E27FC236}">
                <a16:creationId xmlns:a16="http://schemas.microsoft.com/office/drawing/2014/main" id="{32AB074E-F864-C562-8CA0-4014A4B2BCCC}"/>
              </a:ext>
            </a:extLst>
          </p:cNvPr>
          <p:cNvSpPr/>
          <p:nvPr userDrawn="1"/>
        </p:nvSpPr>
        <p:spPr>
          <a:xfrm>
            <a:off x="8775333"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1145086" y="1755543"/>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F8BA1C1C-582F-A61C-65E1-6451C2F79C36}"/>
              </a:ext>
            </a:extLst>
          </p:cNvPr>
          <p:cNvSpPr>
            <a:spLocks noGrp="1"/>
          </p:cNvSpPr>
          <p:nvPr>
            <p:ph type="body" sz="quarter" idx="14"/>
          </p:nvPr>
        </p:nvSpPr>
        <p:spPr>
          <a:xfrm>
            <a:off x="3678408" y="1755543"/>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8A666ECA-2B0B-E437-691C-C22A952EEFF1}"/>
              </a:ext>
            </a:extLst>
          </p:cNvPr>
          <p:cNvSpPr>
            <a:spLocks noGrp="1"/>
          </p:cNvSpPr>
          <p:nvPr>
            <p:ph type="body" sz="quarter" idx="15"/>
          </p:nvPr>
        </p:nvSpPr>
        <p:spPr>
          <a:xfrm>
            <a:off x="6189981" y="1755543"/>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4C963E67-6186-FA7D-7524-20710854A606}"/>
              </a:ext>
            </a:extLst>
          </p:cNvPr>
          <p:cNvSpPr>
            <a:spLocks noGrp="1"/>
          </p:cNvSpPr>
          <p:nvPr>
            <p:ph type="body" sz="quarter" idx="16"/>
          </p:nvPr>
        </p:nvSpPr>
        <p:spPr>
          <a:xfrm>
            <a:off x="8775332" y="1755543"/>
            <a:ext cx="2179851"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4A963061-34C1-F1E7-AB71-B0E26B542707}"/>
              </a:ext>
            </a:extLst>
          </p:cNvPr>
          <p:cNvSpPr>
            <a:spLocks noGrp="1"/>
          </p:cNvSpPr>
          <p:nvPr>
            <p:ph type="body" sz="quarter" idx="17"/>
          </p:nvPr>
        </p:nvSpPr>
        <p:spPr>
          <a:xfrm>
            <a:off x="1145084" y="4156925"/>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EAC64EC-6BCB-3260-14C3-3C533E61A3CA}"/>
              </a:ext>
            </a:extLst>
          </p:cNvPr>
          <p:cNvSpPr>
            <a:spLocks noGrp="1"/>
          </p:cNvSpPr>
          <p:nvPr>
            <p:ph type="body" sz="quarter" idx="18"/>
          </p:nvPr>
        </p:nvSpPr>
        <p:spPr>
          <a:xfrm>
            <a:off x="3678406" y="4156925"/>
            <a:ext cx="2179852"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9" name="Text Placeholder 9">
            <a:extLst>
              <a:ext uri="{FF2B5EF4-FFF2-40B4-BE49-F238E27FC236}">
                <a16:creationId xmlns:a16="http://schemas.microsoft.com/office/drawing/2014/main" id="{FF3FF7E9-8D0A-DFFF-9C95-B60B7EEE3CD0}"/>
              </a:ext>
            </a:extLst>
          </p:cNvPr>
          <p:cNvSpPr>
            <a:spLocks noGrp="1"/>
          </p:cNvSpPr>
          <p:nvPr>
            <p:ph type="body" sz="quarter" idx="19"/>
          </p:nvPr>
        </p:nvSpPr>
        <p:spPr>
          <a:xfrm>
            <a:off x="6200854" y="4156925"/>
            <a:ext cx="2168977"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655ECAF0-CE4C-11C6-2D5B-AD6BD5C86A47}"/>
              </a:ext>
            </a:extLst>
          </p:cNvPr>
          <p:cNvSpPr>
            <a:spLocks noGrp="1"/>
          </p:cNvSpPr>
          <p:nvPr>
            <p:ph type="body" sz="quarter" idx="20"/>
          </p:nvPr>
        </p:nvSpPr>
        <p:spPr>
          <a:xfrm>
            <a:off x="8775332" y="4156925"/>
            <a:ext cx="2179851"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5" name="Group 4">
            <a:extLst>
              <a:ext uri="{FF2B5EF4-FFF2-40B4-BE49-F238E27FC236}">
                <a16:creationId xmlns:a16="http://schemas.microsoft.com/office/drawing/2014/main" id="{C7658829-B44A-74F0-A4A0-FEEE2B34B121}"/>
              </a:ext>
            </a:extLst>
          </p:cNvPr>
          <p:cNvGrpSpPr/>
          <p:nvPr userDrawn="1"/>
        </p:nvGrpSpPr>
        <p:grpSpPr>
          <a:xfrm>
            <a:off x="11174881" y="6540002"/>
            <a:ext cx="772773" cy="194777"/>
            <a:chOff x="1508133" y="1037131"/>
            <a:chExt cx="13913100" cy="3507037"/>
          </a:xfrm>
          <a:solidFill>
            <a:schemeClr val="tx1"/>
          </a:solidFill>
        </p:grpSpPr>
        <p:sp>
          <p:nvSpPr>
            <p:cNvPr id="12" name="Freeform: Shape 25">
              <a:extLst>
                <a:ext uri="{FF2B5EF4-FFF2-40B4-BE49-F238E27FC236}">
                  <a16:creationId xmlns:a16="http://schemas.microsoft.com/office/drawing/2014/main" id="{78C36319-E9CB-846F-FBB1-335B2F122504}"/>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13" name="Freeform: Shape 26">
              <a:extLst>
                <a:ext uri="{FF2B5EF4-FFF2-40B4-BE49-F238E27FC236}">
                  <a16:creationId xmlns:a16="http://schemas.microsoft.com/office/drawing/2014/main" id="{7D4DFE9E-B3B4-0E3C-A3B1-56B557A6838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1" name="Freeform: Shape 27">
              <a:extLst>
                <a:ext uri="{FF2B5EF4-FFF2-40B4-BE49-F238E27FC236}">
                  <a16:creationId xmlns:a16="http://schemas.microsoft.com/office/drawing/2014/main" id="{17CC5C49-E5B6-264E-40A0-358F67B9548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2" name="Freeform: Shape 28">
              <a:extLst>
                <a:ext uri="{FF2B5EF4-FFF2-40B4-BE49-F238E27FC236}">
                  <a16:creationId xmlns:a16="http://schemas.microsoft.com/office/drawing/2014/main" id="{70A60215-E32D-9F39-17A2-ECECCE1894B8}"/>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4" name="Freeform: Shape 29">
              <a:extLst>
                <a:ext uri="{FF2B5EF4-FFF2-40B4-BE49-F238E27FC236}">
                  <a16:creationId xmlns:a16="http://schemas.microsoft.com/office/drawing/2014/main" id="{FE30AB4F-6CF8-46C3-AF61-9E48BF6FD3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7" name="Freeform: Shape 30">
              <a:extLst>
                <a:ext uri="{FF2B5EF4-FFF2-40B4-BE49-F238E27FC236}">
                  <a16:creationId xmlns:a16="http://schemas.microsoft.com/office/drawing/2014/main" id="{E96E0808-9798-DD3C-5F54-2F83D24AF3B0}"/>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9" name="Graphic 13">
              <a:extLst>
                <a:ext uri="{FF2B5EF4-FFF2-40B4-BE49-F238E27FC236}">
                  <a16:creationId xmlns:a16="http://schemas.microsoft.com/office/drawing/2014/main" id="{CA0F6A21-F8C4-8E73-8D7E-F6F86373D42E}"/>
                </a:ext>
              </a:extLst>
            </p:cNvPr>
            <p:cNvGrpSpPr/>
            <p:nvPr/>
          </p:nvGrpSpPr>
          <p:grpSpPr>
            <a:xfrm>
              <a:off x="9525641" y="3686022"/>
              <a:ext cx="1525445" cy="858146"/>
              <a:chOff x="12772390" y="2478251"/>
              <a:chExt cx="322040" cy="181165"/>
            </a:xfrm>
            <a:grpFill/>
          </p:grpSpPr>
          <p:sp>
            <p:nvSpPr>
              <p:cNvPr id="42" name="Freeform: Shape 34">
                <a:extLst>
                  <a:ext uri="{FF2B5EF4-FFF2-40B4-BE49-F238E27FC236}">
                    <a16:creationId xmlns:a16="http://schemas.microsoft.com/office/drawing/2014/main" id="{0A065AAB-CEFF-CA79-993A-FD9A36781B1B}"/>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43" name="Freeform: Shape 35">
                <a:extLst>
                  <a:ext uri="{FF2B5EF4-FFF2-40B4-BE49-F238E27FC236}">
                    <a16:creationId xmlns:a16="http://schemas.microsoft.com/office/drawing/2014/main" id="{DADD4B56-7A56-AF6D-2A6E-3A61DBB3344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40" name="Freeform: Shape 32">
              <a:extLst>
                <a:ext uri="{FF2B5EF4-FFF2-40B4-BE49-F238E27FC236}">
                  <a16:creationId xmlns:a16="http://schemas.microsoft.com/office/drawing/2014/main" id="{400696E9-28B7-2B93-62B4-14D7733F990B}"/>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1" name="Freeform: Shape 33">
              <a:extLst>
                <a:ext uri="{FF2B5EF4-FFF2-40B4-BE49-F238E27FC236}">
                  <a16:creationId xmlns:a16="http://schemas.microsoft.com/office/drawing/2014/main" id="{CFECB38E-44F3-6CCC-A289-45DA70C91AB5}"/>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178532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alf Blue Content ">
    <p:bg>
      <p:bgPr>
        <a:solidFill>
          <a:schemeClr val="bg1"/>
        </a:solidFill>
        <a:effectLst/>
      </p:bgPr>
    </p:bg>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C99E76F7-354F-4629-2FCF-07E2ABE672FC}"/>
              </a:ext>
            </a:extLst>
          </p:cNvPr>
          <p:cNvSpPr/>
          <p:nvPr userDrawn="1"/>
        </p:nvSpPr>
        <p:spPr>
          <a:xfrm>
            <a:off x="6836153" y="1"/>
            <a:ext cx="5352783" cy="6868099"/>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chemeClr val="tx2"/>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29064" y="410506"/>
            <a:ext cx="5866936" cy="410599"/>
          </a:xfrm>
          <a:prstGeom prst="rect">
            <a:avLst/>
          </a:prstGeom>
        </p:spPr>
        <p:txBody>
          <a:bodyPr/>
          <a:lstStyle>
            <a:lvl1pPr marL="7701">
              <a:spcBef>
                <a:spcPts val="79"/>
              </a:spcBef>
              <a:defRPr lang="en-GB" sz="3729" b="1" dirty="0">
                <a:solidFill>
                  <a:srgbClr val="004066"/>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solidFill>
                  <a:schemeClr val="bg1"/>
                </a:solidFill>
              </a:endParaRPr>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solidFill>
                  <a:schemeClr val="bg1"/>
                </a:solidFill>
              </a:endParaRPr>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solidFill>
                  <a:schemeClr val="bg1"/>
                </a:solidFill>
              </a:endParaRPr>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solidFill>
                  <a:schemeClr val="bg1"/>
                </a:solidFill>
              </a:endParaRPr>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solidFill>
                  <a:schemeClr val="bg1"/>
                </a:solidFill>
              </a:endParaRPr>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solidFill>
                  <a:schemeClr val="bg1"/>
                </a:solidFill>
              </a:endParaRPr>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solidFill>
                    <a:schemeClr val="bg1"/>
                  </a:solidFill>
                </a:endParaRPr>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solidFill>
                    <a:schemeClr val="bg1"/>
                  </a:solidFill>
                </a:endParaRPr>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bg1"/>
                </a:solidFill>
              </a:endParaRPr>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bg1"/>
                </a:solidFill>
              </a:endParaRPr>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29064" y="1948843"/>
            <a:ext cx="5866936" cy="3821519"/>
          </a:xfrm>
          <a:prstGeom prst="rect">
            <a:avLst/>
          </a:prstGeom>
        </p:spPr>
        <p:txBody>
          <a:bodyPr>
            <a:noAutofit/>
          </a:bodyPr>
          <a:lstStyle>
            <a:lvl1pPr marL="7701">
              <a:defRPr lang="en-GB" sz="1334"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6" name="Text Placeholder 9">
            <a:extLst>
              <a:ext uri="{FF2B5EF4-FFF2-40B4-BE49-F238E27FC236}">
                <a16:creationId xmlns:a16="http://schemas.microsoft.com/office/drawing/2014/main" id="{2787ED91-CEC3-72F1-1154-CECB7EBFBB20}"/>
              </a:ext>
            </a:extLst>
          </p:cNvPr>
          <p:cNvSpPr>
            <a:spLocks noGrp="1"/>
          </p:cNvSpPr>
          <p:nvPr>
            <p:ph type="body" sz="quarter" idx="14"/>
          </p:nvPr>
        </p:nvSpPr>
        <p:spPr>
          <a:xfrm>
            <a:off x="229064" y="1604274"/>
            <a:ext cx="5866936" cy="410599"/>
          </a:xfrm>
          <a:prstGeom prst="rect">
            <a:avLst/>
          </a:prstGeom>
        </p:spPr>
        <p:txBody>
          <a:bodyPr/>
          <a:lstStyle>
            <a:lvl1pPr marL="7701">
              <a:spcBef>
                <a:spcPts val="3132"/>
              </a:spcBef>
              <a:defRPr lang="en-GB" sz="1486" b="1"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9C6D074C-663D-E9F7-E2F1-1C084DDD3AC3}"/>
              </a:ext>
            </a:extLst>
          </p:cNvPr>
          <p:cNvSpPr>
            <a:spLocks noGrp="1"/>
          </p:cNvSpPr>
          <p:nvPr>
            <p:ph type="body" sz="quarter" idx="15"/>
          </p:nvPr>
        </p:nvSpPr>
        <p:spPr>
          <a:xfrm>
            <a:off x="7115051" y="349739"/>
            <a:ext cx="4871846" cy="410599"/>
          </a:xfrm>
          <a:prstGeom prst="rect">
            <a:avLst/>
          </a:prstGeom>
        </p:spPr>
        <p:txBody>
          <a:bodyPr/>
          <a:lstStyle>
            <a:lvl1pPr marL="7701">
              <a:spcBef>
                <a:spcPts val="79"/>
              </a:spcBef>
              <a:defRPr lang="en-GB" sz="1486" b="1"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9BEE55E2-73D8-09EC-57D8-2980D2787CCA}"/>
              </a:ext>
            </a:extLst>
          </p:cNvPr>
          <p:cNvSpPr>
            <a:spLocks noGrp="1"/>
          </p:cNvSpPr>
          <p:nvPr>
            <p:ph type="body" sz="quarter" idx="16"/>
          </p:nvPr>
        </p:nvSpPr>
        <p:spPr>
          <a:xfrm>
            <a:off x="7115051" y="747327"/>
            <a:ext cx="4871846" cy="410599"/>
          </a:xfrm>
          <a:prstGeom prst="rect">
            <a:avLst/>
          </a:prstGeom>
        </p:spPr>
        <p:txBody>
          <a:bodyPr/>
          <a:lstStyle>
            <a:lvl1pPr marL="7701">
              <a:spcBef>
                <a:spcPts val="79"/>
              </a:spcBef>
              <a:defRPr lang="en-GB" sz="1486" b="1"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DF0E4CB4-E675-944B-7677-63361CF96D1B}"/>
              </a:ext>
            </a:extLst>
          </p:cNvPr>
          <p:cNvSpPr>
            <a:spLocks noGrp="1"/>
          </p:cNvSpPr>
          <p:nvPr>
            <p:ph type="body" sz="quarter" idx="17"/>
          </p:nvPr>
        </p:nvSpPr>
        <p:spPr>
          <a:xfrm>
            <a:off x="7115052" y="5154168"/>
            <a:ext cx="4871846" cy="410599"/>
          </a:xfrm>
          <a:prstGeom prst="rect">
            <a:avLst/>
          </a:prstGeom>
        </p:spPr>
        <p:txBody>
          <a:bodyPr/>
          <a:lstStyle>
            <a:lvl1pPr marL="7701">
              <a:spcBef>
                <a:spcPts val="79"/>
              </a:spcBef>
              <a:defRPr lang="en-GB" sz="1486" b="1"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8890977E-53C6-CD1C-7E05-E4650BCCAD2F}"/>
              </a:ext>
            </a:extLst>
          </p:cNvPr>
          <p:cNvSpPr>
            <a:spLocks noGrp="1"/>
          </p:cNvSpPr>
          <p:nvPr>
            <p:ph type="body" sz="quarter" idx="18"/>
          </p:nvPr>
        </p:nvSpPr>
        <p:spPr>
          <a:xfrm>
            <a:off x="7115051" y="5479337"/>
            <a:ext cx="4871846" cy="410599"/>
          </a:xfrm>
          <a:prstGeom prst="rect">
            <a:avLst/>
          </a:prstGeom>
        </p:spPr>
        <p:txBody>
          <a:bodyPr/>
          <a:lstStyle>
            <a:lvl1pPr marL="7701">
              <a:spcBef>
                <a:spcPts val="79"/>
              </a:spcBef>
              <a:defRPr lang="en-GB" sz="1334" dirty="0">
                <a:solidFill>
                  <a:srgbClr val="FFFFFF"/>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68933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lf Mint Content ">
    <p:bg>
      <p:bgPr>
        <a:solidFill>
          <a:schemeClr val="bg1"/>
        </a:solidFill>
        <a:effectLst/>
      </p:bgPr>
    </p:bg>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C99E76F7-354F-4629-2FCF-07E2ABE672FC}"/>
              </a:ext>
            </a:extLst>
          </p:cNvPr>
          <p:cNvSpPr/>
          <p:nvPr userDrawn="1"/>
        </p:nvSpPr>
        <p:spPr>
          <a:xfrm>
            <a:off x="6096000" y="1"/>
            <a:ext cx="6095519" cy="6857615"/>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99C5C8"/>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271464"/>
            <a:ext cx="5153149" cy="410599"/>
          </a:xfrm>
          <a:prstGeom prst="rect">
            <a:avLst/>
          </a:prstGeom>
        </p:spPr>
        <p:txBody>
          <a:bodyPr/>
          <a:lstStyle>
            <a:lvl1pPr>
              <a:defRPr kumimoji="0" lang="en-GB" sz="2486"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7" y="1927642"/>
            <a:ext cx="5153149" cy="3821519"/>
          </a:xfrm>
          <a:prstGeom prst="rect">
            <a:avLst/>
          </a:prstGeom>
        </p:spPr>
        <p:txBody>
          <a:bodyPr>
            <a:noAutofit/>
          </a:bodyPr>
          <a:lstStyle>
            <a:lvl1pPr algn="l">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6" name="Text Placeholder 9">
            <a:extLst>
              <a:ext uri="{FF2B5EF4-FFF2-40B4-BE49-F238E27FC236}">
                <a16:creationId xmlns:a16="http://schemas.microsoft.com/office/drawing/2014/main" id="{2787ED91-CEC3-72F1-1154-CECB7EBFBB20}"/>
              </a:ext>
            </a:extLst>
          </p:cNvPr>
          <p:cNvSpPr>
            <a:spLocks noGrp="1"/>
          </p:cNvSpPr>
          <p:nvPr>
            <p:ph type="body" sz="quarter" idx="14"/>
          </p:nvPr>
        </p:nvSpPr>
        <p:spPr>
          <a:xfrm>
            <a:off x="6370705" y="1271464"/>
            <a:ext cx="5153149" cy="410599"/>
          </a:xfrm>
          <a:prstGeom prst="rect">
            <a:avLst/>
          </a:prstGeom>
        </p:spPr>
        <p:txBody>
          <a:bodyPr/>
          <a:lstStyle>
            <a:lvl1pPr>
              <a:defRPr kumimoji="0" lang="en-GB" sz="2486"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sp>
        <p:nvSpPr>
          <p:cNvPr id="7" name="Text Placeholder 9">
            <a:extLst>
              <a:ext uri="{FF2B5EF4-FFF2-40B4-BE49-F238E27FC236}">
                <a16:creationId xmlns:a16="http://schemas.microsoft.com/office/drawing/2014/main" id="{C6F46EBC-E8E6-9DC0-8B96-A07C9D04AF2A}"/>
              </a:ext>
            </a:extLst>
          </p:cNvPr>
          <p:cNvSpPr>
            <a:spLocks noGrp="1"/>
          </p:cNvSpPr>
          <p:nvPr>
            <p:ph type="body" sz="quarter" idx="15"/>
          </p:nvPr>
        </p:nvSpPr>
        <p:spPr>
          <a:xfrm>
            <a:off x="6370705" y="1927642"/>
            <a:ext cx="5153149" cy="3821519"/>
          </a:xfrm>
          <a:prstGeom prst="rect">
            <a:avLst/>
          </a:prstGeom>
        </p:spPr>
        <p:txBody>
          <a:bodyPr>
            <a:noAutofit/>
          </a:bodyPr>
          <a:lstStyle>
            <a:lvl1pPr algn="l">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336474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f Teal Content ">
    <p:bg>
      <p:bgPr>
        <a:solidFill>
          <a:schemeClr val="bg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746824C-CB13-D44A-01BF-34EB0B6B2539}"/>
              </a:ext>
            </a:extLst>
          </p:cNvPr>
          <p:cNvSpPr/>
          <p:nvPr userDrawn="1"/>
        </p:nvSpPr>
        <p:spPr>
          <a:xfrm>
            <a:off x="6094793" y="217"/>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006D77"/>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271464"/>
            <a:ext cx="5153149" cy="410599"/>
          </a:xfrm>
          <a:prstGeom prst="rect">
            <a:avLst/>
          </a:prstGeom>
        </p:spPr>
        <p:txBody>
          <a:bodyPr/>
          <a:lstStyle>
            <a:lvl1pPr>
              <a:defRPr kumimoji="0" lang="en-GB" sz="2486"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7" y="1927642"/>
            <a:ext cx="5153149" cy="3821519"/>
          </a:xfrm>
          <a:prstGeom prst="rect">
            <a:avLst/>
          </a:prstGeom>
        </p:spPr>
        <p:txBody>
          <a:bodyPr>
            <a:noAutofit/>
          </a:bodyPr>
          <a:lstStyle>
            <a:lvl1pPr algn="l">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6" name="Text Placeholder 9">
            <a:extLst>
              <a:ext uri="{FF2B5EF4-FFF2-40B4-BE49-F238E27FC236}">
                <a16:creationId xmlns:a16="http://schemas.microsoft.com/office/drawing/2014/main" id="{2787ED91-CEC3-72F1-1154-CECB7EBFBB20}"/>
              </a:ext>
            </a:extLst>
          </p:cNvPr>
          <p:cNvSpPr>
            <a:spLocks noGrp="1"/>
          </p:cNvSpPr>
          <p:nvPr>
            <p:ph type="body" sz="quarter" idx="14"/>
          </p:nvPr>
        </p:nvSpPr>
        <p:spPr>
          <a:xfrm>
            <a:off x="6370705" y="1271464"/>
            <a:ext cx="5153149" cy="410599"/>
          </a:xfrm>
          <a:prstGeom prst="rect">
            <a:avLst/>
          </a:prstGeom>
        </p:spPr>
        <p:txBody>
          <a:bodyPr/>
          <a:lstStyle>
            <a:lvl1pPr>
              <a:defRPr kumimoji="0" lang="en-GB" sz="2486" b="1" i="0" u="none" strike="noStrike" kern="0" cap="none" spc="0" normalizeH="0" baseline="0" dirty="0">
                <a:ln>
                  <a:noFill/>
                </a:ln>
                <a:solidFill>
                  <a:schemeClr val="bg1"/>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sp>
        <p:nvSpPr>
          <p:cNvPr id="7" name="Text Placeholder 9">
            <a:extLst>
              <a:ext uri="{FF2B5EF4-FFF2-40B4-BE49-F238E27FC236}">
                <a16:creationId xmlns:a16="http://schemas.microsoft.com/office/drawing/2014/main" id="{C6F46EBC-E8E6-9DC0-8B96-A07C9D04AF2A}"/>
              </a:ext>
            </a:extLst>
          </p:cNvPr>
          <p:cNvSpPr>
            <a:spLocks noGrp="1"/>
          </p:cNvSpPr>
          <p:nvPr>
            <p:ph type="body" sz="quarter" idx="15"/>
          </p:nvPr>
        </p:nvSpPr>
        <p:spPr>
          <a:xfrm>
            <a:off x="6370705" y="1927642"/>
            <a:ext cx="5153149" cy="3821519"/>
          </a:xfrm>
          <a:prstGeom prst="rect">
            <a:avLst/>
          </a:prstGeom>
        </p:spPr>
        <p:txBody>
          <a:bodyPr>
            <a:noAutofit/>
          </a:bodyPr>
          <a:lstStyle>
            <a:lvl1pPr algn="l">
              <a:defRPr lang="en-US" sz="1100" b="0" i="0" spc="0" dirty="0" smtClean="0">
                <a:solidFill>
                  <a:schemeClr val="bg1"/>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92003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lid Blue">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6" y="1108838"/>
            <a:ext cx="10078593" cy="410599"/>
          </a:xfrm>
          <a:prstGeom prst="rect">
            <a:avLst/>
          </a:prstGeom>
        </p:spPr>
        <p:txBody>
          <a:bodyPr/>
          <a:lstStyle>
            <a:lvl1pPr>
              <a:defRPr lang="en-US" sz="2400" b="0" i="0" spc="-12" dirty="0" smtClean="0">
                <a:solidFill>
                  <a:schemeClr val="bg1"/>
                </a:solidFill>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FFFFF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80904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lid Teal">
    <p:bg>
      <p:bgPr>
        <a:solidFill>
          <a:srgbClr val="006D77"/>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108838"/>
            <a:ext cx="8757322" cy="410599"/>
          </a:xfrm>
          <a:prstGeom prst="rect">
            <a:avLst/>
          </a:prstGeom>
        </p:spPr>
        <p:txBody>
          <a:bodyPr/>
          <a:lstStyle>
            <a:lvl1pPr>
              <a:defRPr lang="en-GB" sz="2400" b="0" i="0" spc="-12" dirty="0">
                <a:solidFill>
                  <a:schemeClr val="bg1"/>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ext Placeholder 9">
            <a:extLst>
              <a:ext uri="{FF2B5EF4-FFF2-40B4-BE49-F238E27FC236}">
                <a16:creationId xmlns:a16="http://schemas.microsoft.com/office/drawing/2014/main" id="{F980D705-94F5-2EBD-CADD-65704BDA0642}"/>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FFFFF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79829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lid White">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108838"/>
            <a:ext cx="8757322" cy="410599"/>
          </a:xfrm>
          <a:prstGeom prst="rect">
            <a:avLst/>
          </a:prstGeom>
        </p:spPr>
        <p:txBody>
          <a:bodyPr/>
          <a:lstStyle>
            <a:lvl1pPr>
              <a:defRPr lang="en-GB" sz="2400" b="0" i="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Text Placeholder 9">
            <a:extLst>
              <a:ext uri="{FF2B5EF4-FFF2-40B4-BE49-F238E27FC236}">
                <a16:creationId xmlns:a16="http://schemas.microsoft.com/office/drawing/2014/main" id="{3909BA4F-BD03-6E3A-E7FC-756C83EF2A88}"/>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003C5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F3084440-AFDE-A42C-15A8-2435F55F906D}"/>
              </a:ext>
            </a:extLst>
          </p:cNvPr>
          <p:cNvGrpSpPr/>
          <p:nvPr userDrawn="1"/>
        </p:nvGrpSpPr>
        <p:grpSpPr>
          <a:xfrm>
            <a:off x="11174881" y="6540002"/>
            <a:ext cx="772773" cy="194777"/>
            <a:chOff x="1508133" y="1037131"/>
            <a:chExt cx="13913100" cy="3507037"/>
          </a:xfrm>
          <a:solidFill>
            <a:schemeClr val="tx1"/>
          </a:solidFill>
        </p:grpSpPr>
        <p:sp>
          <p:nvSpPr>
            <p:cNvPr id="4" name="Freeform: Shape 25">
              <a:extLst>
                <a:ext uri="{FF2B5EF4-FFF2-40B4-BE49-F238E27FC236}">
                  <a16:creationId xmlns:a16="http://schemas.microsoft.com/office/drawing/2014/main" id="{16586463-B9DF-F118-66DA-92057BE4276D}"/>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26">
              <a:extLst>
                <a:ext uri="{FF2B5EF4-FFF2-40B4-BE49-F238E27FC236}">
                  <a16:creationId xmlns:a16="http://schemas.microsoft.com/office/drawing/2014/main" id="{AAE07D68-801C-6EBC-8F2E-5D0F55AA8F68}"/>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27">
              <a:extLst>
                <a:ext uri="{FF2B5EF4-FFF2-40B4-BE49-F238E27FC236}">
                  <a16:creationId xmlns:a16="http://schemas.microsoft.com/office/drawing/2014/main" id="{D6157B78-9005-2B77-EA33-5FB1C4D7719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28">
              <a:extLst>
                <a:ext uri="{FF2B5EF4-FFF2-40B4-BE49-F238E27FC236}">
                  <a16:creationId xmlns:a16="http://schemas.microsoft.com/office/drawing/2014/main" id="{E3E2B16A-ECFE-CA95-E527-9E10B95B515C}"/>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29">
              <a:extLst>
                <a:ext uri="{FF2B5EF4-FFF2-40B4-BE49-F238E27FC236}">
                  <a16:creationId xmlns:a16="http://schemas.microsoft.com/office/drawing/2014/main" id="{8D6A54AE-12FF-538B-542C-D6D73EE5B43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30">
              <a:extLst>
                <a:ext uri="{FF2B5EF4-FFF2-40B4-BE49-F238E27FC236}">
                  <a16:creationId xmlns:a16="http://schemas.microsoft.com/office/drawing/2014/main" id="{411308CF-214D-29A4-3EED-B733A2B9C4D5}"/>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0" name="Graphic 13">
              <a:extLst>
                <a:ext uri="{FF2B5EF4-FFF2-40B4-BE49-F238E27FC236}">
                  <a16:creationId xmlns:a16="http://schemas.microsoft.com/office/drawing/2014/main" id="{59AA445A-4C76-4589-6D16-A6697E22BB55}"/>
                </a:ext>
              </a:extLst>
            </p:cNvPr>
            <p:cNvGrpSpPr/>
            <p:nvPr/>
          </p:nvGrpSpPr>
          <p:grpSpPr>
            <a:xfrm>
              <a:off x="9525641" y="3686022"/>
              <a:ext cx="1525445" cy="858146"/>
              <a:chOff x="12772390" y="2478251"/>
              <a:chExt cx="322040" cy="181165"/>
            </a:xfrm>
            <a:grpFill/>
          </p:grpSpPr>
          <p:sp>
            <p:nvSpPr>
              <p:cNvPr id="13" name="Freeform: Shape 34">
                <a:extLst>
                  <a:ext uri="{FF2B5EF4-FFF2-40B4-BE49-F238E27FC236}">
                    <a16:creationId xmlns:a16="http://schemas.microsoft.com/office/drawing/2014/main" id="{4C0C928E-08BB-8CD7-D108-AA9BFD987507}"/>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4" name="Freeform: Shape 35">
                <a:extLst>
                  <a:ext uri="{FF2B5EF4-FFF2-40B4-BE49-F238E27FC236}">
                    <a16:creationId xmlns:a16="http://schemas.microsoft.com/office/drawing/2014/main" id="{045EC611-DD0D-6307-C1A9-3F5DC2BD60F9}"/>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1" name="Freeform: Shape 32">
              <a:extLst>
                <a:ext uri="{FF2B5EF4-FFF2-40B4-BE49-F238E27FC236}">
                  <a16:creationId xmlns:a16="http://schemas.microsoft.com/office/drawing/2014/main" id="{5549714E-C82E-E741-F719-47C993141B69}"/>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eeform: Shape 33">
              <a:extLst>
                <a:ext uri="{FF2B5EF4-FFF2-40B4-BE49-F238E27FC236}">
                  <a16:creationId xmlns:a16="http://schemas.microsoft.com/office/drawing/2014/main" id="{96B30279-3FB1-725F-155A-69E2A3DAEF74}"/>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189553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olid Mint">
    <p:bg>
      <p:bgPr>
        <a:solidFill>
          <a:srgbClr val="99C5C8"/>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108838"/>
            <a:ext cx="8757322" cy="410599"/>
          </a:xfrm>
          <a:prstGeom prst="rect">
            <a:avLst/>
          </a:prstGeom>
        </p:spPr>
        <p:txBody>
          <a:bodyPr/>
          <a:lstStyle>
            <a:lvl1pPr>
              <a:defRPr lang="en-GB" sz="2400" b="0" i="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ext Placeholder 9">
            <a:extLst>
              <a:ext uri="{FF2B5EF4-FFF2-40B4-BE49-F238E27FC236}">
                <a16:creationId xmlns:a16="http://schemas.microsoft.com/office/drawing/2014/main" id="{28378C26-74FC-6593-5E93-1750B2CE75DD}"/>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003C5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85116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685800" y="3962400"/>
            <a:ext cx="489032" cy="814920"/>
          </a:xfrm>
          <a:prstGeom prst="rect">
            <a:avLst/>
          </a:prstGeom>
        </p:spPr>
        <p:txBody>
          <a:bodyPr vert="horz" wrap="square" lIns="0" tIns="7701" rIns="0" bIns="0" rtlCol="0">
            <a:spAutoFit/>
          </a:bodyPr>
          <a:lstStyle/>
          <a:p>
            <a:pPr marL="7701">
              <a:spcBef>
                <a:spcPts val="61"/>
              </a:spcBef>
            </a:pPr>
            <a:r>
              <a:rPr sz="5245" b="1" spc="-30">
                <a:solidFill>
                  <a:srgbClr val="003D61"/>
                </a:solidFill>
                <a:latin typeface="Poppins" panose="00000500000000000000" pitchFamily="2" charset="0"/>
                <a:cs typeface="Poppins" panose="00000500000000000000" pitchFamily="2" charset="0"/>
              </a:rPr>
              <a:t>1</a:t>
            </a:r>
            <a:endParaRPr sz="5245">
              <a:latin typeface="Poppins" panose="00000500000000000000" pitchFamily="2" charset="0"/>
              <a:cs typeface="Poppins" panose="000005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lid Mint Title">
    <p:bg>
      <p:bgPr>
        <a:solidFill>
          <a:srgbClr val="99C5C8"/>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2032167"/>
            <a:ext cx="7994501" cy="410599"/>
          </a:xfrm>
          <a:prstGeom prst="rect">
            <a:avLst/>
          </a:prstGeom>
        </p:spPr>
        <p:txBody>
          <a:bodyPr/>
          <a:lstStyle>
            <a:lvl1pPr>
              <a:defRPr lang="en-US" sz="2800" b="0" i="0" spc="-12" dirty="0" smtClean="0">
                <a:solidFill>
                  <a:srgbClr val="003C5F"/>
                </a:solidFill>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7" y="2623734"/>
            <a:ext cx="7994501" cy="671890"/>
          </a:xfrm>
          <a:prstGeom prst="rect">
            <a:avLst/>
          </a:prstGeom>
        </p:spPr>
        <p:txBody>
          <a:bodyPr/>
          <a:lstStyle>
            <a:lvl1pPr>
              <a:defRPr lang="en-US" sz="4400" b="0" i="0" spc="-12" dirty="0" smtClean="0">
                <a:solidFill>
                  <a:srgbClr val="003C5F"/>
                </a:solidFill>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59357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alf light Blue Content ">
    <p:bg>
      <p:bgPr>
        <a:solidFill>
          <a:srgbClr val="E5F0F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07AC817-7D09-57AA-378B-2DDEEDD0418A}"/>
              </a:ext>
            </a:extLst>
          </p:cNvPr>
          <p:cNvSpPr>
            <a:spLocks noGrp="1"/>
          </p:cNvSpPr>
          <p:nvPr>
            <p:ph type="pic" sz="quarter" idx="14"/>
          </p:nvPr>
        </p:nvSpPr>
        <p:spPr>
          <a:xfrm>
            <a:off x="6097926" y="0"/>
            <a:ext cx="6097444" cy="6858000"/>
          </a:xfrm>
          <a:prstGeom prst="rect">
            <a:avLst/>
          </a:prstGeom>
          <a:solidFill>
            <a:srgbClr val="F2F2F2"/>
          </a:solidFill>
        </p:spPr>
        <p:txBody>
          <a:bodyPr anchor="ctr">
            <a:noAutofit/>
          </a:bodyPr>
          <a:lstStyle>
            <a:lvl1pPr algn="ctr">
              <a:defRPr/>
            </a:lvl1pPr>
          </a:lstStyle>
          <a:p>
            <a:endParaRPr lang="en-GB"/>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5192511" cy="410599"/>
          </a:xfrm>
          <a:prstGeom prst="rect">
            <a:avLst/>
          </a:prstGeom>
        </p:spPr>
        <p:txBody>
          <a:bodyPr>
            <a:noAutofit/>
          </a:bodyPr>
          <a:lstStyle>
            <a:lvl1pPr marL="7701">
              <a:spcBef>
                <a:spcPts val="69"/>
              </a:spcBef>
              <a:defRPr lang="en-GB" sz="2400"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133600"/>
            <a:ext cx="5192511" cy="671890"/>
          </a:xfrm>
          <a:prstGeom prst="rect">
            <a:avLst/>
          </a:prstGeom>
        </p:spPr>
        <p:txBody>
          <a:bodyPr>
            <a:noAutofit/>
          </a:bodyPr>
          <a:lstStyle>
            <a:lvl1pPr>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27584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alf light Blue Content ">
    <p:bg>
      <p:bgPr>
        <a:solidFill>
          <a:srgbClr val="003C5F"/>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07AC817-7D09-57AA-378B-2DDEEDD0418A}"/>
              </a:ext>
            </a:extLst>
          </p:cNvPr>
          <p:cNvSpPr>
            <a:spLocks noGrp="1"/>
          </p:cNvSpPr>
          <p:nvPr>
            <p:ph type="pic" sz="quarter" idx="14"/>
          </p:nvPr>
        </p:nvSpPr>
        <p:spPr>
          <a:xfrm>
            <a:off x="6097926" y="0"/>
            <a:ext cx="6097444" cy="6858000"/>
          </a:xfrm>
          <a:prstGeom prst="rect">
            <a:avLst/>
          </a:prstGeom>
          <a:solidFill>
            <a:srgbClr val="F2F2F2"/>
          </a:solidFill>
        </p:spPr>
        <p:txBody>
          <a:bodyPr anchor="ctr">
            <a:noAutofit/>
          </a:bodyPr>
          <a:lstStyle>
            <a:lvl1pPr algn="ctr">
              <a:defRPr/>
            </a:lvl1pPr>
          </a:lstStyle>
          <a:p>
            <a:endParaRPr lang="en-GB"/>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5192511" cy="410599"/>
          </a:xfrm>
          <a:prstGeom prst="rect">
            <a:avLst/>
          </a:prstGeom>
        </p:spPr>
        <p:txBody>
          <a:bodyPr>
            <a:noAutofit/>
          </a:bodyPr>
          <a:lstStyle>
            <a:lvl1pPr marL="7701">
              <a:spcBef>
                <a:spcPts val="69"/>
              </a:spcBef>
              <a:defRPr lang="en-GB" sz="2400"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133600"/>
            <a:ext cx="5192511" cy="671890"/>
          </a:xfrm>
          <a:prstGeom prst="rect">
            <a:avLst/>
          </a:prstGeom>
        </p:spPr>
        <p:txBody>
          <a:bodyPr>
            <a:noAutofit/>
          </a:bodyPr>
          <a:lstStyle>
            <a:lvl1pPr>
              <a:lnSpc>
                <a:spcPct val="126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30530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186522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122083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1037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268469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61228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309663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231576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621797" y="3957178"/>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2</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9630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54446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alf Peach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4793" y="217"/>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chemeClr val="accent6"/>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365440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alf Light Green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131668" y="385"/>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B0C589"/>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172020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lf Pink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2631" y="385"/>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chemeClr val="accent4"/>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56938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alf Yellow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2631" y="385"/>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F8EA64"/>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31622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alf Teal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4793" y="217"/>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006D77"/>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lnSpc>
                <a:spcPts val="1500"/>
              </a:lnSpc>
              <a:defRPr lang="en-US" sz="1100" b="0" i="0" spc="-12" baseline="0" dirty="0" smtClean="0">
                <a:solidFill>
                  <a:schemeClr val="bg1"/>
                </a:solidFill>
                <a:latin typeface="+mj-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bg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45292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with Pink">
    <p:bg>
      <p:bgPr>
        <a:solidFill>
          <a:schemeClr val="bg1"/>
        </a:solid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38F8126-9099-9D96-0E76-742DA8124D15}"/>
              </a:ext>
            </a:extLst>
          </p:cNvPr>
          <p:cNvSpPr/>
          <p:nvPr userDrawn="1"/>
        </p:nvSpPr>
        <p:spPr>
          <a:xfrm>
            <a:off x="7638941" y="0"/>
            <a:ext cx="4553003" cy="6857615"/>
          </a:xfrm>
          <a:custGeom>
            <a:avLst/>
            <a:gdLst/>
            <a:ahLst/>
            <a:cxnLst/>
            <a:rect l="l" t="t" r="r" b="b"/>
            <a:pathLst>
              <a:path w="7508240" h="11308715">
                <a:moveTo>
                  <a:pt x="7507614" y="0"/>
                </a:moveTo>
                <a:lnTo>
                  <a:pt x="0" y="0"/>
                </a:lnTo>
                <a:lnTo>
                  <a:pt x="0" y="11308189"/>
                </a:lnTo>
                <a:lnTo>
                  <a:pt x="7507614" y="11308189"/>
                </a:lnTo>
                <a:lnTo>
                  <a:pt x="7507614" y="0"/>
                </a:lnTo>
                <a:close/>
              </a:path>
            </a:pathLst>
          </a:custGeom>
          <a:solidFill>
            <a:schemeClr val="accent4"/>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64435" y="1752600"/>
            <a:ext cx="4134993" cy="410599"/>
          </a:xfrm>
          <a:prstGeom prst="rect">
            <a:avLst/>
          </a:prstGeom>
        </p:spPr>
        <p:txBody>
          <a:bodyPr/>
          <a:lstStyle>
            <a:lvl1pPr>
              <a:defRPr kumimoji="0" lang="en-GB" sz="32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81000" y="2846807"/>
            <a:ext cx="4134993" cy="3221254"/>
          </a:xfrm>
          <a:prstGeom prst="rect">
            <a:avLst/>
          </a:prstGeom>
        </p:spPr>
        <p:txBody>
          <a:bodyPr>
            <a:noAutofit/>
          </a:bodyPr>
          <a:lstStyle>
            <a:lvl1pPr algn="l">
              <a:lnSpc>
                <a:spcPts val="1500"/>
              </a:lnSpc>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 name="Chart Placeholder 3">
            <a:extLst>
              <a:ext uri="{FF2B5EF4-FFF2-40B4-BE49-F238E27FC236}">
                <a16:creationId xmlns:a16="http://schemas.microsoft.com/office/drawing/2014/main" id="{B86FCB60-4890-33A8-B139-2F536E1654FC}"/>
              </a:ext>
            </a:extLst>
          </p:cNvPr>
          <p:cNvSpPr>
            <a:spLocks noGrp="1"/>
          </p:cNvSpPr>
          <p:nvPr>
            <p:ph type="chart" sz="quarter" idx="14"/>
          </p:nvPr>
        </p:nvSpPr>
        <p:spPr>
          <a:xfrm>
            <a:off x="5277620" y="467430"/>
            <a:ext cx="5264602" cy="5922678"/>
          </a:xfrm>
          <a:prstGeom prst="rect">
            <a:avLst/>
          </a:prstGeom>
          <a:solidFill>
            <a:schemeClr val="bg1">
              <a:lumMod val="75000"/>
            </a:schemeClr>
          </a:solidFill>
        </p:spPr>
        <p:txBody>
          <a:bodyPr/>
          <a:lstStyle/>
          <a:p>
            <a:endParaRPr lang="en-GB"/>
          </a:p>
        </p:txBody>
      </p:sp>
    </p:spTree>
    <p:extLst>
      <p:ext uri="{BB962C8B-B14F-4D97-AF65-F5344CB8AC3E}">
        <p14:creationId xmlns:p14="http://schemas.microsoft.com/office/powerpoint/2010/main" val="234058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with Light Green">
    <p:bg>
      <p:bgPr>
        <a:solidFill>
          <a:schemeClr val="bg1"/>
        </a:solid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38F8126-9099-9D96-0E76-742DA8124D15}"/>
              </a:ext>
            </a:extLst>
          </p:cNvPr>
          <p:cNvSpPr/>
          <p:nvPr userDrawn="1"/>
        </p:nvSpPr>
        <p:spPr>
          <a:xfrm>
            <a:off x="7638941" y="0"/>
            <a:ext cx="4553003" cy="6857615"/>
          </a:xfrm>
          <a:custGeom>
            <a:avLst/>
            <a:gdLst/>
            <a:ahLst/>
            <a:cxnLst/>
            <a:rect l="l" t="t" r="r" b="b"/>
            <a:pathLst>
              <a:path w="7508240" h="11308715">
                <a:moveTo>
                  <a:pt x="7507614" y="0"/>
                </a:moveTo>
                <a:lnTo>
                  <a:pt x="0" y="0"/>
                </a:lnTo>
                <a:lnTo>
                  <a:pt x="0" y="11308189"/>
                </a:lnTo>
                <a:lnTo>
                  <a:pt x="7507614" y="11308189"/>
                </a:lnTo>
                <a:lnTo>
                  <a:pt x="7507614" y="0"/>
                </a:lnTo>
                <a:close/>
              </a:path>
            </a:pathLst>
          </a:custGeom>
          <a:solidFill>
            <a:srgbClr val="B0C589"/>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1828800"/>
            <a:ext cx="4134993" cy="410599"/>
          </a:xfrm>
          <a:prstGeom prst="rect">
            <a:avLst/>
          </a:prstGeom>
        </p:spPr>
        <p:txBody>
          <a:bodyPr/>
          <a:lstStyle>
            <a:lvl1pPr>
              <a:defRPr kumimoji="0" lang="en-GB" sz="32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81000" y="2846807"/>
            <a:ext cx="4134993" cy="3221254"/>
          </a:xfrm>
          <a:prstGeom prst="rect">
            <a:avLst/>
          </a:prstGeom>
        </p:spPr>
        <p:txBody>
          <a:bodyPr>
            <a:noAutofit/>
          </a:bodyPr>
          <a:lstStyle>
            <a:lvl1pPr algn="l">
              <a:lnSpc>
                <a:spcPts val="1500"/>
              </a:lnSpc>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 name="Chart Placeholder 3">
            <a:extLst>
              <a:ext uri="{FF2B5EF4-FFF2-40B4-BE49-F238E27FC236}">
                <a16:creationId xmlns:a16="http://schemas.microsoft.com/office/drawing/2014/main" id="{B86FCB60-4890-33A8-B139-2F536E1654FC}"/>
              </a:ext>
            </a:extLst>
          </p:cNvPr>
          <p:cNvSpPr>
            <a:spLocks noGrp="1"/>
          </p:cNvSpPr>
          <p:nvPr>
            <p:ph type="chart" sz="quarter" idx="14"/>
          </p:nvPr>
        </p:nvSpPr>
        <p:spPr>
          <a:xfrm>
            <a:off x="5277620" y="467430"/>
            <a:ext cx="6670034" cy="5922678"/>
          </a:xfrm>
          <a:prstGeom prst="rect">
            <a:avLst/>
          </a:prstGeom>
          <a:solidFill>
            <a:schemeClr val="bg1">
              <a:lumMod val="75000"/>
            </a:schemeClr>
          </a:solidFill>
        </p:spPr>
        <p:txBody>
          <a:bodyPr/>
          <a:lstStyle/>
          <a:p>
            <a:endParaRPr lang="en-GB"/>
          </a:p>
        </p:txBody>
      </p:sp>
    </p:spTree>
    <p:extLst>
      <p:ext uri="{BB962C8B-B14F-4D97-AF65-F5344CB8AC3E}">
        <p14:creationId xmlns:p14="http://schemas.microsoft.com/office/powerpoint/2010/main" val="378394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x Charts with Peach">
    <p:bg>
      <p:bgPr>
        <a:solidFill>
          <a:schemeClr val="bg1"/>
        </a:solid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38F8126-9099-9D96-0E76-742DA8124D15}"/>
              </a:ext>
            </a:extLst>
          </p:cNvPr>
          <p:cNvSpPr/>
          <p:nvPr userDrawn="1"/>
        </p:nvSpPr>
        <p:spPr>
          <a:xfrm>
            <a:off x="7638941" y="0"/>
            <a:ext cx="4553003" cy="6857615"/>
          </a:xfrm>
          <a:custGeom>
            <a:avLst/>
            <a:gdLst/>
            <a:ahLst/>
            <a:cxnLst/>
            <a:rect l="l" t="t" r="r" b="b"/>
            <a:pathLst>
              <a:path w="7508240" h="11308715">
                <a:moveTo>
                  <a:pt x="7507614" y="0"/>
                </a:moveTo>
                <a:lnTo>
                  <a:pt x="0" y="0"/>
                </a:lnTo>
                <a:lnTo>
                  <a:pt x="0" y="11308189"/>
                </a:lnTo>
                <a:lnTo>
                  <a:pt x="7507614" y="11308189"/>
                </a:lnTo>
                <a:lnTo>
                  <a:pt x="7507614" y="0"/>
                </a:lnTo>
                <a:close/>
              </a:path>
            </a:pathLst>
          </a:custGeom>
          <a:solidFill>
            <a:schemeClr val="accent6"/>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1" y="194866"/>
            <a:ext cx="4134993" cy="410599"/>
          </a:xfrm>
          <a:prstGeom prst="rect">
            <a:avLst/>
          </a:prstGeom>
        </p:spPr>
        <p:txBody>
          <a:bodyPr/>
          <a:lstStyle>
            <a:lvl1pPr>
              <a:defRPr kumimoji="0" lang="en-GB" sz="32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81001" y="1234343"/>
            <a:ext cx="2514600" cy="3221254"/>
          </a:xfrm>
          <a:prstGeom prst="rect">
            <a:avLst/>
          </a:prstGeom>
        </p:spPr>
        <p:txBody>
          <a:bodyPr>
            <a:noAutofit/>
          </a:bodyPr>
          <a:lstStyle>
            <a:lvl1pPr algn="l">
              <a:lnSpc>
                <a:spcPts val="1500"/>
              </a:lnSpc>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 name="Chart Placeholder 3">
            <a:extLst>
              <a:ext uri="{FF2B5EF4-FFF2-40B4-BE49-F238E27FC236}">
                <a16:creationId xmlns:a16="http://schemas.microsoft.com/office/drawing/2014/main" id="{B86FCB60-4890-33A8-B139-2F536E1654FC}"/>
              </a:ext>
            </a:extLst>
          </p:cNvPr>
          <p:cNvSpPr>
            <a:spLocks noGrp="1"/>
          </p:cNvSpPr>
          <p:nvPr>
            <p:ph type="chart" sz="quarter" idx="14"/>
          </p:nvPr>
        </p:nvSpPr>
        <p:spPr>
          <a:xfrm>
            <a:off x="3245408" y="1223988"/>
            <a:ext cx="4259988" cy="4409374"/>
          </a:xfrm>
          <a:prstGeom prst="rect">
            <a:avLst/>
          </a:prstGeom>
          <a:solidFill>
            <a:schemeClr val="bg1">
              <a:lumMod val="75000"/>
            </a:schemeClr>
          </a:solidFill>
        </p:spPr>
        <p:txBody>
          <a:bodyPr/>
          <a:lstStyle/>
          <a:p>
            <a:endParaRPr lang="en-GB"/>
          </a:p>
        </p:txBody>
      </p:sp>
      <p:sp>
        <p:nvSpPr>
          <p:cNvPr id="6" name="Chart Placeholder 3">
            <a:extLst>
              <a:ext uri="{FF2B5EF4-FFF2-40B4-BE49-F238E27FC236}">
                <a16:creationId xmlns:a16="http://schemas.microsoft.com/office/drawing/2014/main" id="{33D7627A-8C94-E077-295E-D5EEEA7C15DD}"/>
              </a:ext>
            </a:extLst>
          </p:cNvPr>
          <p:cNvSpPr>
            <a:spLocks noGrp="1"/>
          </p:cNvSpPr>
          <p:nvPr>
            <p:ph type="chart" sz="quarter" idx="15"/>
          </p:nvPr>
        </p:nvSpPr>
        <p:spPr>
          <a:xfrm>
            <a:off x="7730843" y="1223988"/>
            <a:ext cx="4259988" cy="4409374"/>
          </a:xfrm>
          <a:prstGeom prst="rect">
            <a:avLst/>
          </a:prstGeom>
          <a:solidFill>
            <a:schemeClr val="bg1">
              <a:lumMod val="75000"/>
            </a:schemeClr>
          </a:solidFill>
        </p:spPr>
        <p:txBody>
          <a:bodyPr/>
          <a:lstStyle/>
          <a:p>
            <a:endParaRPr lang="en-GB"/>
          </a:p>
        </p:txBody>
      </p:sp>
    </p:spTree>
    <p:extLst>
      <p:ext uri="{BB962C8B-B14F-4D97-AF65-F5344CB8AC3E}">
        <p14:creationId xmlns:p14="http://schemas.microsoft.com/office/powerpoint/2010/main" val="168586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4 x Panel ">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6400800" cy="410599"/>
          </a:xfrm>
          <a:prstGeom prst="rect">
            <a:avLst/>
          </a:prstGeom>
        </p:spPr>
        <p:txBody>
          <a:bodyPr/>
          <a:lstStyle>
            <a:lvl1pPr>
              <a:defRPr kumimoji="0" lang="en-GB" sz="3700" b="1" i="0" u="none" strike="noStrike" kern="0" cap="none" spc="0" normalizeH="0" baseline="0" dirty="0">
                <a:ln>
                  <a:noFill/>
                </a:ln>
                <a:solidFill>
                  <a:schemeClr val="bg1"/>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6" name="object 8">
            <a:extLst>
              <a:ext uri="{FF2B5EF4-FFF2-40B4-BE49-F238E27FC236}">
                <a16:creationId xmlns:a16="http://schemas.microsoft.com/office/drawing/2014/main" id="{7756DC2F-CF99-DAEE-7D8E-04C1AD2BB4B9}"/>
              </a:ext>
            </a:extLst>
          </p:cNvPr>
          <p:cNvSpPr/>
          <p:nvPr userDrawn="1"/>
        </p:nvSpPr>
        <p:spPr>
          <a:xfrm>
            <a:off x="9174358"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7" name="object 10">
            <a:extLst>
              <a:ext uri="{FF2B5EF4-FFF2-40B4-BE49-F238E27FC236}">
                <a16:creationId xmlns:a16="http://schemas.microsoft.com/office/drawing/2014/main" id="{637D63AD-63EB-2CA5-29D9-9D432C63DE5B}"/>
              </a:ext>
            </a:extLst>
          </p:cNvPr>
          <p:cNvSpPr/>
          <p:nvPr userDrawn="1"/>
        </p:nvSpPr>
        <p:spPr>
          <a:xfrm>
            <a:off x="229011"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8" name="object 11">
            <a:extLst>
              <a:ext uri="{FF2B5EF4-FFF2-40B4-BE49-F238E27FC236}">
                <a16:creationId xmlns:a16="http://schemas.microsoft.com/office/drawing/2014/main" id="{B5282FD8-475C-F6A4-853A-2242CD5AB042}"/>
              </a:ext>
            </a:extLst>
          </p:cNvPr>
          <p:cNvSpPr/>
          <p:nvPr userDrawn="1"/>
        </p:nvSpPr>
        <p:spPr>
          <a:xfrm>
            <a:off x="3210793"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9" name="object 12">
            <a:extLst>
              <a:ext uri="{FF2B5EF4-FFF2-40B4-BE49-F238E27FC236}">
                <a16:creationId xmlns:a16="http://schemas.microsoft.com/office/drawing/2014/main" id="{712BE8F1-DFFF-CF75-CC9D-94916084554E}"/>
              </a:ext>
            </a:extLst>
          </p:cNvPr>
          <p:cNvSpPr/>
          <p:nvPr userDrawn="1"/>
        </p:nvSpPr>
        <p:spPr>
          <a:xfrm>
            <a:off x="6192575"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46714"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3315087"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1" name="Text Placeholder 9">
            <a:extLst>
              <a:ext uri="{FF2B5EF4-FFF2-40B4-BE49-F238E27FC236}">
                <a16:creationId xmlns:a16="http://schemas.microsoft.com/office/drawing/2014/main" id="{0FB49E80-573B-AFDD-F883-A939837F1C48}"/>
              </a:ext>
            </a:extLst>
          </p:cNvPr>
          <p:cNvSpPr>
            <a:spLocks noGrp="1"/>
          </p:cNvSpPr>
          <p:nvPr>
            <p:ph type="body" sz="quarter" idx="15"/>
          </p:nvPr>
        </p:nvSpPr>
        <p:spPr>
          <a:xfrm>
            <a:off x="6283460"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2" name="Text Placeholder 9">
            <a:extLst>
              <a:ext uri="{FF2B5EF4-FFF2-40B4-BE49-F238E27FC236}">
                <a16:creationId xmlns:a16="http://schemas.microsoft.com/office/drawing/2014/main" id="{E5C84C33-347F-F269-9D42-1E6AC840222E}"/>
              </a:ext>
            </a:extLst>
          </p:cNvPr>
          <p:cNvSpPr>
            <a:spLocks noGrp="1"/>
          </p:cNvSpPr>
          <p:nvPr>
            <p:ph type="body" sz="quarter" idx="16"/>
          </p:nvPr>
        </p:nvSpPr>
        <p:spPr>
          <a:xfrm>
            <a:off x="9251833"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34671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331508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1" name="Text Placeholder 9">
            <a:extLst>
              <a:ext uri="{FF2B5EF4-FFF2-40B4-BE49-F238E27FC236}">
                <a16:creationId xmlns:a16="http://schemas.microsoft.com/office/drawing/2014/main" id="{78BB6B2A-A509-9392-8D4D-8088FC5AA21B}"/>
              </a:ext>
            </a:extLst>
          </p:cNvPr>
          <p:cNvSpPr>
            <a:spLocks noGrp="1"/>
          </p:cNvSpPr>
          <p:nvPr>
            <p:ph type="body" sz="quarter" idx="19"/>
          </p:nvPr>
        </p:nvSpPr>
        <p:spPr>
          <a:xfrm>
            <a:off x="628345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2" name="Text Placeholder 9">
            <a:extLst>
              <a:ext uri="{FF2B5EF4-FFF2-40B4-BE49-F238E27FC236}">
                <a16:creationId xmlns:a16="http://schemas.microsoft.com/office/drawing/2014/main" id="{D55433C0-162C-A8F9-19FA-2FD0C4F84AB1}"/>
              </a:ext>
            </a:extLst>
          </p:cNvPr>
          <p:cNvSpPr>
            <a:spLocks noGrp="1"/>
          </p:cNvSpPr>
          <p:nvPr>
            <p:ph type="body" sz="quarter" idx="20"/>
          </p:nvPr>
        </p:nvSpPr>
        <p:spPr>
          <a:xfrm>
            <a:off x="925182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61885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606094" y="3976301"/>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3</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27461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x Panel ">
    <p:bg>
      <p:bgPr>
        <a:solidFill>
          <a:schemeClr val="bg1"/>
        </a:solidFill>
        <a:effectLst/>
      </p:bgPr>
    </p:bg>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5966C567-214B-EE6D-1EA0-28E3D2A8D6B9}"/>
              </a:ext>
            </a:extLst>
          </p:cNvPr>
          <p:cNvSpPr/>
          <p:nvPr userDrawn="1"/>
        </p:nvSpPr>
        <p:spPr>
          <a:xfrm>
            <a:off x="10568671" y="0"/>
            <a:ext cx="1623047" cy="6857615"/>
          </a:xfrm>
          <a:custGeom>
            <a:avLst/>
            <a:gdLst/>
            <a:ahLst/>
            <a:cxnLst/>
            <a:rect l="l" t="t" r="r" b="b"/>
            <a:pathLst>
              <a:path w="2676525" h="11308715">
                <a:moveTo>
                  <a:pt x="2676285" y="0"/>
                </a:moveTo>
                <a:lnTo>
                  <a:pt x="0" y="0"/>
                </a:lnTo>
                <a:lnTo>
                  <a:pt x="0" y="11308556"/>
                </a:lnTo>
                <a:lnTo>
                  <a:pt x="2676285" y="11308556"/>
                </a:lnTo>
                <a:lnTo>
                  <a:pt x="2676285" y="0"/>
                </a:lnTo>
                <a:close/>
              </a:path>
            </a:pathLst>
          </a:custGeom>
          <a:solidFill>
            <a:srgbClr val="006E78"/>
          </a:solidFill>
        </p:spPr>
        <p:txBody>
          <a:bodyPr wrap="square" lIns="0" tIns="0" rIns="0" bIns="0" rtlCol="0"/>
          <a:lstStyle/>
          <a:p>
            <a:endParaRPr/>
          </a:p>
        </p:txBody>
      </p:sp>
      <p:grpSp>
        <p:nvGrpSpPr>
          <p:cNvPr id="8" name="object 2">
            <a:extLst>
              <a:ext uri="{FF2B5EF4-FFF2-40B4-BE49-F238E27FC236}">
                <a16:creationId xmlns:a16="http://schemas.microsoft.com/office/drawing/2014/main" id="{333F30A5-7174-2DF1-B73B-17B44B6E94CF}"/>
              </a:ext>
            </a:extLst>
          </p:cNvPr>
          <p:cNvGrpSpPr/>
          <p:nvPr userDrawn="1"/>
        </p:nvGrpSpPr>
        <p:grpSpPr>
          <a:xfrm>
            <a:off x="10568668" y="0"/>
            <a:ext cx="1623048" cy="6857615"/>
            <a:chOff x="17427815" y="0"/>
            <a:chExt cx="2676527" cy="11308715"/>
          </a:xfrm>
        </p:grpSpPr>
        <p:sp>
          <p:nvSpPr>
            <p:cNvPr id="9" name="object 3">
              <a:extLst>
                <a:ext uri="{FF2B5EF4-FFF2-40B4-BE49-F238E27FC236}">
                  <a16:creationId xmlns:a16="http://schemas.microsoft.com/office/drawing/2014/main" id="{3ABEFA7F-6D84-CC23-D577-EED68951E4A2}"/>
                </a:ext>
              </a:extLst>
            </p:cNvPr>
            <p:cNvSpPr/>
            <p:nvPr/>
          </p:nvSpPr>
          <p:spPr>
            <a:xfrm>
              <a:off x="17427815" y="0"/>
              <a:ext cx="2676525" cy="11308715"/>
            </a:xfrm>
            <a:custGeom>
              <a:avLst/>
              <a:gdLst/>
              <a:ahLst/>
              <a:cxnLst/>
              <a:rect l="l" t="t" r="r" b="b"/>
              <a:pathLst>
                <a:path w="2676525" h="11308715">
                  <a:moveTo>
                    <a:pt x="2676285" y="0"/>
                  </a:moveTo>
                  <a:lnTo>
                    <a:pt x="0" y="0"/>
                  </a:lnTo>
                  <a:lnTo>
                    <a:pt x="0" y="11308556"/>
                  </a:lnTo>
                  <a:lnTo>
                    <a:pt x="2676285" y="11308556"/>
                  </a:lnTo>
                  <a:lnTo>
                    <a:pt x="2676285" y="0"/>
                  </a:lnTo>
                  <a:close/>
                </a:path>
              </a:pathLst>
            </a:custGeom>
            <a:solidFill>
              <a:srgbClr val="006E78"/>
            </a:solidFill>
          </p:spPr>
          <p:txBody>
            <a:bodyPr wrap="square" lIns="0" tIns="0" rIns="0" bIns="0" rtlCol="0"/>
            <a:lstStyle/>
            <a:p>
              <a:endParaRPr/>
            </a:p>
          </p:txBody>
        </p:sp>
        <p:sp>
          <p:nvSpPr>
            <p:cNvPr id="11" name="object 4">
              <a:extLst>
                <a:ext uri="{FF2B5EF4-FFF2-40B4-BE49-F238E27FC236}">
                  <a16:creationId xmlns:a16="http://schemas.microsoft.com/office/drawing/2014/main" id="{A7088E8B-4B27-2EED-8E24-2BE18D72CAC1}"/>
                </a:ext>
              </a:extLst>
            </p:cNvPr>
            <p:cNvSpPr/>
            <p:nvPr/>
          </p:nvSpPr>
          <p:spPr>
            <a:xfrm>
              <a:off x="17427817" y="5"/>
              <a:ext cx="2676525" cy="3919220"/>
            </a:xfrm>
            <a:custGeom>
              <a:avLst/>
              <a:gdLst/>
              <a:ahLst/>
              <a:cxnLst/>
              <a:rect l="l" t="t" r="r" b="b"/>
              <a:pathLst>
                <a:path w="2676525" h="3919220">
                  <a:moveTo>
                    <a:pt x="189890" y="2625140"/>
                  </a:moveTo>
                  <a:lnTo>
                    <a:pt x="0" y="2625140"/>
                  </a:lnTo>
                  <a:lnTo>
                    <a:pt x="0" y="2704604"/>
                  </a:lnTo>
                  <a:lnTo>
                    <a:pt x="189890" y="2704604"/>
                  </a:lnTo>
                  <a:lnTo>
                    <a:pt x="189890" y="2625140"/>
                  </a:lnTo>
                  <a:close/>
                </a:path>
                <a:path w="2676525" h="3919220">
                  <a:moveTo>
                    <a:pt x="189890" y="1750085"/>
                  </a:moveTo>
                  <a:lnTo>
                    <a:pt x="0" y="1750085"/>
                  </a:lnTo>
                  <a:lnTo>
                    <a:pt x="0" y="1829574"/>
                  </a:lnTo>
                  <a:lnTo>
                    <a:pt x="189890" y="1829574"/>
                  </a:lnTo>
                  <a:lnTo>
                    <a:pt x="189890" y="1750085"/>
                  </a:lnTo>
                  <a:close/>
                </a:path>
                <a:path w="2676525" h="3919220">
                  <a:moveTo>
                    <a:pt x="189890" y="875055"/>
                  </a:moveTo>
                  <a:lnTo>
                    <a:pt x="0" y="875055"/>
                  </a:lnTo>
                  <a:lnTo>
                    <a:pt x="0" y="954532"/>
                  </a:lnTo>
                  <a:lnTo>
                    <a:pt x="189890" y="954532"/>
                  </a:lnTo>
                  <a:lnTo>
                    <a:pt x="189890" y="875055"/>
                  </a:lnTo>
                  <a:close/>
                </a:path>
                <a:path w="2676525" h="3919220">
                  <a:moveTo>
                    <a:pt x="189903" y="0"/>
                  </a:moveTo>
                  <a:lnTo>
                    <a:pt x="0" y="0"/>
                  </a:lnTo>
                  <a:lnTo>
                    <a:pt x="0" y="79489"/>
                  </a:lnTo>
                  <a:lnTo>
                    <a:pt x="189903" y="79489"/>
                  </a:lnTo>
                  <a:lnTo>
                    <a:pt x="189903" y="0"/>
                  </a:lnTo>
                  <a:close/>
                </a:path>
                <a:path w="2676525" h="3919220">
                  <a:moveTo>
                    <a:pt x="378790" y="2964345"/>
                  </a:moveTo>
                  <a:lnTo>
                    <a:pt x="1041" y="2964345"/>
                  </a:lnTo>
                  <a:lnTo>
                    <a:pt x="1041" y="3043771"/>
                  </a:lnTo>
                  <a:lnTo>
                    <a:pt x="378790" y="3043771"/>
                  </a:lnTo>
                  <a:lnTo>
                    <a:pt x="378790" y="2964345"/>
                  </a:lnTo>
                  <a:close/>
                </a:path>
                <a:path w="2676525" h="3919220">
                  <a:moveTo>
                    <a:pt x="378790" y="2089302"/>
                  </a:moveTo>
                  <a:lnTo>
                    <a:pt x="1041" y="2089302"/>
                  </a:lnTo>
                  <a:lnTo>
                    <a:pt x="1041" y="2168728"/>
                  </a:lnTo>
                  <a:lnTo>
                    <a:pt x="378790" y="2168728"/>
                  </a:lnTo>
                  <a:lnTo>
                    <a:pt x="378790" y="2089302"/>
                  </a:lnTo>
                  <a:close/>
                </a:path>
                <a:path w="2676525" h="3919220">
                  <a:moveTo>
                    <a:pt x="378790" y="1214259"/>
                  </a:moveTo>
                  <a:lnTo>
                    <a:pt x="1041" y="1214259"/>
                  </a:lnTo>
                  <a:lnTo>
                    <a:pt x="1041" y="1293685"/>
                  </a:lnTo>
                  <a:lnTo>
                    <a:pt x="378790" y="1293685"/>
                  </a:lnTo>
                  <a:lnTo>
                    <a:pt x="378790" y="1214259"/>
                  </a:lnTo>
                  <a:close/>
                </a:path>
                <a:path w="2676525" h="3919220">
                  <a:moveTo>
                    <a:pt x="378790" y="339217"/>
                  </a:moveTo>
                  <a:lnTo>
                    <a:pt x="1041" y="339217"/>
                  </a:lnTo>
                  <a:lnTo>
                    <a:pt x="1041" y="418642"/>
                  </a:lnTo>
                  <a:lnTo>
                    <a:pt x="378790" y="418642"/>
                  </a:lnTo>
                  <a:lnTo>
                    <a:pt x="378790" y="339217"/>
                  </a:lnTo>
                  <a:close/>
                </a:path>
                <a:path w="2676525" h="3919220">
                  <a:moveTo>
                    <a:pt x="567651" y="2964180"/>
                  </a:moveTo>
                  <a:lnTo>
                    <a:pt x="495935" y="2964180"/>
                  </a:lnTo>
                  <a:lnTo>
                    <a:pt x="495935" y="3303270"/>
                  </a:lnTo>
                  <a:lnTo>
                    <a:pt x="189903" y="3303270"/>
                  </a:lnTo>
                  <a:lnTo>
                    <a:pt x="189903" y="3383280"/>
                  </a:lnTo>
                  <a:lnTo>
                    <a:pt x="567651" y="3383280"/>
                  </a:lnTo>
                  <a:lnTo>
                    <a:pt x="567651" y="3303270"/>
                  </a:lnTo>
                  <a:lnTo>
                    <a:pt x="567651" y="2964180"/>
                  </a:lnTo>
                  <a:close/>
                </a:path>
                <a:path w="2676525" h="3919220">
                  <a:moveTo>
                    <a:pt x="567651" y="2089150"/>
                  </a:moveTo>
                  <a:lnTo>
                    <a:pt x="495935" y="2089150"/>
                  </a:lnTo>
                  <a:lnTo>
                    <a:pt x="495935" y="2428240"/>
                  </a:lnTo>
                  <a:lnTo>
                    <a:pt x="189903" y="2428240"/>
                  </a:lnTo>
                  <a:lnTo>
                    <a:pt x="189903" y="2508250"/>
                  </a:lnTo>
                  <a:lnTo>
                    <a:pt x="567651" y="2508250"/>
                  </a:lnTo>
                  <a:lnTo>
                    <a:pt x="567651" y="2428240"/>
                  </a:lnTo>
                  <a:lnTo>
                    <a:pt x="567651" y="2089150"/>
                  </a:lnTo>
                  <a:close/>
                </a:path>
                <a:path w="2676525" h="3919220">
                  <a:moveTo>
                    <a:pt x="567651" y="1214120"/>
                  </a:moveTo>
                  <a:lnTo>
                    <a:pt x="495935" y="1214120"/>
                  </a:lnTo>
                  <a:lnTo>
                    <a:pt x="495935" y="1553210"/>
                  </a:lnTo>
                  <a:lnTo>
                    <a:pt x="189903" y="1553210"/>
                  </a:lnTo>
                  <a:lnTo>
                    <a:pt x="189903" y="1633220"/>
                  </a:lnTo>
                  <a:lnTo>
                    <a:pt x="567651" y="1633220"/>
                  </a:lnTo>
                  <a:lnTo>
                    <a:pt x="567651" y="1553210"/>
                  </a:lnTo>
                  <a:lnTo>
                    <a:pt x="567651" y="1214120"/>
                  </a:lnTo>
                  <a:close/>
                </a:path>
                <a:path w="2676525" h="3919220">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676525" h="3919220">
                  <a:moveTo>
                    <a:pt x="1062558" y="2625090"/>
                  </a:moveTo>
                  <a:lnTo>
                    <a:pt x="684847" y="2625090"/>
                  </a:lnTo>
                  <a:lnTo>
                    <a:pt x="684847" y="2705100"/>
                  </a:lnTo>
                  <a:lnTo>
                    <a:pt x="684847" y="3044190"/>
                  </a:lnTo>
                  <a:lnTo>
                    <a:pt x="756513" y="3044190"/>
                  </a:lnTo>
                  <a:lnTo>
                    <a:pt x="756513" y="2705100"/>
                  </a:lnTo>
                  <a:lnTo>
                    <a:pt x="1062558" y="2705100"/>
                  </a:lnTo>
                  <a:lnTo>
                    <a:pt x="1062558" y="2625090"/>
                  </a:lnTo>
                  <a:close/>
                </a:path>
                <a:path w="2676525" h="3919220">
                  <a:moveTo>
                    <a:pt x="1062558" y="1750060"/>
                  </a:moveTo>
                  <a:lnTo>
                    <a:pt x="684847" y="1750060"/>
                  </a:lnTo>
                  <a:lnTo>
                    <a:pt x="684847" y="1830070"/>
                  </a:lnTo>
                  <a:lnTo>
                    <a:pt x="684847" y="2169160"/>
                  </a:lnTo>
                  <a:lnTo>
                    <a:pt x="756513" y="2169160"/>
                  </a:lnTo>
                  <a:lnTo>
                    <a:pt x="756513" y="1830070"/>
                  </a:lnTo>
                  <a:lnTo>
                    <a:pt x="1062558" y="1830070"/>
                  </a:lnTo>
                  <a:lnTo>
                    <a:pt x="1062558" y="1750060"/>
                  </a:lnTo>
                  <a:close/>
                </a:path>
                <a:path w="2676525" h="3919220">
                  <a:moveTo>
                    <a:pt x="1062558" y="875030"/>
                  </a:moveTo>
                  <a:lnTo>
                    <a:pt x="684847" y="875030"/>
                  </a:lnTo>
                  <a:lnTo>
                    <a:pt x="684847" y="955040"/>
                  </a:lnTo>
                  <a:lnTo>
                    <a:pt x="684847" y="1294130"/>
                  </a:lnTo>
                  <a:lnTo>
                    <a:pt x="756513" y="1294130"/>
                  </a:lnTo>
                  <a:lnTo>
                    <a:pt x="756513" y="955040"/>
                  </a:lnTo>
                  <a:lnTo>
                    <a:pt x="1062558" y="955040"/>
                  </a:lnTo>
                  <a:lnTo>
                    <a:pt x="1062558" y="875030"/>
                  </a:lnTo>
                  <a:close/>
                </a:path>
                <a:path w="2676525" h="3919220">
                  <a:moveTo>
                    <a:pt x="1062558" y="0"/>
                  </a:moveTo>
                  <a:lnTo>
                    <a:pt x="684847" y="0"/>
                  </a:lnTo>
                  <a:lnTo>
                    <a:pt x="684847" y="80010"/>
                  </a:lnTo>
                  <a:lnTo>
                    <a:pt x="684847" y="419100"/>
                  </a:lnTo>
                  <a:lnTo>
                    <a:pt x="756513" y="419100"/>
                  </a:lnTo>
                  <a:lnTo>
                    <a:pt x="756513" y="80010"/>
                  </a:lnTo>
                  <a:lnTo>
                    <a:pt x="1062558" y="80010"/>
                  </a:lnTo>
                  <a:lnTo>
                    <a:pt x="1062558" y="0"/>
                  </a:lnTo>
                  <a:close/>
                </a:path>
                <a:path w="2676525" h="3919220">
                  <a:moveTo>
                    <a:pt x="1251445" y="2964345"/>
                  </a:moveTo>
                  <a:lnTo>
                    <a:pt x="873709" y="2964345"/>
                  </a:lnTo>
                  <a:lnTo>
                    <a:pt x="873709" y="3043771"/>
                  </a:lnTo>
                  <a:lnTo>
                    <a:pt x="1251445" y="3043771"/>
                  </a:lnTo>
                  <a:lnTo>
                    <a:pt x="1251445" y="2964345"/>
                  </a:lnTo>
                  <a:close/>
                </a:path>
                <a:path w="2676525" h="3919220">
                  <a:moveTo>
                    <a:pt x="1251445" y="2089302"/>
                  </a:moveTo>
                  <a:lnTo>
                    <a:pt x="873709" y="2089302"/>
                  </a:lnTo>
                  <a:lnTo>
                    <a:pt x="873709" y="2168728"/>
                  </a:lnTo>
                  <a:lnTo>
                    <a:pt x="1251445" y="2168728"/>
                  </a:lnTo>
                  <a:lnTo>
                    <a:pt x="1251445" y="2089302"/>
                  </a:lnTo>
                  <a:close/>
                </a:path>
                <a:path w="2676525" h="3919220">
                  <a:moveTo>
                    <a:pt x="1251445" y="1214259"/>
                  </a:moveTo>
                  <a:lnTo>
                    <a:pt x="873709" y="1214259"/>
                  </a:lnTo>
                  <a:lnTo>
                    <a:pt x="873709" y="1293685"/>
                  </a:lnTo>
                  <a:lnTo>
                    <a:pt x="1251445" y="1293685"/>
                  </a:lnTo>
                  <a:lnTo>
                    <a:pt x="1251445" y="1214259"/>
                  </a:lnTo>
                  <a:close/>
                </a:path>
                <a:path w="2676525" h="3919220">
                  <a:moveTo>
                    <a:pt x="1251445" y="339217"/>
                  </a:moveTo>
                  <a:lnTo>
                    <a:pt x="873709" y="339217"/>
                  </a:lnTo>
                  <a:lnTo>
                    <a:pt x="873709" y="418642"/>
                  </a:lnTo>
                  <a:lnTo>
                    <a:pt x="1251445" y="418642"/>
                  </a:lnTo>
                  <a:lnTo>
                    <a:pt x="1251445" y="339217"/>
                  </a:lnTo>
                  <a:close/>
                </a:path>
                <a:path w="2676525" h="3919220">
                  <a:moveTo>
                    <a:pt x="1440319" y="2964180"/>
                  </a:moveTo>
                  <a:lnTo>
                    <a:pt x="1368602" y="2964180"/>
                  </a:lnTo>
                  <a:lnTo>
                    <a:pt x="1368602" y="3303270"/>
                  </a:lnTo>
                  <a:lnTo>
                    <a:pt x="1062570" y="3303270"/>
                  </a:lnTo>
                  <a:lnTo>
                    <a:pt x="1062570" y="3383280"/>
                  </a:lnTo>
                  <a:lnTo>
                    <a:pt x="1440319" y="3383280"/>
                  </a:lnTo>
                  <a:lnTo>
                    <a:pt x="1440319" y="3303270"/>
                  </a:lnTo>
                  <a:lnTo>
                    <a:pt x="1440319" y="2964180"/>
                  </a:lnTo>
                  <a:close/>
                </a:path>
                <a:path w="2676525" h="3919220">
                  <a:moveTo>
                    <a:pt x="1440319" y="2089150"/>
                  </a:moveTo>
                  <a:lnTo>
                    <a:pt x="1368602" y="2089150"/>
                  </a:lnTo>
                  <a:lnTo>
                    <a:pt x="1368602" y="2428240"/>
                  </a:lnTo>
                  <a:lnTo>
                    <a:pt x="1062570" y="2428240"/>
                  </a:lnTo>
                  <a:lnTo>
                    <a:pt x="1062570" y="2508250"/>
                  </a:lnTo>
                  <a:lnTo>
                    <a:pt x="1440319" y="2508250"/>
                  </a:lnTo>
                  <a:lnTo>
                    <a:pt x="1440319" y="2428240"/>
                  </a:lnTo>
                  <a:lnTo>
                    <a:pt x="1440319" y="2089150"/>
                  </a:lnTo>
                  <a:close/>
                </a:path>
                <a:path w="2676525" h="3919220">
                  <a:moveTo>
                    <a:pt x="1440319" y="1214120"/>
                  </a:moveTo>
                  <a:lnTo>
                    <a:pt x="1368602" y="1214120"/>
                  </a:lnTo>
                  <a:lnTo>
                    <a:pt x="1368602" y="1553210"/>
                  </a:lnTo>
                  <a:lnTo>
                    <a:pt x="1062570" y="1553210"/>
                  </a:lnTo>
                  <a:lnTo>
                    <a:pt x="1062570" y="1633220"/>
                  </a:lnTo>
                  <a:lnTo>
                    <a:pt x="1440319" y="1633220"/>
                  </a:lnTo>
                  <a:lnTo>
                    <a:pt x="1440319" y="1553210"/>
                  </a:lnTo>
                  <a:lnTo>
                    <a:pt x="1440319" y="1214120"/>
                  </a:lnTo>
                  <a:close/>
                </a:path>
                <a:path w="2676525" h="3919220">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676525" h="3919220">
                  <a:moveTo>
                    <a:pt x="1935226" y="2625090"/>
                  </a:moveTo>
                  <a:lnTo>
                    <a:pt x="1557502" y="2625090"/>
                  </a:lnTo>
                  <a:lnTo>
                    <a:pt x="1557502" y="2705100"/>
                  </a:lnTo>
                  <a:lnTo>
                    <a:pt x="1557502" y="3044190"/>
                  </a:lnTo>
                  <a:lnTo>
                    <a:pt x="1629181" y="3044190"/>
                  </a:lnTo>
                  <a:lnTo>
                    <a:pt x="1629181" y="2705100"/>
                  </a:lnTo>
                  <a:lnTo>
                    <a:pt x="1935226" y="2705100"/>
                  </a:lnTo>
                  <a:lnTo>
                    <a:pt x="1935226" y="2625090"/>
                  </a:lnTo>
                  <a:close/>
                </a:path>
                <a:path w="2676525" h="3919220">
                  <a:moveTo>
                    <a:pt x="1935226" y="1750060"/>
                  </a:moveTo>
                  <a:lnTo>
                    <a:pt x="1557502" y="1750060"/>
                  </a:lnTo>
                  <a:lnTo>
                    <a:pt x="1557502" y="1830070"/>
                  </a:lnTo>
                  <a:lnTo>
                    <a:pt x="1557502" y="2169160"/>
                  </a:lnTo>
                  <a:lnTo>
                    <a:pt x="1629181" y="2169160"/>
                  </a:lnTo>
                  <a:lnTo>
                    <a:pt x="1629181" y="1830070"/>
                  </a:lnTo>
                  <a:lnTo>
                    <a:pt x="1935226" y="1830070"/>
                  </a:lnTo>
                  <a:lnTo>
                    <a:pt x="1935226" y="1750060"/>
                  </a:lnTo>
                  <a:close/>
                </a:path>
                <a:path w="2676525" h="3919220">
                  <a:moveTo>
                    <a:pt x="1935226" y="875030"/>
                  </a:moveTo>
                  <a:lnTo>
                    <a:pt x="1557502" y="875030"/>
                  </a:lnTo>
                  <a:lnTo>
                    <a:pt x="1557502" y="955040"/>
                  </a:lnTo>
                  <a:lnTo>
                    <a:pt x="1557502" y="1294130"/>
                  </a:lnTo>
                  <a:lnTo>
                    <a:pt x="1629181" y="1294130"/>
                  </a:lnTo>
                  <a:lnTo>
                    <a:pt x="1629181" y="955040"/>
                  </a:lnTo>
                  <a:lnTo>
                    <a:pt x="1935226" y="955040"/>
                  </a:lnTo>
                  <a:lnTo>
                    <a:pt x="1935226" y="875030"/>
                  </a:lnTo>
                  <a:close/>
                </a:path>
                <a:path w="2676525" h="3919220">
                  <a:moveTo>
                    <a:pt x="1935226" y="0"/>
                  </a:moveTo>
                  <a:lnTo>
                    <a:pt x="1557502" y="0"/>
                  </a:lnTo>
                  <a:lnTo>
                    <a:pt x="1557502" y="80010"/>
                  </a:lnTo>
                  <a:lnTo>
                    <a:pt x="1557502" y="419100"/>
                  </a:lnTo>
                  <a:lnTo>
                    <a:pt x="1629181" y="419100"/>
                  </a:lnTo>
                  <a:lnTo>
                    <a:pt x="1629181" y="80010"/>
                  </a:lnTo>
                  <a:lnTo>
                    <a:pt x="1935226" y="80010"/>
                  </a:lnTo>
                  <a:lnTo>
                    <a:pt x="1935226" y="0"/>
                  </a:lnTo>
                  <a:close/>
                </a:path>
                <a:path w="2676525" h="3919220">
                  <a:moveTo>
                    <a:pt x="2124113" y="2964345"/>
                  </a:moveTo>
                  <a:lnTo>
                    <a:pt x="1746364" y="2964345"/>
                  </a:lnTo>
                  <a:lnTo>
                    <a:pt x="1746364" y="3043771"/>
                  </a:lnTo>
                  <a:lnTo>
                    <a:pt x="2124113" y="3043771"/>
                  </a:lnTo>
                  <a:lnTo>
                    <a:pt x="2124113" y="2964345"/>
                  </a:lnTo>
                  <a:close/>
                </a:path>
                <a:path w="2676525" h="3919220">
                  <a:moveTo>
                    <a:pt x="2124113" y="2089302"/>
                  </a:moveTo>
                  <a:lnTo>
                    <a:pt x="1746364" y="2089302"/>
                  </a:lnTo>
                  <a:lnTo>
                    <a:pt x="1746364" y="2168728"/>
                  </a:lnTo>
                  <a:lnTo>
                    <a:pt x="2124113" y="2168728"/>
                  </a:lnTo>
                  <a:lnTo>
                    <a:pt x="2124113" y="2089302"/>
                  </a:lnTo>
                  <a:close/>
                </a:path>
                <a:path w="2676525" h="3919220">
                  <a:moveTo>
                    <a:pt x="2124113" y="1214259"/>
                  </a:moveTo>
                  <a:lnTo>
                    <a:pt x="1746364" y="1214259"/>
                  </a:lnTo>
                  <a:lnTo>
                    <a:pt x="1746364" y="1293685"/>
                  </a:lnTo>
                  <a:lnTo>
                    <a:pt x="2124113" y="1293685"/>
                  </a:lnTo>
                  <a:lnTo>
                    <a:pt x="2124113" y="1214259"/>
                  </a:lnTo>
                  <a:close/>
                </a:path>
                <a:path w="2676525" h="3919220">
                  <a:moveTo>
                    <a:pt x="2124113" y="339217"/>
                  </a:moveTo>
                  <a:lnTo>
                    <a:pt x="1746364" y="339217"/>
                  </a:lnTo>
                  <a:lnTo>
                    <a:pt x="1746364" y="418642"/>
                  </a:lnTo>
                  <a:lnTo>
                    <a:pt x="2124113" y="418642"/>
                  </a:lnTo>
                  <a:lnTo>
                    <a:pt x="2124113" y="339217"/>
                  </a:lnTo>
                  <a:close/>
                </a:path>
                <a:path w="2676525" h="3919220">
                  <a:moveTo>
                    <a:pt x="2312987" y="2964180"/>
                  </a:moveTo>
                  <a:lnTo>
                    <a:pt x="2241270" y="2964180"/>
                  </a:lnTo>
                  <a:lnTo>
                    <a:pt x="2241270" y="3303270"/>
                  </a:lnTo>
                  <a:lnTo>
                    <a:pt x="1935238" y="3303270"/>
                  </a:lnTo>
                  <a:lnTo>
                    <a:pt x="1935238" y="3383280"/>
                  </a:lnTo>
                  <a:lnTo>
                    <a:pt x="2312987" y="3383280"/>
                  </a:lnTo>
                  <a:lnTo>
                    <a:pt x="2312987" y="3303270"/>
                  </a:lnTo>
                  <a:lnTo>
                    <a:pt x="2312987" y="2964180"/>
                  </a:lnTo>
                  <a:close/>
                </a:path>
                <a:path w="2676525" h="3919220">
                  <a:moveTo>
                    <a:pt x="2312987" y="2089150"/>
                  </a:moveTo>
                  <a:lnTo>
                    <a:pt x="2241270" y="2089150"/>
                  </a:lnTo>
                  <a:lnTo>
                    <a:pt x="2241270" y="2428240"/>
                  </a:lnTo>
                  <a:lnTo>
                    <a:pt x="1935238" y="2428240"/>
                  </a:lnTo>
                  <a:lnTo>
                    <a:pt x="1935238" y="2508250"/>
                  </a:lnTo>
                  <a:lnTo>
                    <a:pt x="2312987" y="2508250"/>
                  </a:lnTo>
                  <a:lnTo>
                    <a:pt x="2312987" y="2428240"/>
                  </a:lnTo>
                  <a:lnTo>
                    <a:pt x="2312987" y="2089150"/>
                  </a:lnTo>
                  <a:close/>
                </a:path>
                <a:path w="2676525" h="3919220">
                  <a:moveTo>
                    <a:pt x="2312987" y="1214120"/>
                  </a:moveTo>
                  <a:lnTo>
                    <a:pt x="2241270" y="1214120"/>
                  </a:lnTo>
                  <a:lnTo>
                    <a:pt x="2241270" y="1553210"/>
                  </a:lnTo>
                  <a:lnTo>
                    <a:pt x="1935238" y="1553210"/>
                  </a:lnTo>
                  <a:lnTo>
                    <a:pt x="1935238" y="1633220"/>
                  </a:lnTo>
                  <a:lnTo>
                    <a:pt x="2312987" y="1633220"/>
                  </a:lnTo>
                  <a:lnTo>
                    <a:pt x="2312987" y="1553210"/>
                  </a:lnTo>
                  <a:lnTo>
                    <a:pt x="2312987" y="1214120"/>
                  </a:lnTo>
                  <a:close/>
                </a:path>
                <a:path w="2676525" h="3919220">
                  <a:moveTo>
                    <a:pt x="2312987" y="339090"/>
                  </a:moveTo>
                  <a:lnTo>
                    <a:pt x="2241270" y="339090"/>
                  </a:lnTo>
                  <a:lnTo>
                    <a:pt x="2241270" y="678180"/>
                  </a:lnTo>
                  <a:lnTo>
                    <a:pt x="1935238" y="678180"/>
                  </a:lnTo>
                  <a:lnTo>
                    <a:pt x="1935238" y="758190"/>
                  </a:lnTo>
                  <a:lnTo>
                    <a:pt x="2312987" y="758190"/>
                  </a:lnTo>
                  <a:lnTo>
                    <a:pt x="2312987" y="678180"/>
                  </a:lnTo>
                  <a:lnTo>
                    <a:pt x="2312987" y="339090"/>
                  </a:lnTo>
                  <a:close/>
                </a:path>
                <a:path w="2676525" h="3919220">
                  <a:moveTo>
                    <a:pt x="2676271" y="3500120"/>
                  </a:moveTo>
                  <a:lnTo>
                    <a:pt x="2430170" y="3500120"/>
                  </a:lnTo>
                  <a:lnTo>
                    <a:pt x="2430170" y="3580130"/>
                  </a:lnTo>
                  <a:lnTo>
                    <a:pt x="2430170" y="3919220"/>
                  </a:lnTo>
                  <a:lnTo>
                    <a:pt x="2501836" y="3919220"/>
                  </a:lnTo>
                  <a:lnTo>
                    <a:pt x="2501836" y="3580130"/>
                  </a:lnTo>
                  <a:lnTo>
                    <a:pt x="2676271" y="3580130"/>
                  </a:lnTo>
                  <a:lnTo>
                    <a:pt x="2676271" y="3500120"/>
                  </a:lnTo>
                  <a:close/>
                </a:path>
                <a:path w="2676525" h="3919220">
                  <a:moveTo>
                    <a:pt x="2676271" y="2625090"/>
                  </a:moveTo>
                  <a:lnTo>
                    <a:pt x="2430170" y="2625090"/>
                  </a:lnTo>
                  <a:lnTo>
                    <a:pt x="2430170" y="2705100"/>
                  </a:lnTo>
                  <a:lnTo>
                    <a:pt x="2430170" y="3044190"/>
                  </a:lnTo>
                  <a:lnTo>
                    <a:pt x="2501836" y="3044190"/>
                  </a:lnTo>
                  <a:lnTo>
                    <a:pt x="2501836" y="2705100"/>
                  </a:lnTo>
                  <a:lnTo>
                    <a:pt x="2676271" y="2705100"/>
                  </a:lnTo>
                  <a:lnTo>
                    <a:pt x="2676271" y="2625090"/>
                  </a:lnTo>
                  <a:close/>
                </a:path>
                <a:path w="2676525" h="3919220">
                  <a:moveTo>
                    <a:pt x="2676271" y="1750060"/>
                  </a:moveTo>
                  <a:lnTo>
                    <a:pt x="2430170" y="1750060"/>
                  </a:lnTo>
                  <a:lnTo>
                    <a:pt x="2430170" y="1830070"/>
                  </a:lnTo>
                  <a:lnTo>
                    <a:pt x="2430170" y="2169160"/>
                  </a:lnTo>
                  <a:lnTo>
                    <a:pt x="2501836" y="2169160"/>
                  </a:lnTo>
                  <a:lnTo>
                    <a:pt x="2501836" y="1830070"/>
                  </a:lnTo>
                  <a:lnTo>
                    <a:pt x="2676271" y="1830070"/>
                  </a:lnTo>
                  <a:lnTo>
                    <a:pt x="2676271" y="1750060"/>
                  </a:lnTo>
                  <a:close/>
                </a:path>
                <a:path w="2676525" h="3919220">
                  <a:moveTo>
                    <a:pt x="2676271" y="875030"/>
                  </a:moveTo>
                  <a:lnTo>
                    <a:pt x="2430170" y="875030"/>
                  </a:lnTo>
                  <a:lnTo>
                    <a:pt x="2430170" y="955040"/>
                  </a:lnTo>
                  <a:lnTo>
                    <a:pt x="2430170" y="1294130"/>
                  </a:lnTo>
                  <a:lnTo>
                    <a:pt x="2501836" y="1294130"/>
                  </a:lnTo>
                  <a:lnTo>
                    <a:pt x="2501836" y="955040"/>
                  </a:lnTo>
                  <a:lnTo>
                    <a:pt x="2676271" y="955040"/>
                  </a:lnTo>
                  <a:lnTo>
                    <a:pt x="2676271" y="875030"/>
                  </a:lnTo>
                  <a:close/>
                </a:path>
                <a:path w="2676525" h="3919220">
                  <a:moveTo>
                    <a:pt x="2676271" y="0"/>
                  </a:moveTo>
                  <a:lnTo>
                    <a:pt x="2430170" y="0"/>
                  </a:lnTo>
                  <a:lnTo>
                    <a:pt x="2430170" y="80010"/>
                  </a:lnTo>
                  <a:lnTo>
                    <a:pt x="2430170" y="419100"/>
                  </a:lnTo>
                  <a:lnTo>
                    <a:pt x="2501836" y="419100"/>
                  </a:lnTo>
                  <a:lnTo>
                    <a:pt x="2501836" y="80010"/>
                  </a:lnTo>
                  <a:lnTo>
                    <a:pt x="2676271" y="80010"/>
                  </a:lnTo>
                  <a:lnTo>
                    <a:pt x="2676271" y="0"/>
                  </a:lnTo>
                  <a:close/>
                </a:path>
                <a:path w="2676525" h="3919220">
                  <a:moveTo>
                    <a:pt x="2676283" y="3839375"/>
                  </a:moveTo>
                  <a:lnTo>
                    <a:pt x="2619032" y="3839375"/>
                  </a:lnTo>
                  <a:lnTo>
                    <a:pt x="2619032" y="3918813"/>
                  </a:lnTo>
                  <a:lnTo>
                    <a:pt x="2676283" y="3918813"/>
                  </a:lnTo>
                  <a:lnTo>
                    <a:pt x="2676283" y="3839375"/>
                  </a:lnTo>
                  <a:close/>
                </a:path>
                <a:path w="2676525" h="3919220">
                  <a:moveTo>
                    <a:pt x="2676283" y="2964345"/>
                  </a:moveTo>
                  <a:lnTo>
                    <a:pt x="2619032" y="2964345"/>
                  </a:lnTo>
                  <a:lnTo>
                    <a:pt x="2619032" y="3043771"/>
                  </a:lnTo>
                  <a:lnTo>
                    <a:pt x="2676283" y="3043771"/>
                  </a:lnTo>
                  <a:lnTo>
                    <a:pt x="2676283" y="2964345"/>
                  </a:lnTo>
                  <a:close/>
                </a:path>
                <a:path w="2676525" h="3919220">
                  <a:moveTo>
                    <a:pt x="2676283" y="2089302"/>
                  </a:moveTo>
                  <a:lnTo>
                    <a:pt x="2619032" y="2089302"/>
                  </a:lnTo>
                  <a:lnTo>
                    <a:pt x="2619032" y="2168728"/>
                  </a:lnTo>
                  <a:lnTo>
                    <a:pt x="2676283" y="2168728"/>
                  </a:lnTo>
                  <a:lnTo>
                    <a:pt x="2676283" y="2089302"/>
                  </a:lnTo>
                  <a:close/>
                </a:path>
                <a:path w="2676525" h="3919220">
                  <a:moveTo>
                    <a:pt x="2676283" y="1214259"/>
                  </a:moveTo>
                  <a:lnTo>
                    <a:pt x="2619032" y="1214259"/>
                  </a:lnTo>
                  <a:lnTo>
                    <a:pt x="2619032" y="1293685"/>
                  </a:lnTo>
                  <a:lnTo>
                    <a:pt x="2676283" y="1293685"/>
                  </a:lnTo>
                  <a:lnTo>
                    <a:pt x="2676283" y="1214259"/>
                  </a:lnTo>
                  <a:close/>
                </a:path>
                <a:path w="2676525" h="3919220">
                  <a:moveTo>
                    <a:pt x="2676283" y="339217"/>
                  </a:moveTo>
                  <a:lnTo>
                    <a:pt x="2619032" y="339217"/>
                  </a:lnTo>
                  <a:lnTo>
                    <a:pt x="2619032" y="418642"/>
                  </a:lnTo>
                  <a:lnTo>
                    <a:pt x="2676283" y="418642"/>
                  </a:lnTo>
                  <a:lnTo>
                    <a:pt x="2676283" y="339217"/>
                  </a:lnTo>
                  <a:close/>
                </a:path>
              </a:pathLst>
            </a:custGeom>
            <a:solidFill>
              <a:srgbClr val="338B93"/>
            </a:solidFill>
          </p:spPr>
          <p:txBody>
            <a:bodyPr wrap="square" lIns="0" tIns="0" rIns="0" bIns="0" rtlCol="0"/>
            <a:lstStyle/>
            <a:p>
              <a:endParaRPr/>
            </a:p>
          </p:txBody>
        </p:sp>
        <p:sp>
          <p:nvSpPr>
            <p:cNvPr id="12" name="object 5">
              <a:extLst>
                <a:ext uri="{FF2B5EF4-FFF2-40B4-BE49-F238E27FC236}">
                  <a16:creationId xmlns:a16="http://schemas.microsoft.com/office/drawing/2014/main" id="{06D248B9-88AC-AB96-F388-FDBA6BB61B7C}"/>
                </a:ext>
              </a:extLst>
            </p:cNvPr>
            <p:cNvSpPr/>
            <p:nvPr/>
          </p:nvSpPr>
          <p:spPr>
            <a:xfrm>
              <a:off x="17427817" y="3500125"/>
              <a:ext cx="2676525" cy="4258310"/>
            </a:xfrm>
            <a:custGeom>
              <a:avLst/>
              <a:gdLst/>
              <a:ahLst/>
              <a:cxnLst/>
              <a:rect l="l" t="t" r="r" b="b"/>
              <a:pathLst>
                <a:path w="2676525" h="4258309">
                  <a:moveTo>
                    <a:pt x="189890" y="2625179"/>
                  </a:moveTo>
                  <a:lnTo>
                    <a:pt x="0" y="2625179"/>
                  </a:lnTo>
                  <a:lnTo>
                    <a:pt x="0" y="2704668"/>
                  </a:lnTo>
                  <a:lnTo>
                    <a:pt x="189890" y="2704668"/>
                  </a:lnTo>
                  <a:lnTo>
                    <a:pt x="189890" y="2625179"/>
                  </a:lnTo>
                  <a:close/>
                </a:path>
                <a:path w="2676525" h="4258309">
                  <a:moveTo>
                    <a:pt x="189890" y="1750123"/>
                  </a:moveTo>
                  <a:lnTo>
                    <a:pt x="0" y="1750123"/>
                  </a:lnTo>
                  <a:lnTo>
                    <a:pt x="0" y="1829625"/>
                  </a:lnTo>
                  <a:lnTo>
                    <a:pt x="189890" y="1829625"/>
                  </a:lnTo>
                  <a:lnTo>
                    <a:pt x="189890" y="1750123"/>
                  </a:lnTo>
                  <a:close/>
                </a:path>
                <a:path w="2676525" h="4258309">
                  <a:moveTo>
                    <a:pt x="189890" y="875093"/>
                  </a:moveTo>
                  <a:lnTo>
                    <a:pt x="0" y="875093"/>
                  </a:lnTo>
                  <a:lnTo>
                    <a:pt x="0" y="954582"/>
                  </a:lnTo>
                  <a:lnTo>
                    <a:pt x="189890" y="954582"/>
                  </a:lnTo>
                  <a:lnTo>
                    <a:pt x="189890" y="875093"/>
                  </a:lnTo>
                  <a:close/>
                </a:path>
                <a:path w="2676525" h="4258309">
                  <a:moveTo>
                    <a:pt x="189890" y="50"/>
                  </a:moveTo>
                  <a:lnTo>
                    <a:pt x="0" y="50"/>
                  </a:lnTo>
                  <a:lnTo>
                    <a:pt x="0" y="79540"/>
                  </a:lnTo>
                  <a:lnTo>
                    <a:pt x="189890" y="79540"/>
                  </a:lnTo>
                  <a:lnTo>
                    <a:pt x="189890" y="50"/>
                  </a:lnTo>
                  <a:close/>
                </a:path>
                <a:path w="2676525" h="4258309">
                  <a:moveTo>
                    <a:pt x="378790" y="2964383"/>
                  </a:moveTo>
                  <a:lnTo>
                    <a:pt x="1041" y="2964383"/>
                  </a:lnTo>
                  <a:lnTo>
                    <a:pt x="1041" y="3043821"/>
                  </a:lnTo>
                  <a:lnTo>
                    <a:pt x="378790" y="3043821"/>
                  </a:lnTo>
                  <a:lnTo>
                    <a:pt x="378790" y="2964383"/>
                  </a:lnTo>
                  <a:close/>
                </a:path>
                <a:path w="2676525" h="4258309">
                  <a:moveTo>
                    <a:pt x="378790" y="2089340"/>
                  </a:moveTo>
                  <a:lnTo>
                    <a:pt x="1041" y="2089340"/>
                  </a:lnTo>
                  <a:lnTo>
                    <a:pt x="1041" y="2168779"/>
                  </a:lnTo>
                  <a:lnTo>
                    <a:pt x="378790" y="2168779"/>
                  </a:lnTo>
                  <a:lnTo>
                    <a:pt x="378790" y="2089340"/>
                  </a:lnTo>
                  <a:close/>
                </a:path>
                <a:path w="2676525" h="4258309">
                  <a:moveTo>
                    <a:pt x="378790" y="1214297"/>
                  </a:moveTo>
                  <a:lnTo>
                    <a:pt x="1041" y="1214297"/>
                  </a:lnTo>
                  <a:lnTo>
                    <a:pt x="1041" y="1293736"/>
                  </a:lnTo>
                  <a:lnTo>
                    <a:pt x="378790" y="1293736"/>
                  </a:lnTo>
                  <a:lnTo>
                    <a:pt x="378790" y="1214297"/>
                  </a:lnTo>
                  <a:close/>
                </a:path>
                <a:path w="2676525" h="4258309">
                  <a:moveTo>
                    <a:pt x="378790" y="339255"/>
                  </a:moveTo>
                  <a:lnTo>
                    <a:pt x="1041" y="339255"/>
                  </a:lnTo>
                  <a:lnTo>
                    <a:pt x="1041" y="418693"/>
                  </a:lnTo>
                  <a:lnTo>
                    <a:pt x="378790" y="418693"/>
                  </a:lnTo>
                  <a:lnTo>
                    <a:pt x="378790" y="339255"/>
                  </a:lnTo>
                  <a:close/>
                </a:path>
                <a:path w="2676525" h="4258309">
                  <a:moveTo>
                    <a:pt x="567651" y="2964180"/>
                  </a:moveTo>
                  <a:lnTo>
                    <a:pt x="495935" y="2964180"/>
                  </a:lnTo>
                  <a:lnTo>
                    <a:pt x="495935" y="3303270"/>
                  </a:lnTo>
                  <a:lnTo>
                    <a:pt x="189903" y="3303270"/>
                  </a:lnTo>
                  <a:lnTo>
                    <a:pt x="189903" y="3383280"/>
                  </a:lnTo>
                  <a:lnTo>
                    <a:pt x="567651" y="3383280"/>
                  </a:lnTo>
                  <a:lnTo>
                    <a:pt x="567651" y="3303270"/>
                  </a:lnTo>
                  <a:lnTo>
                    <a:pt x="567651" y="2964180"/>
                  </a:lnTo>
                  <a:close/>
                </a:path>
                <a:path w="2676525" h="4258309">
                  <a:moveTo>
                    <a:pt x="567651" y="2089150"/>
                  </a:moveTo>
                  <a:lnTo>
                    <a:pt x="495935" y="2089150"/>
                  </a:lnTo>
                  <a:lnTo>
                    <a:pt x="495935" y="2428240"/>
                  </a:lnTo>
                  <a:lnTo>
                    <a:pt x="189903" y="2428240"/>
                  </a:lnTo>
                  <a:lnTo>
                    <a:pt x="189903" y="2508250"/>
                  </a:lnTo>
                  <a:lnTo>
                    <a:pt x="567651" y="2508250"/>
                  </a:lnTo>
                  <a:lnTo>
                    <a:pt x="567651" y="2428240"/>
                  </a:lnTo>
                  <a:lnTo>
                    <a:pt x="567651" y="2089150"/>
                  </a:lnTo>
                  <a:close/>
                </a:path>
                <a:path w="2676525" h="4258309">
                  <a:moveTo>
                    <a:pt x="567651" y="1214120"/>
                  </a:moveTo>
                  <a:lnTo>
                    <a:pt x="495935" y="1214120"/>
                  </a:lnTo>
                  <a:lnTo>
                    <a:pt x="495935" y="1553210"/>
                  </a:lnTo>
                  <a:lnTo>
                    <a:pt x="189903" y="1553210"/>
                  </a:lnTo>
                  <a:lnTo>
                    <a:pt x="189903" y="1633220"/>
                  </a:lnTo>
                  <a:lnTo>
                    <a:pt x="567651" y="1633220"/>
                  </a:lnTo>
                  <a:lnTo>
                    <a:pt x="567651" y="1553210"/>
                  </a:lnTo>
                  <a:lnTo>
                    <a:pt x="567651" y="1214120"/>
                  </a:lnTo>
                  <a:close/>
                </a:path>
                <a:path w="2676525" h="4258309">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676525" h="4258309">
                  <a:moveTo>
                    <a:pt x="1062558" y="2625090"/>
                  </a:moveTo>
                  <a:lnTo>
                    <a:pt x="684847" y="2625090"/>
                  </a:lnTo>
                  <a:lnTo>
                    <a:pt x="684847" y="2705100"/>
                  </a:lnTo>
                  <a:lnTo>
                    <a:pt x="684847" y="3044190"/>
                  </a:lnTo>
                  <a:lnTo>
                    <a:pt x="756513" y="3044190"/>
                  </a:lnTo>
                  <a:lnTo>
                    <a:pt x="756513" y="2705100"/>
                  </a:lnTo>
                  <a:lnTo>
                    <a:pt x="1062558" y="2705100"/>
                  </a:lnTo>
                  <a:lnTo>
                    <a:pt x="1062558" y="2625090"/>
                  </a:lnTo>
                  <a:close/>
                </a:path>
                <a:path w="2676525" h="4258309">
                  <a:moveTo>
                    <a:pt x="1062558" y="1750060"/>
                  </a:moveTo>
                  <a:lnTo>
                    <a:pt x="684847" y="1750060"/>
                  </a:lnTo>
                  <a:lnTo>
                    <a:pt x="684847" y="1830070"/>
                  </a:lnTo>
                  <a:lnTo>
                    <a:pt x="684847" y="2169160"/>
                  </a:lnTo>
                  <a:lnTo>
                    <a:pt x="756513" y="2169160"/>
                  </a:lnTo>
                  <a:lnTo>
                    <a:pt x="756513" y="1830070"/>
                  </a:lnTo>
                  <a:lnTo>
                    <a:pt x="1062558" y="1830070"/>
                  </a:lnTo>
                  <a:lnTo>
                    <a:pt x="1062558" y="1750060"/>
                  </a:lnTo>
                  <a:close/>
                </a:path>
                <a:path w="2676525" h="4258309">
                  <a:moveTo>
                    <a:pt x="1062558" y="875030"/>
                  </a:moveTo>
                  <a:lnTo>
                    <a:pt x="684847" y="875030"/>
                  </a:lnTo>
                  <a:lnTo>
                    <a:pt x="684847" y="955040"/>
                  </a:lnTo>
                  <a:lnTo>
                    <a:pt x="684847" y="1294130"/>
                  </a:lnTo>
                  <a:lnTo>
                    <a:pt x="756513" y="1294130"/>
                  </a:lnTo>
                  <a:lnTo>
                    <a:pt x="756513" y="955040"/>
                  </a:lnTo>
                  <a:lnTo>
                    <a:pt x="1062558" y="955040"/>
                  </a:lnTo>
                  <a:lnTo>
                    <a:pt x="1062558" y="875030"/>
                  </a:lnTo>
                  <a:close/>
                </a:path>
                <a:path w="2676525" h="4258309">
                  <a:moveTo>
                    <a:pt x="1062558" y="0"/>
                  </a:moveTo>
                  <a:lnTo>
                    <a:pt x="684847" y="0"/>
                  </a:lnTo>
                  <a:lnTo>
                    <a:pt x="684847" y="80010"/>
                  </a:lnTo>
                  <a:lnTo>
                    <a:pt x="684847" y="419100"/>
                  </a:lnTo>
                  <a:lnTo>
                    <a:pt x="756513" y="419100"/>
                  </a:lnTo>
                  <a:lnTo>
                    <a:pt x="756513" y="80010"/>
                  </a:lnTo>
                  <a:lnTo>
                    <a:pt x="1062558" y="80010"/>
                  </a:lnTo>
                  <a:lnTo>
                    <a:pt x="1062558" y="0"/>
                  </a:lnTo>
                  <a:close/>
                </a:path>
                <a:path w="2676525" h="4258309">
                  <a:moveTo>
                    <a:pt x="1251445" y="2964383"/>
                  </a:moveTo>
                  <a:lnTo>
                    <a:pt x="873709" y="2964383"/>
                  </a:lnTo>
                  <a:lnTo>
                    <a:pt x="873709" y="3043821"/>
                  </a:lnTo>
                  <a:lnTo>
                    <a:pt x="1251445" y="3043821"/>
                  </a:lnTo>
                  <a:lnTo>
                    <a:pt x="1251445" y="2964383"/>
                  </a:lnTo>
                  <a:close/>
                </a:path>
                <a:path w="2676525" h="4258309">
                  <a:moveTo>
                    <a:pt x="1251445" y="2089340"/>
                  </a:moveTo>
                  <a:lnTo>
                    <a:pt x="873709" y="2089340"/>
                  </a:lnTo>
                  <a:lnTo>
                    <a:pt x="873709" y="2168779"/>
                  </a:lnTo>
                  <a:lnTo>
                    <a:pt x="1251445" y="2168779"/>
                  </a:lnTo>
                  <a:lnTo>
                    <a:pt x="1251445" y="2089340"/>
                  </a:lnTo>
                  <a:close/>
                </a:path>
                <a:path w="2676525" h="4258309">
                  <a:moveTo>
                    <a:pt x="1251445" y="1214297"/>
                  </a:moveTo>
                  <a:lnTo>
                    <a:pt x="873709" y="1214297"/>
                  </a:lnTo>
                  <a:lnTo>
                    <a:pt x="873709" y="1293736"/>
                  </a:lnTo>
                  <a:lnTo>
                    <a:pt x="1251445" y="1293736"/>
                  </a:lnTo>
                  <a:lnTo>
                    <a:pt x="1251445" y="1214297"/>
                  </a:lnTo>
                  <a:close/>
                </a:path>
                <a:path w="2676525" h="4258309">
                  <a:moveTo>
                    <a:pt x="1251445" y="339255"/>
                  </a:moveTo>
                  <a:lnTo>
                    <a:pt x="873709" y="339255"/>
                  </a:lnTo>
                  <a:lnTo>
                    <a:pt x="873709" y="418693"/>
                  </a:lnTo>
                  <a:lnTo>
                    <a:pt x="1251445" y="418693"/>
                  </a:lnTo>
                  <a:lnTo>
                    <a:pt x="1251445" y="339255"/>
                  </a:lnTo>
                  <a:close/>
                </a:path>
                <a:path w="2676525" h="4258309">
                  <a:moveTo>
                    <a:pt x="1440319" y="2964180"/>
                  </a:moveTo>
                  <a:lnTo>
                    <a:pt x="1368602" y="2964180"/>
                  </a:lnTo>
                  <a:lnTo>
                    <a:pt x="1368602" y="3303270"/>
                  </a:lnTo>
                  <a:lnTo>
                    <a:pt x="1062570" y="3303270"/>
                  </a:lnTo>
                  <a:lnTo>
                    <a:pt x="1062570" y="3383280"/>
                  </a:lnTo>
                  <a:lnTo>
                    <a:pt x="1440319" y="3383280"/>
                  </a:lnTo>
                  <a:lnTo>
                    <a:pt x="1440319" y="3303270"/>
                  </a:lnTo>
                  <a:lnTo>
                    <a:pt x="1440319" y="2964180"/>
                  </a:lnTo>
                  <a:close/>
                </a:path>
                <a:path w="2676525" h="4258309">
                  <a:moveTo>
                    <a:pt x="1440319" y="2089150"/>
                  </a:moveTo>
                  <a:lnTo>
                    <a:pt x="1368602" y="2089150"/>
                  </a:lnTo>
                  <a:lnTo>
                    <a:pt x="1368602" y="2428240"/>
                  </a:lnTo>
                  <a:lnTo>
                    <a:pt x="1062570" y="2428240"/>
                  </a:lnTo>
                  <a:lnTo>
                    <a:pt x="1062570" y="2508250"/>
                  </a:lnTo>
                  <a:lnTo>
                    <a:pt x="1440319" y="2508250"/>
                  </a:lnTo>
                  <a:lnTo>
                    <a:pt x="1440319" y="2428240"/>
                  </a:lnTo>
                  <a:lnTo>
                    <a:pt x="1440319" y="2089150"/>
                  </a:lnTo>
                  <a:close/>
                </a:path>
                <a:path w="2676525" h="4258309">
                  <a:moveTo>
                    <a:pt x="1440319" y="1214120"/>
                  </a:moveTo>
                  <a:lnTo>
                    <a:pt x="1368602" y="1214120"/>
                  </a:lnTo>
                  <a:lnTo>
                    <a:pt x="1368602" y="1553210"/>
                  </a:lnTo>
                  <a:lnTo>
                    <a:pt x="1062570" y="1553210"/>
                  </a:lnTo>
                  <a:lnTo>
                    <a:pt x="1062570" y="1633220"/>
                  </a:lnTo>
                  <a:lnTo>
                    <a:pt x="1440319" y="1633220"/>
                  </a:lnTo>
                  <a:lnTo>
                    <a:pt x="1440319" y="1553210"/>
                  </a:lnTo>
                  <a:lnTo>
                    <a:pt x="1440319" y="1214120"/>
                  </a:lnTo>
                  <a:close/>
                </a:path>
                <a:path w="2676525" h="4258309">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676525" h="4258309">
                  <a:moveTo>
                    <a:pt x="1935226" y="2625090"/>
                  </a:moveTo>
                  <a:lnTo>
                    <a:pt x="1557502" y="2625090"/>
                  </a:lnTo>
                  <a:lnTo>
                    <a:pt x="1557502" y="2705100"/>
                  </a:lnTo>
                  <a:lnTo>
                    <a:pt x="1557502" y="3044190"/>
                  </a:lnTo>
                  <a:lnTo>
                    <a:pt x="1629181" y="3044190"/>
                  </a:lnTo>
                  <a:lnTo>
                    <a:pt x="1629181" y="2705100"/>
                  </a:lnTo>
                  <a:lnTo>
                    <a:pt x="1935226" y="2705100"/>
                  </a:lnTo>
                  <a:lnTo>
                    <a:pt x="1935226" y="2625090"/>
                  </a:lnTo>
                  <a:close/>
                </a:path>
                <a:path w="2676525" h="4258309">
                  <a:moveTo>
                    <a:pt x="1935226" y="1750060"/>
                  </a:moveTo>
                  <a:lnTo>
                    <a:pt x="1557502" y="1750060"/>
                  </a:lnTo>
                  <a:lnTo>
                    <a:pt x="1557502" y="1830070"/>
                  </a:lnTo>
                  <a:lnTo>
                    <a:pt x="1557502" y="2169160"/>
                  </a:lnTo>
                  <a:lnTo>
                    <a:pt x="1629181" y="2169160"/>
                  </a:lnTo>
                  <a:lnTo>
                    <a:pt x="1629181" y="1830070"/>
                  </a:lnTo>
                  <a:lnTo>
                    <a:pt x="1935226" y="1830070"/>
                  </a:lnTo>
                  <a:lnTo>
                    <a:pt x="1935226" y="1750060"/>
                  </a:lnTo>
                  <a:close/>
                </a:path>
                <a:path w="2676525" h="4258309">
                  <a:moveTo>
                    <a:pt x="1935226" y="875030"/>
                  </a:moveTo>
                  <a:lnTo>
                    <a:pt x="1557502" y="875030"/>
                  </a:lnTo>
                  <a:lnTo>
                    <a:pt x="1557502" y="955040"/>
                  </a:lnTo>
                  <a:lnTo>
                    <a:pt x="1557502" y="1294130"/>
                  </a:lnTo>
                  <a:lnTo>
                    <a:pt x="1629181" y="1294130"/>
                  </a:lnTo>
                  <a:lnTo>
                    <a:pt x="1629181" y="955040"/>
                  </a:lnTo>
                  <a:lnTo>
                    <a:pt x="1935226" y="955040"/>
                  </a:lnTo>
                  <a:lnTo>
                    <a:pt x="1935226" y="875030"/>
                  </a:lnTo>
                  <a:close/>
                </a:path>
                <a:path w="2676525" h="4258309">
                  <a:moveTo>
                    <a:pt x="1935226" y="0"/>
                  </a:moveTo>
                  <a:lnTo>
                    <a:pt x="1557502" y="0"/>
                  </a:lnTo>
                  <a:lnTo>
                    <a:pt x="1557502" y="80010"/>
                  </a:lnTo>
                  <a:lnTo>
                    <a:pt x="1557502" y="419100"/>
                  </a:lnTo>
                  <a:lnTo>
                    <a:pt x="1629181" y="419100"/>
                  </a:lnTo>
                  <a:lnTo>
                    <a:pt x="1629181" y="80010"/>
                  </a:lnTo>
                  <a:lnTo>
                    <a:pt x="1935226" y="80010"/>
                  </a:lnTo>
                  <a:lnTo>
                    <a:pt x="1935226" y="0"/>
                  </a:lnTo>
                  <a:close/>
                </a:path>
                <a:path w="2676525" h="4258309">
                  <a:moveTo>
                    <a:pt x="2124113" y="2964383"/>
                  </a:moveTo>
                  <a:lnTo>
                    <a:pt x="1746364" y="2964383"/>
                  </a:lnTo>
                  <a:lnTo>
                    <a:pt x="1746364" y="3043821"/>
                  </a:lnTo>
                  <a:lnTo>
                    <a:pt x="2124113" y="3043821"/>
                  </a:lnTo>
                  <a:lnTo>
                    <a:pt x="2124113" y="2964383"/>
                  </a:lnTo>
                  <a:close/>
                </a:path>
                <a:path w="2676525" h="4258309">
                  <a:moveTo>
                    <a:pt x="2124113" y="2089340"/>
                  </a:moveTo>
                  <a:lnTo>
                    <a:pt x="1746364" y="2089340"/>
                  </a:lnTo>
                  <a:lnTo>
                    <a:pt x="1746364" y="2168779"/>
                  </a:lnTo>
                  <a:lnTo>
                    <a:pt x="2124113" y="2168779"/>
                  </a:lnTo>
                  <a:lnTo>
                    <a:pt x="2124113" y="2089340"/>
                  </a:lnTo>
                  <a:close/>
                </a:path>
                <a:path w="2676525" h="4258309">
                  <a:moveTo>
                    <a:pt x="2124113" y="1214297"/>
                  </a:moveTo>
                  <a:lnTo>
                    <a:pt x="1746364" y="1214297"/>
                  </a:lnTo>
                  <a:lnTo>
                    <a:pt x="1746364" y="1293736"/>
                  </a:lnTo>
                  <a:lnTo>
                    <a:pt x="2124113" y="1293736"/>
                  </a:lnTo>
                  <a:lnTo>
                    <a:pt x="2124113" y="1214297"/>
                  </a:lnTo>
                  <a:close/>
                </a:path>
                <a:path w="2676525" h="4258309">
                  <a:moveTo>
                    <a:pt x="2124113" y="339255"/>
                  </a:moveTo>
                  <a:lnTo>
                    <a:pt x="1746364" y="339255"/>
                  </a:lnTo>
                  <a:lnTo>
                    <a:pt x="1746364" y="418693"/>
                  </a:lnTo>
                  <a:lnTo>
                    <a:pt x="2124113" y="418693"/>
                  </a:lnTo>
                  <a:lnTo>
                    <a:pt x="2124113" y="339255"/>
                  </a:lnTo>
                  <a:close/>
                </a:path>
                <a:path w="2676525" h="4258309">
                  <a:moveTo>
                    <a:pt x="2312987" y="3839210"/>
                  </a:moveTo>
                  <a:lnTo>
                    <a:pt x="2241270" y="3839210"/>
                  </a:lnTo>
                  <a:lnTo>
                    <a:pt x="2241270" y="4178300"/>
                  </a:lnTo>
                  <a:lnTo>
                    <a:pt x="1935238" y="4178300"/>
                  </a:lnTo>
                  <a:lnTo>
                    <a:pt x="1935238" y="4258310"/>
                  </a:lnTo>
                  <a:lnTo>
                    <a:pt x="2312987" y="4258310"/>
                  </a:lnTo>
                  <a:lnTo>
                    <a:pt x="2312987" y="4178300"/>
                  </a:lnTo>
                  <a:lnTo>
                    <a:pt x="2312987" y="3839210"/>
                  </a:lnTo>
                  <a:close/>
                </a:path>
                <a:path w="2676525" h="4258309">
                  <a:moveTo>
                    <a:pt x="2312987" y="2964180"/>
                  </a:moveTo>
                  <a:lnTo>
                    <a:pt x="2241270" y="2964180"/>
                  </a:lnTo>
                  <a:lnTo>
                    <a:pt x="2241270" y="3303270"/>
                  </a:lnTo>
                  <a:lnTo>
                    <a:pt x="1935238" y="3303270"/>
                  </a:lnTo>
                  <a:lnTo>
                    <a:pt x="1935238" y="3383280"/>
                  </a:lnTo>
                  <a:lnTo>
                    <a:pt x="2312987" y="3383280"/>
                  </a:lnTo>
                  <a:lnTo>
                    <a:pt x="2312987" y="3303270"/>
                  </a:lnTo>
                  <a:lnTo>
                    <a:pt x="2312987" y="2964180"/>
                  </a:lnTo>
                  <a:close/>
                </a:path>
                <a:path w="2676525" h="4258309">
                  <a:moveTo>
                    <a:pt x="2312987" y="2089150"/>
                  </a:moveTo>
                  <a:lnTo>
                    <a:pt x="2241270" y="2089150"/>
                  </a:lnTo>
                  <a:lnTo>
                    <a:pt x="2241270" y="2428240"/>
                  </a:lnTo>
                  <a:lnTo>
                    <a:pt x="1935238" y="2428240"/>
                  </a:lnTo>
                  <a:lnTo>
                    <a:pt x="1935238" y="2508250"/>
                  </a:lnTo>
                  <a:lnTo>
                    <a:pt x="2312987" y="2508250"/>
                  </a:lnTo>
                  <a:lnTo>
                    <a:pt x="2312987" y="2428240"/>
                  </a:lnTo>
                  <a:lnTo>
                    <a:pt x="2312987" y="2089150"/>
                  </a:lnTo>
                  <a:close/>
                </a:path>
                <a:path w="2676525" h="4258309">
                  <a:moveTo>
                    <a:pt x="2312987" y="1214120"/>
                  </a:moveTo>
                  <a:lnTo>
                    <a:pt x="2241270" y="1214120"/>
                  </a:lnTo>
                  <a:lnTo>
                    <a:pt x="2241270" y="1553210"/>
                  </a:lnTo>
                  <a:lnTo>
                    <a:pt x="1935238" y="1553210"/>
                  </a:lnTo>
                  <a:lnTo>
                    <a:pt x="1935238" y="1633220"/>
                  </a:lnTo>
                  <a:lnTo>
                    <a:pt x="2312987" y="1633220"/>
                  </a:lnTo>
                  <a:lnTo>
                    <a:pt x="2312987" y="1553210"/>
                  </a:lnTo>
                  <a:lnTo>
                    <a:pt x="2312987" y="1214120"/>
                  </a:lnTo>
                  <a:close/>
                </a:path>
                <a:path w="2676525" h="4258309">
                  <a:moveTo>
                    <a:pt x="2312987" y="339090"/>
                  </a:moveTo>
                  <a:lnTo>
                    <a:pt x="2241270" y="339090"/>
                  </a:lnTo>
                  <a:lnTo>
                    <a:pt x="2241270" y="678180"/>
                  </a:lnTo>
                  <a:lnTo>
                    <a:pt x="1935238" y="678180"/>
                  </a:lnTo>
                  <a:lnTo>
                    <a:pt x="1935238" y="758190"/>
                  </a:lnTo>
                  <a:lnTo>
                    <a:pt x="2312987" y="758190"/>
                  </a:lnTo>
                  <a:lnTo>
                    <a:pt x="2312987" y="678180"/>
                  </a:lnTo>
                  <a:lnTo>
                    <a:pt x="2312987" y="339090"/>
                  </a:lnTo>
                  <a:close/>
                </a:path>
                <a:path w="2676525" h="4258309">
                  <a:moveTo>
                    <a:pt x="2676271" y="3500120"/>
                  </a:moveTo>
                  <a:lnTo>
                    <a:pt x="2430170" y="3500120"/>
                  </a:lnTo>
                  <a:lnTo>
                    <a:pt x="2430170" y="3580130"/>
                  </a:lnTo>
                  <a:lnTo>
                    <a:pt x="2430170" y="3919220"/>
                  </a:lnTo>
                  <a:lnTo>
                    <a:pt x="2501836" y="3919220"/>
                  </a:lnTo>
                  <a:lnTo>
                    <a:pt x="2501836" y="3580130"/>
                  </a:lnTo>
                  <a:lnTo>
                    <a:pt x="2676271" y="3580130"/>
                  </a:lnTo>
                  <a:lnTo>
                    <a:pt x="2676271" y="3500120"/>
                  </a:lnTo>
                  <a:close/>
                </a:path>
                <a:path w="2676525" h="4258309">
                  <a:moveTo>
                    <a:pt x="2676271" y="2625090"/>
                  </a:moveTo>
                  <a:lnTo>
                    <a:pt x="2430170" y="2625090"/>
                  </a:lnTo>
                  <a:lnTo>
                    <a:pt x="2430170" y="2705100"/>
                  </a:lnTo>
                  <a:lnTo>
                    <a:pt x="2430170" y="3044190"/>
                  </a:lnTo>
                  <a:lnTo>
                    <a:pt x="2501836" y="3044190"/>
                  </a:lnTo>
                  <a:lnTo>
                    <a:pt x="2501836" y="2705100"/>
                  </a:lnTo>
                  <a:lnTo>
                    <a:pt x="2676271" y="2705100"/>
                  </a:lnTo>
                  <a:lnTo>
                    <a:pt x="2676271" y="2625090"/>
                  </a:lnTo>
                  <a:close/>
                </a:path>
                <a:path w="2676525" h="4258309">
                  <a:moveTo>
                    <a:pt x="2676271" y="1750060"/>
                  </a:moveTo>
                  <a:lnTo>
                    <a:pt x="2430170" y="1750060"/>
                  </a:lnTo>
                  <a:lnTo>
                    <a:pt x="2430170" y="1830070"/>
                  </a:lnTo>
                  <a:lnTo>
                    <a:pt x="2430170" y="2169160"/>
                  </a:lnTo>
                  <a:lnTo>
                    <a:pt x="2501836" y="2169160"/>
                  </a:lnTo>
                  <a:lnTo>
                    <a:pt x="2501836" y="1830070"/>
                  </a:lnTo>
                  <a:lnTo>
                    <a:pt x="2676271" y="1830070"/>
                  </a:lnTo>
                  <a:lnTo>
                    <a:pt x="2676271" y="1750060"/>
                  </a:lnTo>
                  <a:close/>
                </a:path>
                <a:path w="2676525" h="4258309">
                  <a:moveTo>
                    <a:pt x="2676271" y="875030"/>
                  </a:moveTo>
                  <a:lnTo>
                    <a:pt x="2430170" y="875030"/>
                  </a:lnTo>
                  <a:lnTo>
                    <a:pt x="2430170" y="955040"/>
                  </a:lnTo>
                  <a:lnTo>
                    <a:pt x="2430170" y="1294130"/>
                  </a:lnTo>
                  <a:lnTo>
                    <a:pt x="2501836" y="1294130"/>
                  </a:lnTo>
                  <a:lnTo>
                    <a:pt x="2501836" y="955040"/>
                  </a:lnTo>
                  <a:lnTo>
                    <a:pt x="2676271" y="955040"/>
                  </a:lnTo>
                  <a:lnTo>
                    <a:pt x="2676271" y="875030"/>
                  </a:lnTo>
                  <a:close/>
                </a:path>
                <a:path w="2676525" h="4258309">
                  <a:moveTo>
                    <a:pt x="2676283" y="3839426"/>
                  </a:moveTo>
                  <a:lnTo>
                    <a:pt x="2619032" y="3839426"/>
                  </a:lnTo>
                  <a:lnTo>
                    <a:pt x="2619032" y="3918864"/>
                  </a:lnTo>
                  <a:lnTo>
                    <a:pt x="2676283" y="3918864"/>
                  </a:lnTo>
                  <a:lnTo>
                    <a:pt x="2676283" y="3839426"/>
                  </a:lnTo>
                  <a:close/>
                </a:path>
                <a:path w="2676525" h="4258309">
                  <a:moveTo>
                    <a:pt x="2676283" y="2964383"/>
                  </a:moveTo>
                  <a:lnTo>
                    <a:pt x="2619032" y="2964383"/>
                  </a:lnTo>
                  <a:lnTo>
                    <a:pt x="2619032" y="3043821"/>
                  </a:lnTo>
                  <a:lnTo>
                    <a:pt x="2676283" y="3043821"/>
                  </a:lnTo>
                  <a:lnTo>
                    <a:pt x="2676283" y="2964383"/>
                  </a:lnTo>
                  <a:close/>
                </a:path>
                <a:path w="2676525" h="4258309">
                  <a:moveTo>
                    <a:pt x="2676283" y="2089340"/>
                  </a:moveTo>
                  <a:lnTo>
                    <a:pt x="2619032" y="2089340"/>
                  </a:lnTo>
                  <a:lnTo>
                    <a:pt x="2619032" y="2168779"/>
                  </a:lnTo>
                  <a:lnTo>
                    <a:pt x="2676283" y="2168779"/>
                  </a:lnTo>
                  <a:lnTo>
                    <a:pt x="2676283" y="2089340"/>
                  </a:lnTo>
                  <a:close/>
                </a:path>
                <a:path w="2676525" h="4258309">
                  <a:moveTo>
                    <a:pt x="2676283" y="1214297"/>
                  </a:moveTo>
                  <a:lnTo>
                    <a:pt x="2619032" y="1214297"/>
                  </a:lnTo>
                  <a:lnTo>
                    <a:pt x="2619032" y="1293736"/>
                  </a:lnTo>
                  <a:lnTo>
                    <a:pt x="2676283" y="1293736"/>
                  </a:lnTo>
                  <a:lnTo>
                    <a:pt x="2676283" y="1214297"/>
                  </a:lnTo>
                  <a:close/>
                </a:path>
                <a:path w="2676525" h="4258309">
                  <a:moveTo>
                    <a:pt x="2676283" y="339255"/>
                  </a:moveTo>
                  <a:lnTo>
                    <a:pt x="2619032" y="339255"/>
                  </a:lnTo>
                  <a:lnTo>
                    <a:pt x="2619032" y="418693"/>
                  </a:lnTo>
                  <a:lnTo>
                    <a:pt x="2676283" y="418693"/>
                  </a:lnTo>
                  <a:lnTo>
                    <a:pt x="2676283" y="339255"/>
                  </a:lnTo>
                  <a:close/>
                </a:path>
              </a:pathLst>
            </a:custGeom>
            <a:solidFill>
              <a:srgbClr val="338B93"/>
            </a:solidFill>
          </p:spPr>
          <p:txBody>
            <a:bodyPr wrap="square" lIns="0" tIns="0" rIns="0" bIns="0" rtlCol="0"/>
            <a:lstStyle/>
            <a:p>
              <a:endParaRPr/>
            </a:p>
          </p:txBody>
        </p:sp>
        <p:sp>
          <p:nvSpPr>
            <p:cNvPr id="13" name="object 6">
              <a:extLst>
                <a:ext uri="{FF2B5EF4-FFF2-40B4-BE49-F238E27FC236}">
                  <a16:creationId xmlns:a16="http://schemas.microsoft.com/office/drawing/2014/main" id="{759AE78C-26B5-D2B4-D872-075C62304B72}"/>
                </a:ext>
              </a:extLst>
            </p:cNvPr>
            <p:cNvSpPr/>
            <p:nvPr/>
          </p:nvSpPr>
          <p:spPr>
            <a:xfrm>
              <a:off x="17427817" y="7000246"/>
              <a:ext cx="2676525" cy="4258310"/>
            </a:xfrm>
            <a:custGeom>
              <a:avLst/>
              <a:gdLst/>
              <a:ahLst/>
              <a:cxnLst/>
              <a:rect l="l" t="t" r="r" b="b"/>
              <a:pathLst>
                <a:path w="2676525" h="4258309">
                  <a:moveTo>
                    <a:pt x="189890" y="2625229"/>
                  </a:moveTo>
                  <a:lnTo>
                    <a:pt x="0" y="2625229"/>
                  </a:lnTo>
                  <a:lnTo>
                    <a:pt x="0" y="2704719"/>
                  </a:lnTo>
                  <a:lnTo>
                    <a:pt x="189890" y="2704719"/>
                  </a:lnTo>
                  <a:lnTo>
                    <a:pt x="189890" y="2625229"/>
                  </a:lnTo>
                  <a:close/>
                </a:path>
                <a:path w="2676525" h="4258309">
                  <a:moveTo>
                    <a:pt x="189890" y="1750174"/>
                  </a:moveTo>
                  <a:lnTo>
                    <a:pt x="0" y="1750174"/>
                  </a:lnTo>
                  <a:lnTo>
                    <a:pt x="0" y="1829663"/>
                  </a:lnTo>
                  <a:lnTo>
                    <a:pt x="189890" y="1829663"/>
                  </a:lnTo>
                  <a:lnTo>
                    <a:pt x="189890" y="1750174"/>
                  </a:lnTo>
                  <a:close/>
                </a:path>
                <a:path w="2676525" h="4258309">
                  <a:moveTo>
                    <a:pt x="189890" y="875144"/>
                  </a:moveTo>
                  <a:lnTo>
                    <a:pt x="0" y="875144"/>
                  </a:lnTo>
                  <a:lnTo>
                    <a:pt x="0" y="954633"/>
                  </a:lnTo>
                  <a:lnTo>
                    <a:pt x="189890" y="954633"/>
                  </a:lnTo>
                  <a:lnTo>
                    <a:pt x="189890" y="875144"/>
                  </a:lnTo>
                  <a:close/>
                </a:path>
                <a:path w="2676525" h="4258309">
                  <a:moveTo>
                    <a:pt x="189890" y="88"/>
                  </a:moveTo>
                  <a:lnTo>
                    <a:pt x="0" y="88"/>
                  </a:lnTo>
                  <a:lnTo>
                    <a:pt x="0" y="79590"/>
                  </a:lnTo>
                  <a:lnTo>
                    <a:pt x="189890" y="79590"/>
                  </a:lnTo>
                  <a:lnTo>
                    <a:pt x="189890" y="88"/>
                  </a:lnTo>
                  <a:close/>
                </a:path>
                <a:path w="2676525" h="4258309">
                  <a:moveTo>
                    <a:pt x="378790" y="2964446"/>
                  </a:moveTo>
                  <a:lnTo>
                    <a:pt x="1041" y="2964446"/>
                  </a:lnTo>
                  <a:lnTo>
                    <a:pt x="1041" y="3043872"/>
                  </a:lnTo>
                  <a:lnTo>
                    <a:pt x="378790" y="3043872"/>
                  </a:lnTo>
                  <a:lnTo>
                    <a:pt x="378790" y="2964446"/>
                  </a:lnTo>
                  <a:close/>
                </a:path>
                <a:path w="2676525" h="4258309">
                  <a:moveTo>
                    <a:pt x="378790" y="2089391"/>
                  </a:moveTo>
                  <a:lnTo>
                    <a:pt x="1041" y="2089391"/>
                  </a:lnTo>
                  <a:lnTo>
                    <a:pt x="1041" y="2168817"/>
                  </a:lnTo>
                  <a:lnTo>
                    <a:pt x="378790" y="2168817"/>
                  </a:lnTo>
                  <a:lnTo>
                    <a:pt x="378790" y="2089391"/>
                  </a:lnTo>
                  <a:close/>
                </a:path>
                <a:path w="2676525" h="4258309">
                  <a:moveTo>
                    <a:pt x="378790" y="1214361"/>
                  </a:moveTo>
                  <a:lnTo>
                    <a:pt x="1041" y="1214361"/>
                  </a:lnTo>
                  <a:lnTo>
                    <a:pt x="1041" y="1293787"/>
                  </a:lnTo>
                  <a:lnTo>
                    <a:pt x="378790" y="1293787"/>
                  </a:lnTo>
                  <a:lnTo>
                    <a:pt x="378790" y="1214361"/>
                  </a:lnTo>
                  <a:close/>
                </a:path>
                <a:path w="2676525" h="4258309">
                  <a:moveTo>
                    <a:pt x="378790" y="339305"/>
                  </a:moveTo>
                  <a:lnTo>
                    <a:pt x="1041" y="339305"/>
                  </a:lnTo>
                  <a:lnTo>
                    <a:pt x="1041" y="418744"/>
                  </a:lnTo>
                  <a:lnTo>
                    <a:pt x="378790" y="418744"/>
                  </a:lnTo>
                  <a:lnTo>
                    <a:pt x="378790" y="339305"/>
                  </a:lnTo>
                  <a:close/>
                </a:path>
                <a:path w="2676525" h="4258309">
                  <a:moveTo>
                    <a:pt x="567651" y="2964180"/>
                  </a:moveTo>
                  <a:lnTo>
                    <a:pt x="495935" y="2964180"/>
                  </a:lnTo>
                  <a:lnTo>
                    <a:pt x="495935" y="3303270"/>
                  </a:lnTo>
                  <a:lnTo>
                    <a:pt x="189903" y="3303270"/>
                  </a:lnTo>
                  <a:lnTo>
                    <a:pt x="189903" y="3383280"/>
                  </a:lnTo>
                  <a:lnTo>
                    <a:pt x="567651" y="3383280"/>
                  </a:lnTo>
                  <a:lnTo>
                    <a:pt x="567651" y="3303270"/>
                  </a:lnTo>
                  <a:lnTo>
                    <a:pt x="567651" y="2964180"/>
                  </a:lnTo>
                  <a:close/>
                </a:path>
                <a:path w="2676525" h="4258309">
                  <a:moveTo>
                    <a:pt x="567651" y="2089150"/>
                  </a:moveTo>
                  <a:lnTo>
                    <a:pt x="495935" y="2089150"/>
                  </a:lnTo>
                  <a:lnTo>
                    <a:pt x="495935" y="2428240"/>
                  </a:lnTo>
                  <a:lnTo>
                    <a:pt x="189903" y="2428240"/>
                  </a:lnTo>
                  <a:lnTo>
                    <a:pt x="189903" y="2508250"/>
                  </a:lnTo>
                  <a:lnTo>
                    <a:pt x="567651" y="2508250"/>
                  </a:lnTo>
                  <a:lnTo>
                    <a:pt x="567651" y="2428240"/>
                  </a:lnTo>
                  <a:lnTo>
                    <a:pt x="567651" y="2089150"/>
                  </a:lnTo>
                  <a:close/>
                </a:path>
                <a:path w="2676525" h="4258309">
                  <a:moveTo>
                    <a:pt x="567651" y="1214120"/>
                  </a:moveTo>
                  <a:lnTo>
                    <a:pt x="495935" y="1214120"/>
                  </a:lnTo>
                  <a:lnTo>
                    <a:pt x="495935" y="1553210"/>
                  </a:lnTo>
                  <a:lnTo>
                    <a:pt x="189903" y="1553210"/>
                  </a:lnTo>
                  <a:lnTo>
                    <a:pt x="189903" y="1633220"/>
                  </a:lnTo>
                  <a:lnTo>
                    <a:pt x="567651" y="1633220"/>
                  </a:lnTo>
                  <a:lnTo>
                    <a:pt x="567651" y="1553210"/>
                  </a:lnTo>
                  <a:lnTo>
                    <a:pt x="567651" y="1214120"/>
                  </a:lnTo>
                  <a:close/>
                </a:path>
                <a:path w="2676525" h="4258309">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676525" h="4258309">
                  <a:moveTo>
                    <a:pt x="1062558" y="2625090"/>
                  </a:moveTo>
                  <a:lnTo>
                    <a:pt x="684847" y="2625090"/>
                  </a:lnTo>
                  <a:lnTo>
                    <a:pt x="684847" y="2705100"/>
                  </a:lnTo>
                  <a:lnTo>
                    <a:pt x="684847" y="3044190"/>
                  </a:lnTo>
                  <a:lnTo>
                    <a:pt x="756513" y="3044190"/>
                  </a:lnTo>
                  <a:lnTo>
                    <a:pt x="756513" y="2705100"/>
                  </a:lnTo>
                  <a:lnTo>
                    <a:pt x="1062558" y="2705100"/>
                  </a:lnTo>
                  <a:lnTo>
                    <a:pt x="1062558" y="2625090"/>
                  </a:lnTo>
                  <a:close/>
                </a:path>
                <a:path w="2676525" h="4258309">
                  <a:moveTo>
                    <a:pt x="1062558" y="1750060"/>
                  </a:moveTo>
                  <a:lnTo>
                    <a:pt x="684847" y="1750060"/>
                  </a:lnTo>
                  <a:lnTo>
                    <a:pt x="684847" y="1830070"/>
                  </a:lnTo>
                  <a:lnTo>
                    <a:pt x="684847" y="2169160"/>
                  </a:lnTo>
                  <a:lnTo>
                    <a:pt x="756513" y="2169160"/>
                  </a:lnTo>
                  <a:lnTo>
                    <a:pt x="756513" y="1830070"/>
                  </a:lnTo>
                  <a:lnTo>
                    <a:pt x="1062558" y="1830070"/>
                  </a:lnTo>
                  <a:lnTo>
                    <a:pt x="1062558" y="1750060"/>
                  </a:lnTo>
                  <a:close/>
                </a:path>
                <a:path w="2676525" h="4258309">
                  <a:moveTo>
                    <a:pt x="1062558" y="875030"/>
                  </a:moveTo>
                  <a:lnTo>
                    <a:pt x="684847" y="875030"/>
                  </a:lnTo>
                  <a:lnTo>
                    <a:pt x="684847" y="955040"/>
                  </a:lnTo>
                  <a:lnTo>
                    <a:pt x="684847" y="1294130"/>
                  </a:lnTo>
                  <a:lnTo>
                    <a:pt x="756513" y="1294130"/>
                  </a:lnTo>
                  <a:lnTo>
                    <a:pt x="756513" y="955040"/>
                  </a:lnTo>
                  <a:lnTo>
                    <a:pt x="1062558" y="955040"/>
                  </a:lnTo>
                  <a:lnTo>
                    <a:pt x="1062558" y="875030"/>
                  </a:lnTo>
                  <a:close/>
                </a:path>
                <a:path w="2676525" h="4258309">
                  <a:moveTo>
                    <a:pt x="1062558" y="0"/>
                  </a:moveTo>
                  <a:lnTo>
                    <a:pt x="684847" y="0"/>
                  </a:lnTo>
                  <a:lnTo>
                    <a:pt x="684847" y="80010"/>
                  </a:lnTo>
                  <a:lnTo>
                    <a:pt x="684847" y="419100"/>
                  </a:lnTo>
                  <a:lnTo>
                    <a:pt x="756513" y="419100"/>
                  </a:lnTo>
                  <a:lnTo>
                    <a:pt x="756513" y="80010"/>
                  </a:lnTo>
                  <a:lnTo>
                    <a:pt x="1062558" y="80010"/>
                  </a:lnTo>
                  <a:lnTo>
                    <a:pt x="1062558" y="0"/>
                  </a:lnTo>
                  <a:close/>
                </a:path>
                <a:path w="2676525" h="4258309">
                  <a:moveTo>
                    <a:pt x="1251445" y="2964446"/>
                  </a:moveTo>
                  <a:lnTo>
                    <a:pt x="873709" y="2964446"/>
                  </a:lnTo>
                  <a:lnTo>
                    <a:pt x="873709" y="3043872"/>
                  </a:lnTo>
                  <a:lnTo>
                    <a:pt x="1251445" y="3043872"/>
                  </a:lnTo>
                  <a:lnTo>
                    <a:pt x="1251445" y="2964446"/>
                  </a:lnTo>
                  <a:close/>
                </a:path>
                <a:path w="2676525" h="4258309">
                  <a:moveTo>
                    <a:pt x="1251445" y="2089391"/>
                  </a:moveTo>
                  <a:lnTo>
                    <a:pt x="873709" y="2089391"/>
                  </a:lnTo>
                  <a:lnTo>
                    <a:pt x="873709" y="2168817"/>
                  </a:lnTo>
                  <a:lnTo>
                    <a:pt x="1251445" y="2168817"/>
                  </a:lnTo>
                  <a:lnTo>
                    <a:pt x="1251445" y="2089391"/>
                  </a:lnTo>
                  <a:close/>
                </a:path>
                <a:path w="2676525" h="4258309">
                  <a:moveTo>
                    <a:pt x="1251445" y="1214361"/>
                  </a:moveTo>
                  <a:lnTo>
                    <a:pt x="873709" y="1214361"/>
                  </a:lnTo>
                  <a:lnTo>
                    <a:pt x="873709" y="1293787"/>
                  </a:lnTo>
                  <a:lnTo>
                    <a:pt x="1251445" y="1293787"/>
                  </a:lnTo>
                  <a:lnTo>
                    <a:pt x="1251445" y="1214361"/>
                  </a:lnTo>
                  <a:close/>
                </a:path>
                <a:path w="2676525" h="4258309">
                  <a:moveTo>
                    <a:pt x="1251445" y="339305"/>
                  </a:moveTo>
                  <a:lnTo>
                    <a:pt x="873709" y="339305"/>
                  </a:lnTo>
                  <a:lnTo>
                    <a:pt x="873709" y="418744"/>
                  </a:lnTo>
                  <a:lnTo>
                    <a:pt x="1251445" y="418744"/>
                  </a:lnTo>
                  <a:lnTo>
                    <a:pt x="1251445" y="339305"/>
                  </a:lnTo>
                  <a:close/>
                </a:path>
                <a:path w="2676525" h="4258309">
                  <a:moveTo>
                    <a:pt x="1440319" y="2964180"/>
                  </a:moveTo>
                  <a:lnTo>
                    <a:pt x="1368602" y="2964180"/>
                  </a:lnTo>
                  <a:lnTo>
                    <a:pt x="1368602" y="3303270"/>
                  </a:lnTo>
                  <a:lnTo>
                    <a:pt x="1062570" y="3303270"/>
                  </a:lnTo>
                  <a:lnTo>
                    <a:pt x="1062570" y="3383280"/>
                  </a:lnTo>
                  <a:lnTo>
                    <a:pt x="1440319" y="3383280"/>
                  </a:lnTo>
                  <a:lnTo>
                    <a:pt x="1440319" y="3303270"/>
                  </a:lnTo>
                  <a:lnTo>
                    <a:pt x="1440319" y="2964180"/>
                  </a:lnTo>
                  <a:close/>
                </a:path>
                <a:path w="2676525" h="4258309">
                  <a:moveTo>
                    <a:pt x="1440319" y="2089150"/>
                  </a:moveTo>
                  <a:lnTo>
                    <a:pt x="1368602" y="2089150"/>
                  </a:lnTo>
                  <a:lnTo>
                    <a:pt x="1368602" y="2428240"/>
                  </a:lnTo>
                  <a:lnTo>
                    <a:pt x="1062570" y="2428240"/>
                  </a:lnTo>
                  <a:lnTo>
                    <a:pt x="1062570" y="2508250"/>
                  </a:lnTo>
                  <a:lnTo>
                    <a:pt x="1440319" y="2508250"/>
                  </a:lnTo>
                  <a:lnTo>
                    <a:pt x="1440319" y="2428240"/>
                  </a:lnTo>
                  <a:lnTo>
                    <a:pt x="1440319" y="2089150"/>
                  </a:lnTo>
                  <a:close/>
                </a:path>
                <a:path w="2676525" h="4258309">
                  <a:moveTo>
                    <a:pt x="1440319" y="1214120"/>
                  </a:moveTo>
                  <a:lnTo>
                    <a:pt x="1368602" y="1214120"/>
                  </a:lnTo>
                  <a:lnTo>
                    <a:pt x="1368602" y="1553210"/>
                  </a:lnTo>
                  <a:lnTo>
                    <a:pt x="1062570" y="1553210"/>
                  </a:lnTo>
                  <a:lnTo>
                    <a:pt x="1062570" y="1633220"/>
                  </a:lnTo>
                  <a:lnTo>
                    <a:pt x="1440319" y="1633220"/>
                  </a:lnTo>
                  <a:lnTo>
                    <a:pt x="1440319" y="1553210"/>
                  </a:lnTo>
                  <a:lnTo>
                    <a:pt x="1440319" y="1214120"/>
                  </a:lnTo>
                  <a:close/>
                </a:path>
                <a:path w="2676525" h="4258309">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676525" h="4258309">
                  <a:moveTo>
                    <a:pt x="1935226" y="3500120"/>
                  </a:moveTo>
                  <a:lnTo>
                    <a:pt x="1557502" y="3500120"/>
                  </a:lnTo>
                  <a:lnTo>
                    <a:pt x="1557502" y="3580130"/>
                  </a:lnTo>
                  <a:lnTo>
                    <a:pt x="1557502" y="3919220"/>
                  </a:lnTo>
                  <a:lnTo>
                    <a:pt x="1629181" y="3919220"/>
                  </a:lnTo>
                  <a:lnTo>
                    <a:pt x="1629181" y="3580130"/>
                  </a:lnTo>
                  <a:lnTo>
                    <a:pt x="1935226" y="3580130"/>
                  </a:lnTo>
                  <a:lnTo>
                    <a:pt x="1935226" y="3500120"/>
                  </a:lnTo>
                  <a:close/>
                </a:path>
                <a:path w="2676525" h="4258309">
                  <a:moveTo>
                    <a:pt x="1935226" y="2625090"/>
                  </a:moveTo>
                  <a:lnTo>
                    <a:pt x="1557502" y="2625090"/>
                  </a:lnTo>
                  <a:lnTo>
                    <a:pt x="1557502" y="2705100"/>
                  </a:lnTo>
                  <a:lnTo>
                    <a:pt x="1557502" y="3044190"/>
                  </a:lnTo>
                  <a:lnTo>
                    <a:pt x="1629181" y="3044190"/>
                  </a:lnTo>
                  <a:lnTo>
                    <a:pt x="1629181" y="2705100"/>
                  </a:lnTo>
                  <a:lnTo>
                    <a:pt x="1935226" y="2705100"/>
                  </a:lnTo>
                  <a:lnTo>
                    <a:pt x="1935226" y="2625090"/>
                  </a:lnTo>
                  <a:close/>
                </a:path>
                <a:path w="2676525" h="4258309">
                  <a:moveTo>
                    <a:pt x="1935226" y="1750060"/>
                  </a:moveTo>
                  <a:lnTo>
                    <a:pt x="1557502" y="1750060"/>
                  </a:lnTo>
                  <a:lnTo>
                    <a:pt x="1557502" y="1830070"/>
                  </a:lnTo>
                  <a:lnTo>
                    <a:pt x="1557502" y="2169160"/>
                  </a:lnTo>
                  <a:lnTo>
                    <a:pt x="1629181" y="2169160"/>
                  </a:lnTo>
                  <a:lnTo>
                    <a:pt x="1629181" y="1830070"/>
                  </a:lnTo>
                  <a:lnTo>
                    <a:pt x="1935226" y="1830070"/>
                  </a:lnTo>
                  <a:lnTo>
                    <a:pt x="1935226" y="1750060"/>
                  </a:lnTo>
                  <a:close/>
                </a:path>
                <a:path w="2676525" h="4258309">
                  <a:moveTo>
                    <a:pt x="1935226" y="875030"/>
                  </a:moveTo>
                  <a:lnTo>
                    <a:pt x="1557502" y="875030"/>
                  </a:lnTo>
                  <a:lnTo>
                    <a:pt x="1557502" y="955040"/>
                  </a:lnTo>
                  <a:lnTo>
                    <a:pt x="1557502" y="1294130"/>
                  </a:lnTo>
                  <a:lnTo>
                    <a:pt x="1629181" y="1294130"/>
                  </a:lnTo>
                  <a:lnTo>
                    <a:pt x="1629181" y="955040"/>
                  </a:lnTo>
                  <a:lnTo>
                    <a:pt x="1935226" y="955040"/>
                  </a:lnTo>
                  <a:lnTo>
                    <a:pt x="1935226" y="875030"/>
                  </a:lnTo>
                  <a:close/>
                </a:path>
                <a:path w="2676525" h="4258309">
                  <a:moveTo>
                    <a:pt x="1935226" y="0"/>
                  </a:moveTo>
                  <a:lnTo>
                    <a:pt x="1557502" y="0"/>
                  </a:lnTo>
                  <a:lnTo>
                    <a:pt x="1557502" y="80010"/>
                  </a:lnTo>
                  <a:lnTo>
                    <a:pt x="1557502" y="419100"/>
                  </a:lnTo>
                  <a:lnTo>
                    <a:pt x="1629181" y="419100"/>
                  </a:lnTo>
                  <a:lnTo>
                    <a:pt x="1629181" y="80010"/>
                  </a:lnTo>
                  <a:lnTo>
                    <a:pt x="1935226" y="80010"/>
                  </a:lnTo>
                  <a:lnTo>
                    <a:pt x="1935226" y="0"/>
                  </a:lnTo>
                  <a:close/>
                </a:path>
                <a:path w="2676525" h="4258309">
                  <a:moveTo>
                    <a:pt x="2124113" y="2964446"/>
                  </a:moveTo>
                  <a:lnTo>
                    <a:pt x="1746364" y="2964446"/>
                  </a:lnTo>
                  <a:lnTo>
                    <a:pt x="1746364" y="3043872"/>
                  </a:lnTo>
                  <a:lnTo>
                    <a:pt x="2124113" y="3043872"/>
                  </a:lnTo>
                  <a:lnTo>
                    <a:pt x="2124113" y="2964446"/>
                  </a:lnTo>
                  <a:close/>
                </a:path>
                <a:path w="2676525" h="4258309">
                  <a:moveTo>
                    <a:pt x="2124113" y="2089391"/>
                  </a:moveTo>
                  <a:lnTo>
                    <a:pt x="1746364" y="2089391"/>
                  </a:lnTo>
                  <a:lnTo>
                    <a:pt x="1746364" y="2168817"/>
                  </a:lnTo>
                  <a:lnTo>
                    <a:pt x="2124113" y="2168817"/>
                  </a:lnTo>
                  <a:lnTo>
                    <a:pt x="2124113" y="2089391"/>
                  </a:lnTo>
                  <a:close/>
                </a:path>
                <a:path w="2676525" h="4258309">
                  <a:moveTo>
                    <a:pt x="2124113" y="1214361"/>
                  </a:moveTo>
                  <a:lnTo>
                    <a:pt x="1746364" y="1214361"/>
                  </a:lnTo>
                  <a:lnTo>
                    <a:pt x="1746364" y="1293787"/>
                  </a:lnTo>
                  <a:lnTo>
                    <a:pt x="2124113" y="1293787"/>
                  </a:lnTo>
                  <a:lnTo>
                    <a:pt x="2124113" y="1214361"/>
                  </a:lnTo>
                  <a:close/>
                </a:path>
                <a:path w="2676525" h="4258309">
                  <a:moveTo>
                    <a:pt x="2124113" y="339305"/>
                  </a:moveTo>
                  <a:lnTo>
                    <a:pt x="1746364" y="339305"/>
                  </a:lnTo>
                  <a:lnTo>
                    <a:pt x="1746364" y="418744"/>
                  </a:lnTo>
                  <a:lnTo>
                    <a:pt x="2124113" y="418744"/>
                  </a:lnTo>
                  <a:lnTo>
                    <a:pt x="2124113" y="339305"/>
                  </a:lnTo>
                  <a:close/>
                </a:path>
                <a:path w="2676525" h="4258309">
                  <a:moveTo>
                    <a:pt x="2312987" y="3839210"/>
                  </a:moveTo>
                  <a:lnTo>
                    <a:pt x="2241270" y="3839210"/>
                  </a:lnTo>
                  <a:lnTo>
                    <a:pt x="2241270" y="4178300"/>
                  </a:lnTo>
                  <a:lnTo>
                    <a:pt x="1935238" y="4178300"/>
                  </a:lnTo>
                  <a:lnTo>
                    <a:pt x="1935238" y="4258310"/>
                  </a:lnTo>
                  <a:lnTo>
                    <a:pt x="2312987" y="4258310"/>
                  </a:lnTo>
                  <a:lnTo>
                    <a:pt x="2312987" y="4178300"/>
                  </a:lnTo>
                  <a:lnTo>
                    <a:pt x="2312987" y="3839210"/>
                  </a:lnTo>
                  <a:close/>
                </a:path>
                <a:path w="2676525" h="4258309">
                  <a:moveTo>
                    <a:pt x="2312987" y="2964180"/>
                  </a:moveTo>
                  <a:lnTo>
                    <a:pt x="2241270" y="2964180"/>
                  </a:lnTo>
                  <a:lnTo>
                    <a:pt x="2241270" y="3303270"/>
                  </a:lnTo>
                  <a:lnTo>
                    <a:pt x="1935238" y="3303270"/>
                  </a:lnTo>
                  <a:lnTo>
                    <a:pt x="1935238" y="3383280"/>
                  </a:lnTo>
                  <a:lnTo>
                    <a:pt x="2312987" y="3383280"/>
                  </a:lnTo>
                  <a:lnTo>
                    <a:pt x="2312987" y="3303270"/>
                  </a:lnTo>
                  <a:lnTo>
                    <a:pt x="2312987" y="2964180"/>
                  </a:lnTo>
                  <a:close/>
                </a:path>
                <a:path w="2676525" h="4258309">
                  <a:moveTo>
                    <a:pt x="2312987" y="2089150"/>
                  </a:moveTo>
                  <a:lnTo>
                    <a:pt x="2241270" y="2089150"/>
                  </a:lnTo>
                  <a:lnTo>
                    <a:pt x="2241270" y="2428240"/>
                  </a:lnTo>
                  <a:lnTo>
                    <a:pt x="1935238" y="2428240"/>
                  </a:lnTo>
                  <a:lnTo>
                    <a:pt x="1935238" y="2508250"/>
                  </a:lnTo>
                  <a:lnTo>
                    <a:pt x="2312987" y="2508250"/>
                  </a:lnTo>
                  <a:lnTo>
                    <a:pt x="2312987" y="2428240"/>
                  </a:lnTo>
                  <a:lnTo>
                    <a:pt x="2312987" y="2089150"/>
                  </a:lnTo>
                  <a:close/>
                </a:path>
                <a:path w="2676525" h="4258309">
                  <a:moveTo>
                    <a:pt x="2312987" y="1214120"/>
                  </a:moveTo>
                  <a:lnTo>
                    <a:pt x="2241270" y="1214120"/>
                  </a:lnTo>
                  <a:lnTo>
                    <a:pt x="2241270" y="1553210"/>
                  </a:lnTo>
                  <a:lnTo>
                    <a:pt x="1935238" y="1553210"/>
                  </a:lnTo>
                  <a:lnTo>
                    <a:pt x="1935238" y="1633220"/>
                  </a:lnTo>
                  <a:lnTo>
                    <a:pt x="2312987" y="1633220"/>
                  </a:lnTo>
                  <a:lnTo>
                    <a:pt x="2312987" y="1553210"/>
                  </a:lnTo>
                  <a:lnTo>
                    <a:pt x="2312987" y="1214120"/>
                  </a:lnTo>
                  <a:close/>
                </a:path>
                <a:path w="2676525" h="4258309">
                  <a:moveTo>
                    <a:pt x="2312987" y="339090"/>
                  </a:moveTo>
                  <a:lnTo>
                    <a:pt x="2241270" y="339090"/>
                  </a:lnTo>
                  <a:lnTo>
                    <a:pt x="2241270" y="678180"/>
                  </a:lnTo>
                  <a:lnTo>
                    <a:pt x="2312987" y="678180"/>
                  </a:lnTo>
                  <a:lnTo>
                    <a:pt x="2312987" y="339090"/>
                  </a:lnTo>
                  <a:close/>
                </a:path>
                <a:path w="2676525" h="4258309">
                  <a:moveTo>
                    <a:pt x="2676271" y="3500120"/>
                  </a:moveTo>
                  <a:lnTo>
                    <a:pt x="2430170" y="3500120"/>
                  </a:lnTo>
                  <a:lnTo>
                    <a:pt x="2430170" y="3580130"/>
                  </a:lnTo>
                  <a:lnTo>
                    <a:pt x="2430170" y="3919220"/>
                  </a:lnTo>
                  <a:lnTo>
                    <a:pt x="2501836" y="3919220"/>
                  </a:lnTo>
                  <a:lnTo>
                    <a:pt x="2501836" y="3580130"/>
                  </a:lnTo>
                  <a:lnTo>
                    <a:pt x="2676271" y="3580130"/>
                  </a:lnTo>
                  <a:lnTo>
                    <a:pt x="2676271" y="3500120"/>
                  </a:lnTo>
                  <a:close/>
                </a:path>
                <a:path w="2676525" h="4258309">
                  <a:moveTo>
                    <a:pt x="2676271" y="2625090"/>
                  </a:moveTo>
                  <a:lnTo>
                    <a:pt x="2430170" y="2625090"/>
                  </a:lnTo>
                  <a:lnTo>
                    <a:pt x="2430170" y="2705100"/>
                  </a:lnTo>
                  <a:lnTo>
                    <a:pt x="2430170" y="3044190"/>
                  </a:lnTo>
                  <a:lnTo>
                    <a:pt x="2501836" y="3044190"/>
                  </a:lnTo>
                  <a:lnTo>
                    <a:pt x="2501836" y="2705100"/>
                  </a:lnTo>
                  <a:lnTo>
                    <a:pt x="2676271" y="2705100"/>
                  </a:lnTo>
                  <a:lnTo>
                    <a:pt x="2676271" y="2625090"/>
                  </a:lnTo>
                  <a:close/>
                </a:path>
                <a:path w="2676525" h="4258309">
                  <a:moveTo>
                    <a:pt x="2676271" y="1750060"/>
                  </a:moveTo>
                  <a:lnTo>
                    <a:pt x="2430170" y="1750060"/>
                  </a:lnTo>
                  <a:lnTo>
                    <a:pt x="2430170" y="1830070"/>
                  </a:lnTo>
                  <a:lnTo>
                    <a:pt x="2430170" y="2169160"/>
                  </a:lnTo>
                  <a:lnTo>
                    <a:pt x="2501836" y="2169160"/>
                  </a:lnTo>
                  <a:lnTo>
                    <a:pt x="2501836" y="1830070"/>
                  </a:lnTo>
                  <a:lnTo>
                    <a:pt x="2676271" y="1830070"/>
                  </a:lnTo>
                  <a:lnTo>
                    <a:pt x="2676271" y="1750060"/>
                  </a:lnTo>
                  <a:close/>
                </a:path>
                <a:path w="2676525" h="4258309">
                  <a:moveTo>
                    <a:pt x="2676271" y="875030"/>
                  </a:moveTo>
                  <a:lnTo>
                    <a:pt x="2430170" y="875030"/>
                  </a:lnTo>
                  <a:lnTo>
                    <a:pt x="2430170" y="955040"/>
                  </a:lnTo>
                  <a:lnTo>
                    <a:pt x="2430170" y="1294130"/>
                  </a:lnTo>
                  <a:lnTo>
                    <a:pt x="2501836" y="1294130"/>
                  </a:lnTo>
                  <a:lnTo>
                    <a:pt x="2501836" y="955040"/>
                  </a:lnTo>
                  <a:lnTo>
                    <a:pt x="2676271" y="955040"/>
                  </a:lnTo>
                  <a:lnTo>
                    <a:pt x="2676271" y="875030"/>
                  </a:lnTo>
                  <a:close/>
                </a:path>
                <a:path w="2676525" h="4258309">
                  <a:moveTo>
                    <a:pt x="2676283" y="3839476"/>
                  </a:moveTo>
                  <a:lnTo>
                    <a:pt x="2619032" y="3839476"/>
                  </a:lnTo>
                  <a:lnTo>
                    <a:pt x="2619032" y="3918902"/>
                  </a:lnTo>
                  <a:lnTo>
                    <a:pt x="2676283" y="3918902"/>
                  </a:lnTo>
                  <a:lnTo>
                    <a:pt x="2676283" y="3839476"/>
                  </a:lnTo>
                  <a:close/>
                </a:path>
                <a:path w="2676525" h="4258309">
                  <a:moveTo>
                    <a:pt x="2676283" y="2964446"/>
                  </a:moveTo>
                  <a:lnTo>
                    <a:pt x="2619032" y="2964446"/>
                  </a:lnTo>
                  <a:lnTo>
                    <a:pt x="2619032" y="3043872"/>
                  </a:lnTo>
                  <a:lnTo>
                    <a:pt x="2676283" y="3043872"/>
                  </a:lnTo>
                  <a:lnTo>
                    <a:pt x="2676283" y="2964446"/>
                  </a:lnTo>
                  <a:close/>
                </a:path>
                <a:path w="2676525" h="4258309">
                  <a:moveTo>
                    <a:pt x="2676283" y="2089391"/>
                  </a:moveTo>
                  <a:lnTo>
                    <a:pt x="2619032" y="2089391"/>
                  </a:lnTo>
                  <a:lnTo>
                    <a:pt x="2619032" y="2168817"/>
                  </a:lnTo>
                  <a:lnTo>
                    <a:pt x="2676283" y="2168817"/>
                  </a:lnTo>
                  <a:lnTo>
                    <a:pt x="2676283" y="2089391"/>
                  </a:lnTo>
                  <a:close/>
                </a:path>
                <a:path w="2676525" h="4258309">
                  <a:moveTo>
                    <a:pt x="2676283" y="1214361"/>
                  </a:moveTo>
                  <a:lnTo>
                    <a:pt x="2619032" y="1214361"/>
                  </a:lnTo>
                  <a:lnTo>
                    <a:pt x="2619032" y="1293787"/>
                  </a:lnTo>
                  <a:lnTo>
                    <a:pt x="2676283" y="1293787"/>
                  </a:lnTo>
                  <a:lnTo>
                    <a:pt x="2676283" y="1214361"/>
                  </a:lnTo>
                  <a:close/>
                </a:path>
              </a:pathLst>
            </a:custGeom>
            <a:solidFill>
              <a:srgbClr val="338B93"/>
            </a:solidFill>
          </p:spPr>
          <p:txBody>
            <a:bodyPr wrap="square" lIns="0" tIns="0" rIns="0" bIns="0" rtlCol="0"/>
            <a:lstStyle/>
            <a:p>
              <a:endParaRPr/>
            </a:p>
          </p:txBody>
        </p:sp>
        <p:sp>
          <p:nvSpPr>
            <p:cNvPr id="14" name="object 7">
              <a:extLst>
                <a:ext uri="{FF2B5EF4-FFF2-40B4-BE49-F238E27FC236}">
                  <a16:creationId xmlns:a16="http://schemas.microsoft.com/office/drawing/2014/main" id="{41AFE31A-7EA5-386E-9DA8-2A483E9CC9FB}"/>
                </a:ext>
              </a:extLst>
            </p:cNvPr>
            <p:cNvSpPr/>
            <p:nvPr/>
          </p:nvSpPr>
          <p:spPr>
            <a:xfrm>
              <a:off x="17427817" y="10500366"/>
              <a:ext cx="2124710" cy="758190"/>
            </a:xfrm>
            <a:custGeom>
              <a:avLst/>
              <a:gdLst/>
              <a:ahLst/>
              <a:cxnLst/>
              <a:rect l="l" t="t" r="r" b="b"/>
              <a:pathLst>
                <a:path w="2124709" h="758190">
                  <a:moveTo>
                    <a:pt x="189890" y="152"/>
                  </a:moveTo>
                  <a:lnTo>
                    <a:pt x="0" y="152"/>
                  </a:lnTo>
                  <a:lnTo>
                    <a:pt x="0" y="79629"/>
                  </a:lnTo>
                  <a:lnTo>
                    <a:pt x="189890" y="79629"/>
                  </a:lnTo>
                  <a:lnTo>
                    <a:pt x="189890" y="152"/>
                  </a:lnTo>
                  <a:close/>
                </a:path>
                <a:path w="2124709" h="758190">
                  <a:moveTo>
                    <a:pt x="378790" y="339356"/>
                  </a:moveTo>
                  <a:lnTo>
                    <a:pt x="1041" y="339356"/>
                  </a:lnTo>
                  <a:lnTo>
                    <a:pt x="1041" y="418782"/>
                  </a:lnTo>
                  <a:lnTo>
                    <a:pt x="378790" y="418782"/>
                  </a:lnTo>
                  <a:lnTo>
                    <a:pt x="378790" y="339356"/>
                  </a:lnTo>
                  <a:close/>
                </a:path>
                <a:path w="2124709" h="758190">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124709" h="758190">
                  <a:moveTo>
                    <a:pt x="1062558" y="0"/>
                  </a:moveTo>
                  <a:lnTo>
                    <a:pt x="684847" y="0"/>
                  </a:lnTo>
                  <a:lnTo>
                    <a:pt x="684847" y="80010"/>
                  </a:lnTo>
                  <a:lnTo>
                    <a:pt x="684847" y="419100"/>
                  </a:lnTo>
                  <a:lnTo>
                    <a:pt x="756513" y="419100"/>
                  </a:lnTo>
                  <a:lnTo>
                    <a:pt x="756513" y="80010"/>
                  </a:lnTo>
                  <a:lnTo>
                    <a:pt x="1062558" y="80010"/>
                  </a:lnTo>
                  <a:lnTo>
                    <a:pt x="1062558" y="0"/>
                  </a:lnTo>
                  <a:close/>
                </a:path>
                <a:path w="2124709" h="758190">
                  <a:moveTo>
                    <a:pt x="1251445" y="339356"/>
                  </a:moveTo>
                  <a:lnTo>
                    <a:pt x="873709" y="339356"/>
                  </a:lnTo>
                  <a:lnTo>
                    <a:pt x="873709" y="418782"/>
                  </a:lnTo>
                  <a:lnTo>
                    <a:pt x="1251445" y="418782"/>
                  </a:lnTo>
                  <a:lnTo>
                    <a:pt x="1251445" y="339356"/>
                  </a:lnTo>
                  <a:close/>
                </a:path>
                <a:path w="2124709" h="758190">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124709" h="758190">
                  <a:moveTo>
                    <a:pt x="1935226" y="0"/>
                  </a:moveTo>
                  <a:lnTo>
                    <a:pt x="1557502" y="0"/>
                  </a:lnTo>
                  <a:lnTo>
                    <a:pt x="1557502" y="80010"/>
                  </a:lnTo>
                  <a:lnTo>
                    <a:pt x="1935226" y="80010"/>
                  </a:lnTo>
                  <a:lnTo>
                    <a:pt x="1935226" y="0"/>
                  </a:lnTo>
                  <a:close/>
                </a:path>
                <a:path w="2124709" h="758190">
                  <a:moveTo>
                    <a:pt x="2124113" y="339356"/>
                  </a:moveTo>
                  <a:lnTo>
                    <a:pt x="1746364" y="339356"/>
                  </a:lnTo>
                  <a:lnTo>
                    <a:pt x="1746364" y="418782"/>
                  </a:lnTo>
                  <a:lnTo>
                    <a:pt x="2124113" y="418782"/>
                  </a:lnTo>
                  <a:lnTo>
                    <a:pt x="2124113" y="339356"/>
                  </a:lnTo>
                  <a:close/>
                </a:path>
              </a:pathLst>
            </a:custGeom>
            <a:solidFill>
              <a:srgbClr val="338B93"/>
            </a:solidFill>
          </p:spPr>
          <p:txBody>
            <a:bodyPr wrap="square" lIns="0" tIns="0" rIns="0" bIns="0" rtlCol="0"/>
            <a:lstStyle/>
            <a:p>
              <a:endParaRPr/>
            </a:p>
          </p:txBody>
        </p:sp>
      </p:gr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6400800" cy="410599"/>
          </a:xfrm>
          <a:prstGeom prst="rect">
            <a:avLst/>
          </a:prstGeom>
        </p:spPr>
        <p:txBody>
          <a:bodyPr/>
          <a:lstStyle>
            <a:lvl1pPr>
              <a:defRPr kumimoji="0" lang="en-GB" sz="37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6" name="object 8">
            <a:extLst>
              <a:ext uri="{FF2B5EF4-FFF2-40B4-BE49-F238E27FC236}">
                <a16:creationId xmlns:a16="http://schemas.microsoft.com/office/drawing/2014/main" id="{7756DC2F-CF99-DAEE-7D8E-04C1AD2BB4B9}"/>
              </a:ext>
            </a:extLst>
          </p:cNvPr>
          <p:cNvSpPr/>
          <p:nvPr userDrawn="1"/>
        </p:nvSpPr>
        <p:spPr>
          <a:xfrm>
            <a:off x="9174358"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7" name="object 10">
            <a:extLst>
              <a:ext uri="{FF2B5EF4-FFF2-40B4-BE49-F238E27FC236}">
                <a16:creationId xmlns:a16="http://schemas.microsoft.com/office/drawing/2014/main" id="{637D63AD-63EB-2CA5-29D9-9D432C63DE5B}"/>
              </a:ext>
            </a:extLst>
          </p:cNvPr>
          <p:cNvSpPr/>
          <p:nvPr userDrawn="1"/>
        </p:nvSpPr>
        <p:spPr>
          <a:xfrm>
            <a:off x="229011"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8" name="object 11">
            <a:extLst>
              <a:ext uri="{FF2B5EF4-FFF2-40B4-BE49-F238E27FC236}">
                <a16:creationId xmlns:a16="http://schemas.microsoft.com/office/drawing/2014/main" id="{B5282FD8-475C-F6A4-853A-2242CD5AB042}"/>
              </a:ext>
            </a:extLst>
          </p:cNvPr>
          <p:cNvSpPr/>
          <p:nvPr userDrawn="1"/>
        </p:nvSpPr>
        <p:spPr>
          <a:xfrm>
            <a:off x="3210793"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9" name="object 12">
            <a:extLst>
              <a:ext uri="{FF2B5EF4-FFF2-40B4-BE49-F238E27FC236}">
                <a16:creationId xmlns:a16="http://schemas.microsoft.com/office/drawing/2014/main" id="{712BE8F1-DFFF-CF75-CC9D-94916084554E}"/>
              </a:ext>
            </a:extLst>
          </p:cNvPr>
          <p:cNvSpPr/>
          <p:nvPr userDrawn="1"/>
        </p:nvSpPr>
        <p:spPr>
          <a:xfrm>
            <a:off x="6192575"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46714"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3315087"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1" name="Text Placeholder 9">
            <a:extLst>
              <a:ext uri="{FF2B5EF4-FFF2-40B4-BE49-F238E27FC236}">
                <a16:creationId xmlns:a16="http://schemas.microsoft.com/office/drawing/2014/main" id="{0FB49E80-573B-AFDD-F883-A939837F1C48}"/>
              </a:ext>
            </a:extLst>
          </p:cNvPr>
          <p:cNvSpPr>
            <a:spLocks noGrp="1"/>
          </p:cNvSpPr>
          <p:nvPr>
            <p:ph type="body" sz="quarter" idx="15"/>
          </p:nvPr>
        </p:nvSpPr>
        <p:spPr>
          <a:xfrm>
            <a:off x="6283460"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2" name="Text Placeholder 9">
            <a:extLst>
              <a:ext uri="{FF2B5EF4-FFF2-40B4-BE49-F238E27FC236}">
                <a16:creationId xmlns:a16="http://schemas.microsoft.com/office/drawing/2014/main" id="{E5C84C33-347F-F269-9D42-1E6AC840222E}"/>
              </a:ext>
            </a:extLst>
          </p:cNvPr>
          <p:cNvSpPr>
            <a:spLocks noGrp="1"/>
          </p:cNvSpPr>
          <p:nvPr>
            <p:ph type="body" sz="quarter" idx="16"/>
          </p:nvPr>
        </p:nvSpPr>
        <p:spPr>
          <a:xfrm>
            <a:off x="9251833"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34671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331508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1" name="Text Placeholder 9">
            <a:extLst>
              <a:ext uri="{FF2B5EF4-FFF2-40B4-BE49-F238E27FC236}">
                <a16:creationId xmlns:a16="http://schemas.microsoft.com/office/drawing/2014/main" id="{78BB6B2A-A509-9392-8D4D-8088FC5AA21B}"/>
              </a:ext>
            </a:extLst>
          </p:cNvPr>
          <p:cNvSpPr>
            <a:spLocks noGrp="1"/>
          </p:cNvSpPr>
          <p:nvPr>
            <p:ph type="body" sz="quarter" idx="19"/>
          </p:nvPr>
        </p:nvSpPr>
        <p:spPr>
          <a:xfrm>
            <a:off x="628345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2" name="Text Placeholder 9">
            <a:extLst>
              <a:ext uri="{FF2B5EF4-FFF2-40B4-BE49-F238E27FC236}">
                <a16:creationId xmlns:a16="http://schemas.microsoft.com/office/drawing/2014/main" id="{D55433C0-162C-A8F9-19FA-2FD0C4F84AB1}"/>
              </a:ext>
            </a:extLst>
          </p:cNvPr>
          <p:cNvSpPr>
            <a:spLocks noGrp="1"/>
          </p:cNvSpPr>
          <p:nvPr>
            <p:ph type="body" sz="quarter" idx="20"/>
          </p:nvPr>
        </p:nvSpPr>
        <p:spPr>
          <a:xfrm>
            <a:off x="925182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77983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nk and Peach Panels">
    <p:bg>
      <p:bgPr>
        <a:solidFill>
          <a:schemeClr val="bg1"/>
        </a:solidFill>
        <a:effectLst/>
      </p:bgPr>
    </p:bg>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16F7885D-0472-CC27-44A4-14BE014FC8A8}"/>
              </a:ext>
            </a:extLst>
          </p:cNvPr>
          <p:cNvSpPr/>
          <p:nvPr userDrawn="1"/>
        </p:nvSpPr>
        <p:spPr>
          <a:xfrm>
            <a:off x="10568670" y="0"/>
            <a:ext cx="1623047" cy="6857615"/>
          </a:xfrm>
          <a:custGeom>
            <a:avLst/>
            <a:gdLst/>
            <a:ahLst/>
            <a:cxnLst/>
            <a:rect l="l" t="t" r="r" b="b"/>
            <a:pathLst>
              <a:path w="2676525" h="11308715">
                <a:moveTo>
                  <a:pt x="2676285" y="0"/>
                </a:moveTo>
                <a:lnTo>
                  <a:pt x="0" y="0"/>
                </a:lnTo>
                <a:lnTo>
                  <a:pt x="0" y="11308556"/>
                </a:lnTo>
                <a:lnTo>
                  <a:pt x="2676285" y="11308556"/>
                </a:lnTo>
                <a:lnTo>
                  <a:pt x="2676285" y="0"/>
                </a:lnTo>
                <a:close/>
              </a:path>
            </a:pathLst>
          </a:custGeom>
          <a:solidFill>
            <a:srgbClr val="003D60"/>
          </a:solidFill>
        </p:spPr>
        <p:txBody>
          <a:bodyPr wrap="square" lIns="0" tIns="0" rIns="0" bIns="0" rtlCol="0"/>
          <a:lstStyle/>
          <a:p>
            <a:endParaRPr/>
          </a:p>
        </p:txBody>
      </p:sp>
      <p:sp>
        <p:nvSpPr>
          <p:cNvPr id="15" name="object 4">
            <a:extLst>
              <a:ext uri="{FF2B5EF4-FFF2-40B4-BE49-F238E27FC236}">
                <a16:creationId xmlns:a16="http://schemas.microsoft.com/office/drawing/2014/main" id="{5CAAFC2B-B021-DB81-C8AB-029AD0F4C4DA}"/>
              </a:ext>
            </a:extLst>
          </p:cNvPr>
          <p:cNvSpPr/>
          <p:nvPr userDrawn="1"/>
        </p:nvSpPr>
        <p:spPr>
          <a:xfrm>
            <a:off x="10568664" y="15221"/>
            <a:ext cx="1623047" cy="2376619"/>
          </a:xfrm>
          <a:custGeom>
            <a:avLst/>
            <a:gdLst/>
            <a:ahLst/>
            <a:cxnLst/>
            <a:rect l="l" t="t" r="r" b="b"/>
            <a:pathLst>
              <a:path w="2676525" h="3919220">
                <a:moveTo>
                  <a:pt x="127088" y="2625140"/>
                </a:moveTo>
                <a:lnTo>
                  <a:pt x="0" y="2625140"/>
                </a:lnTo>
                <a:lnTo>
                  <a:pt x="0" y="2704617"/>
                </a:lnTo>
                <a:lnTo>
                  <a:pt x="127088" y="2704617"/>
                </a:lnTo>
                <a:lnTo>
                  <a:pt x="127088" y="2625140"/>
                </a:lnTo>
                <a:close/>
              </a:path>
              <a:path w="2676525" h="3919220">
                <a:moveTo>
                  <a:pt x="127088" y="1750085"/>
                </a:moveTo>
                <a:lnTo>
                  <a:pt x="0" y="1750085"/>
                </a:lnTo>
                <a:lnTo>
                  <a:pt x="0" y="1829574"/>
                </a:lnTo>
                <a:lnTo>
                  <a:pt x="127088" y="1829574"/>
                </a:lnTo>
                <a:lnTo>
                  <a:pt x="127088" y="1750085"/>
                </a:lnTo>
                <a:close/>
              </a:path>
              <a:path w="2676525" h="3919220">
                <a:moveTo>
                  <a:pt x="127088" y="875042"/>
                </a:moveTo>
                <a:lnTo>
                  <a:pt x="0" y="875042"/>
                </a:lnTo>
                <a:lnTo>
                  <a:pt x="0" y="954532"/>
                </a:lnTo>
                <a:lnTo>
                  <a:pt x="127088" y="954532"/>
                </a:lnTo>
                <a:lnTo>
                  <a:pt x="127088" y="875042"/>
                </a:lnTo>
                <a:close/>
              </a:path>
              <a:path w="2676525" h="3919220">
                <a:moveTo>
                  <a:pt x="127088" y="0"/>
                </a:moveTo>
                <a:lnTo>
                  <a:pt x="0" y="0"/>
                </a:lnTo>
                <a:lnTo>
                  <a:pt x="0" y="79489"/>
                </a:lnTo>
                <a:lnTo>
                  <a:pt x="127088" y="79489"/>
                </a:lnTo>
                <a:lnTo>
                  <a:pt x="127088" y="0"/>
                </a:lnTo>
                <a:close/>
              </a:path>
              <a:path w="2676525" h="3919220">
                <a:moveTo>
                  <a:pt x="315963" y="2964345"/>
                </a:moveTo>
                <a:lnTo>
                  <a:pt x="0" y="2964345"/>
                </a:lnTo>
                <a:lnTo>
                  <a:pt x="0" y="3043771"/>
                </a:lnTo>
                <a:lnTo>
                  <a:pt x="315963" y="3043771"/>
                </a:lnTo>
                <a:lnTo>
                  <a:pt x="315963" y="2964345"/>
                </a:lnTo>
                <a:close/>
              </a:path>
              <a:path w="2676525" h="3919220">
                <a:moveTo>
                  <a:pt x="315963" y="2089302"/>
                </a:moveTo>
                <a:lnTo>
                  <a:pt x="0" y="2089302"/>
                </a:lnTo>
                <a:lnTo>
                  <a:pt x="0" y="2168741"/>
                </a:lnTo>
                <a:lnTo>
                  <a:pt x="315963" y="2168741"/>
                </a:lnTo>
                <a:lnTo>
                  <a:pt x="315963" y="2089302"/>
                </a:lnTo>
                <a:close/>
              </a:path>
              <a:path w="2676525" h="3919220">
                <a:moveTo>
                  <a:pt x="315963" y="1214259"/>
                </a:moveTo>
                <a:lnTo>
                  <a:pt x="0" y="1214259"/>
                </a:lnTo>
                <a:lnTo>
                  <a:pt x="0" y="1293685"/>
                </a:lnTo>
                <a:lnTo>
                  <a:pt x="315963" y="1293685"/>
                </a:lnTo>
                <a:lnTo>
                  <a:pt x="315963" y="1214259"/>
                </a:lnTo>
                <a:close/>
              </a:path>
              <a:path w="2676525" h="3919220">
                <a:moveTo>
                  <a:pt x="315963" y="339217"/>
                </a:moveTo>
                <a:lnTo>
                  <a:pt x="0" y="339217"/>
                </a:lnTo>
                <a:lnTo>
                  <a:pt x="0" y="418642"/>
                </a:lnTo>
                <a:lnTo>
                  <a:pt x="315963" y="418642"/>
                </a:lnTo>
                <a:lnTo>
                  <a:pt x="315963" y="339217"/>
                </a:lnTo>
                <a:close/>
              </a:path>
              <a:path w="2676525" h="3919220">
                <a:moveTo>
                  <a:pt x="504837" y="2964180"/>
                </a:moveTo>
                <a:lnTo>
                  <a:pt x="433120" y="2964180"/>
                </a:lnTo>
                <a:lnTo>
                  <a:pt x="433120" y="3303270"/>
                </a:lnTo>
                <a:lnTo>
                  <a:pt x="127101" y="3303270"/>
                </a:lnTo>
                <a:lnTo>
                  <a:pt x="127101" y="3383280"/>
                </a:lnTo>
                <a:lnTo>
                  <a:pt x="504837" y="3383280"/>
                </a:lnTo>
                <a:lnTo>
                  <a:pt x="504837" y="3303270"/>
                </a:lnTo>
                <a:lnTo>
                  <a:pt x="504837" y="2964180"/>
                </a:lnTo>
                <a:close/>
              </a:path>
              <a:path w="2676525" h="3919220">
                <a:moveTo>
                  <a:pt x="504837" y="2089150"/>
                </a:moveTo>
                <a:lnTo>
                  <a:pt x="433120" y="2089150"/>
                </a:lnTo>
                <a:lnTo>
                  <a:pt x="433120" y="2428240"/>
                </a:lnTo>
                <a:lnTo>
                  <a:pt x="127101" y="2428240"/>
                </a:lnTo>
                <a:lnTo>
                  <a:pt x="127101" y="2508250"/>
                </a:lnTo>
                <a:lnTo>
                  <a:pt x="504837" y="2508250"/>
                </a:lnTo>
                <a:lnTo>
                  <a:pt x="504837" y="2428240"/>
                </a:lnTo>
                <a:lnTo>
                  <a:pt x="504837" y="2089150"/>
                </a:lnTo>
                <a:close/>
              </a:path>
              <a:path w="2676525" h="3919220">
                <a:moveTo>
                  <a:pt x="504837" y="1214120"/>
                </a:moveTo>
                <a:lnTo>
                  <a:pt x="433120" y="1214120"/>
                </a:lnTo>
                <a:lnTo>
                  <a:pt x="433120" y="1553210"/>
                </a:lnTo>
                <a:lnTo>
                  <a:pt x="127101" y="1553210"/>
                </a:lnTo>
                <a:lnTo>
                  <a:pt x="127101" y="1633220"/>
                </a:lnTo>
                <a:lnTo>
                  <a:pt x="504837" y="1633220"/>
                </a:lnTo>
                <a:lnTo>
                  <a:pt x="504837" y="1553210"/>
                </a:lnTo>
                <a:lnTo>
                  <a:pt x="504837" y="1214120"/>
                </a:lnTo>
                <a:close/>
              </a:path>
              <a:path w="2676525" h="3919220">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676525" h="3919220">
                <a:moveTo>
                  <a:pt x="999744" y="2625090"/>
                </a:moveTo>
                <a:lnTo>
                  <a:pt x="622033" y="2625090"/>
                </a:lnTo>
                <a:lnTo>
                  <a:pt x="622033" y="2705100"/>
                </a:lnTo>
                <a:lnTo>
                  <a:pt x="622033" y="3044190"/>
                </a:lnTo>
                <a:lnTo>
                  <a:pt x="693699" y="3044190"/>
                </a:lnTo>
                <a:lnTo>
                  <a:pt x="693699" y="2705100"/>
                </a:lnTo>
                <a:lnTo>
                  <a:pt x="999744" y="2705100"/>
                </a:lnTo>
                <a:lnTo>
                  <a:pt x="999744" y="2625090"/>
                </a:lnTo>
                <a:close/>
              </a:path>
              <a:path w="2676525" h="3919220">
                <a:moveTo>
                  <a:pt x="999744" y="1750060"/>
                </a:moveTo>
                <a:lnTo>
                  <a:pt x="622033" y="1750060"/>
                </a:lnTo>
                <a:lnTo>
                  <a:pt x="622033" y="1830070"/>
                </a:lnTo>
                <a:lnTo>
                  <a:pt x="622033" y="2169160"/>
                </a:lnTo>
                <a:lnTo>
                  <a:pt x="693699" y="2169160"/>
                </a:lnTo>
                <a:lnTo>
                  <a:pt x="693699" y="1830070"/>
                </a:lnTo>
                <a:lnTo>
                  <a:pt x="999744" y="1830070"/>
                </a:lnTo>
                <a:lnTo>
                  <a:pt x="999744" y="1750060"/>
                </a:lnTo>
                <a:close/>
              </a:path>
              <a:path w="2676525" h="3919220">
                <a:moveTo>
                  <a:pt x="999744" y="875030"/>
                </a:moveTo>
                <a:lnTo>
                  <a:pt x="622033" y="875030"/>
                </a:lnTo>
                <a:lnTo>
                  <a:pt x="622033" y="955040"/>
                </a:lnTo>
                <a:lnTo>
                  <a:pt x="622033" y="1294130"/>
                </a:lnTo>
                <a:lnTo>
                  <a:pt x="693699" y="1294130"/>
                </a:lnTo>
                <a:lnTo>
                  <a:pt x="693699" y="955040"/>
                </a:lnTo>
                <a:lnTo>
                  <a:pt x="999744" y="955040"/>
                </a:lnTo>
                <a:lnTo>
                  <a:pt x="999744" y="875030"/>
                </a:lnTo>
                <a:close/>
              </a:path>
              <a:path w="2676525" h="3919220">
                <a:moveTo>
                  <a:pt x="999744" y="0"/>
                </a:moveTo>
                <a:lnTo>
                  <a:pt x="622033" y="0"/>
                </a:lnTo>
                <a:lnTo>
                  <a:pt x="622033" y="80010"/>
                </a:lnTo>
                <a:lnTo>
                  <a:pt x="622033" y="419100"/>
                </a:lnTo>
                <a:lnTo>
                  <a:pt x="693699" y="419100"/>
                </a:lnTo>
                <a:lnTo>
                  <a:pt x="693699" y="80010"/>
                </a:lnTo>
                <a:lnTo>
                  <a:pt x="999744" y="80010"/>
                </a:lnTo>
                <a:lnTo>
                  <a:pt x="999744" y="0"/>
                </a:lnTo>
                <a:close/>
              </a:path>
              <a:path w="2676525" h="3919220">
                <a:moveTo>
                  <a:pt x="1188643" y="2964345"/>
                </a:moveTo>
                <a:lnTo>
                  <a:pt x="810895" y="2964345"/>
                </a:lnTo>
                <a:lnTo>
                  <a:pt x="810895" y="3043771"/>
                </a:lnTo>
                <a:lnTo>
                  <a:pt x="1188643" y="3043771"/>
                </a:lnTo>
                <a:lnTo>
                  <a:pt x="1188643" y="2964345"/>
                </a:lnTo>
                <a:close/>
              </a:path>
              <a:path w="2676525" h="3919220">
                <a:moveTo>
                  <a:pt x="1188643" y="2089302"/>
                </a:moveTo>
                <a:lnTo>
                  <a:pt x="810895" y="2089302"/>
                </a:lnTo>
                <a:lnTo>
                  <a:pt x="810895" y="2168741"/>
                </a:lnTo>
                <a:lnTo>
                  <a:pt x="1188643" y="2168741"/>
                </a:lnTo>
                <a:lnTo>
                  <a:pt x="1188643" y="2089302"/>
                </a:lnTo>
                <a:close/>
              </a:path>
              <a:path w="2676525" h="3919220">
                <a:moveTo>
                  <a:pt x="1188643" y="1214259"/>
                </a:moveTo>
                <a:lnTo>
                  <a:pt x="810895" y="1214259"/>
                </a:lnTo>
                <a:lnTo>
                  <a:pt x="810895" y="1293685"/>
                </a:lnTo>
                <a:lnTo>
                  <a:pt x="1188643" y="1293685"/>
                </a:lnTo>
                <a:lnTo>
                  <a:pt x="1188643" y="1214259"/>
                </a:lnTo>
                <a:close/>
              </a:path>
              <a:path w="2676525" h="3919220">
                <a:moveTo>
                  <a:pt x="1188643" y="339217"/>
                </a:moveTo>
                <a:lnTo>
                  <a:pt x="810895" y="339217"/>
                </a:lnTo>
                <a:lnTo>
                  <a:pt x="810895" y="418642"/>
                </a:lnTo>
                <a:lnTo>
                  <a:pt x="1188643" y="418642"/>
                </a:lnTo>
                <a:lnTo>
                  <a:pt x="1188643" y="339217"/>
                </a:lnTo>
                <a:close/>
              </a:path>
              <a:path w="2676525" h="3919220">
                <a:moveTo>
                  <a:pt x="1377505" y="2964180"/>
                </a:moveTo>
                <a:lnTo>
                  <a:pt x="1305775" y="2964180"/>
                </a:lnTo>
                <a:lnTo>
                  <a:pt x="1305775" y="3303270"/>
                </a:lnTo>
                <a:lnTo>
                  <a:pt x="999756" y="3303270"/>
                </a:lnTo>
                <a:lnTo>
                  <a:pt x="999756" y="3383280"/>
                </a:lnTo>
                <a:lnTo>
                  <a:pt x="1377505" y="3383280"/>
                </a:lnTo>
                <a:lnTo>
                  <a:pt x="1377505" y="3303270"/>
                </a:lnTo>
                <a:lnTo>
                  <a:pt x="1377505" y="2964180"/>
                </a:lnTo>
                <a:close/>
              </a:path>
              <a:path w="2676525" h="3919220">
                <a:moveTo>
                  <a:pt x="1377505" y="2089150"/>
                </a:moveTo>
                <a:lnTo>
                  <a:pt x="1305775" y="2089150"/>
                </a:lnTo>
                <a:lnTo>
                  <a:pt x="1305775" y="2428240"/>
                </a:lnTo>
                <a:lnTo>
                  <a:pt x="999756" y="2428240"/>
                </a:lnTo>
                <a:lnTo>
                  <a:pt x="999756" y="2508250"/>
                </a:lnTo>
                <a:lnTo>
                  <a:pt x="1377505" y="2508250"/>
                </a:lnTo>
                <a:lnTo>
                  <a:pt x="1377505" y="2428240"/>
                </a:lnTo>
                <a:lnTo>
                  <a:pt x="1377505" y="2089150"/>
                </a:lnTo>
                <a:close/>
              </a:path>
              <a:path w="2676525" h="3919220">
                <a:moveTo>
                  <a:pt x="1377505" y="1214120"/>
                </a:moveTo>
                <a:lnTo>
                  <a:pt x="1305775" y="1214120"/>
                </a:lnTo>
                <a:lnTo>
                  <a:pt x="1305775" y="1553210"/>
                </a:lnTo>
                <a:lnTo>
                  <a:pt x="999756" y="1553210"/>
                </a:lnTo>
                <a:lnTo>
                  <a:pt x="999756" y="1633220"/>
                </a:lnTo>
                <a:lnTo>
                  <a:pt x="1377505" y="1633220"/>
                </a:lnTo>
                <a:lnTo>
                  <a:pt x="1377505" y="1553210"/>
                </a:lnTo>
                <a:lnTo>
                  <a:pt x="1377505" y="1214120"/>
                </a:lnTo>
                <a:close/>
              </a:path>
              <a:path w="2676525" h="3919220">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676525" h="3919220">
                <a:moveTo>
                  <a:pt x="1872399" y="2625090"/>
                </a:moveTo>
                <a:lnTo>
                  <a:pt x="1494701" y="2625090"/>
                </a:lnTo>
                <a:lnTo>
                  <a:pt x="1494701" y="2705100"/>
                </a:lnTo>
                <a:lnTo>
                  <a:pt x="1494701" y="3044190"/>
                </a:lnTo>
                <a:lnTo>
                  <a:pt x="1566354" y="3044190"/>
                </a:lnTo>
                <a:lnTo>
                  <a:pt x="1566354" y="2705100"/>
                </a:lnTo>
                <a:lnTo>
                  <a:pt x="1872399" y="2705100"/>
                </a:lnTo>
                <a:lnTo>
                  <a:pt x="1872399" y="2625090"/>
                </a:lnTo>
                <a:close/>
              </a:path>
              <a:path w="2676525" h="3919220">
                <a:moveTo>
                  <a:pt x="1872399" y="1750060"/>
                </a:moveTo>
                <a:lnTo>
                  <a:pt x="1494701" y="1750060"/>
                </a:lnTo>
                <a:lnTo>
                  <a:pt x="1494701" y="1830070"/>
                </a:lnTo>
                <a:lnTo>
                  <a:pt x="1494701" y="2169160"/>
                </a:lnTo>
                <a:lnTo>
                  <a:pt x="1566354" y="2169160"/>
                </a:lnTo>
                <a:lnTo>
                  <a:pt x="1566354" y="1830070"/>
                </a:lnTo>
                <a:lnTo>
                  <a:pt x="1872399" y="1830070"/>
                </a:lnTo>
                <a:lnTo>
                  <a:pt x="1872399" y="1750060"/>
                </a:lnTo>
                <a:close/>
              </a:path>
              <a:path w="2676525" h="3919220">
                <a:moveTo>
                  <a:pt x="1872399" y="875030"/>
                </a:moveTo>
                <a:lnTo>
                  <a:pt x="1494701" y="875030"/>
                </a:lnTo>
                <a:lnTo>
                  <a:pt x="1494701" y="955040"/>
                </a:lnTo>
                <a:lnTo>
                  <a:pt x="1494701" y="1294130"/>
                </a:lnTo>
                <a:lnTo>
                  <a:pt x="1566354" y="1294130"/>
                </a:lnTo>
                <a:lnTo>
                  <a:pt x="1566354" y="955040"/>
                </a:lnTo>
                <a:lnTo>
                  <a:pt x="1872399" y="955040"/>
                </a:lnTo>
                <a:lnTo>
                  <a:pt x="1872399" y="875030"/>
                </a:lnTo>
                <a:close/>
              </a:path>
              <a:path w="2676525" h="3919220">
                <a:moveTo>
                  <a:pt x="1872399" y="0"/>
                </a:moveTo>
                <a:lnTo>
                  <a:pt x="1494701" y="0"/>
                </a:lnTo>
                <a:lnTo>
                  <a:pt x="1494701" y="80010"/>
                </a:lnTo>
                <a:lnTo>
                  <a:pt x="1494701" y="419100"/>
                </a:lnTo>
                <a:lnTo>
                  <a:pt x="1566354" y="419100"/>
                </a:lnTo>
                <a:lnTo>
                  <a:pt x="1566354" y="80010"/>
                </a:lnTo>
                <a:lnTo>
                  <a:pt x="1872399" y="80010"/>
                </a:lnTo>
                <a:lnTo>
                  <a:pt x="1872399" y="0"/>
                </a:lnTo>
                <a:close/>
              </a:path>
              <a:path w="2676525" h="3919220">
                <a:moveTo>
                  <a:pt x="2061311" y="2964345"/>
                </a:moveTo>
                <a:lnTo>
                  <a:pt x="1683562" y="2964345"/>
                </a:lnTo>
                <a:lnTo>
                  <a:pt x="1683562" y="3043771"/>
                </a:lnTo>
                <a:lnTo>
                  <a:pt x="2061311" y="3043771"/>
                </a:lnTo>
                <a:lnTo>
                  <a:pt x="2061311" y="2964345"/>
                </a:lnTo>
                <a:close/>
              </a:path>
              <a:path w="2676525" h="3919220">
                <a:moveTo>
                  <a:pt x="2061311" y="2089302"/>
                </a:moveTo>
                <a:lnTo>
                  <a:pt x="1683562" y="2089302"/>
                </a:lnTo>
                <a:lnTo>
                  <a:pt x="1683562" y="2168741"/>
                </a:lnTo>
                <a:lnTo>
                  <a:pt x="2061311" y="2168741"/>
                </a:lnTo>
                <a:lnTo>
                  <a:pt x="2061311" y="2089302"/>
                </a:lnTo>
                <a:close/>
              </a:path>
              <a:path w="2676525" h="3919220">
                <a:moveTo>
                  <a:pt x="2061311" y="1214259"/>
                </a:moveTo>
                <a:lnTo>
                  <a:pt x="1683562" y="1214259"/>
                </a:lnTo>
                <a:lnTo>
                  <a:pt x="1683562" y="1293685"/>
                </a:lnTo>
                <a:lnTo>
                  <a:pt x="2061311" y="1293685"/>
                </a:lnTo>
                <a:lnTo>
                  <a:pt x="2061311" y="1214259"/>
                </a:lnTo>
                <a:close/>
              </a:path>
              <a:path w="2676525" h="3919220">
                <a:moveTo>
                  <a:pt x="2061311" y="339217"/>
                </a:moveTo>
                <a:lnTo>
                  <a:pt x="1683562" y="339217"/>
                </a:lnTo>
                <a:lnTo>
                  <a:pt x="1683562" y="418642"/>
                </a:lnTo>
                <a:lnTo>
                  <a:pt x="2061311" y="418642"/>
                </a:lnTo>
                <a:lnTo>
                  <a:pt x="2061311" y="339217"/>
                </a:lnTo>
                <a:close/>
              </a:path>
              <a:path w="2676525" h="3919220">
                <a:moveTo>
                  <a:pt x="2250173" y="2964180"/>
                </a:moveTo>
                <a:lnTo>
                  <a:pt x="2178443" y="2964180"/>
                </a:lnTo>
                <a:lnTo>
                  <a:pt x="2178443" y="3303270"/>
                </a:lnTo>
                <a:lnTo>
                  <a:pt x="1872424" y="3303270"/>
                </a:lnTo>
                <a:lnTo>
                  <a:pt x="1872424" y="3383280"/>
                </a:lnTo>
                <a:lnTo>
                  <a:pt x="2250173" y="3383280"/>
                </a:lnTo>
                <a:lnTo>
                  <a:pt x="2250173" y="3303270"/>
                </a:lnTo>
                <a:lnTo>
                  <a:pt x="2250173" y="2964180"/>
                </a:lnTo>
                <a:close/>
              </a:path>
              <a:path w="2676525" h="3919220">
                <a:moveTo>
                  <a:pt x="2250173" y="2089150"/>
                </a:moveTo>
                <a:lnTo>
                  <a:pt x="2178443" y="2089150"/>
                </a:lnTo>
                <a:lnTo>
                  <a:pt x="2178443" y="2428240"/>
                </a:lnTo>
                <a:lnTo>
                  <a:pt x="1872424" y="2428240"/>
                </a:lnTo>
                <a:lnTo>
                  <a:pt x="1872424" y="2508250"/>
                </a:lnTo>
                <a:lnTo>
                  <a:pt x="2250173" y="2508250"/>
                </a:lnTo>
                <a:lnTo>
                  <a:pt x="2250173" y="2428240"/>
                </a:lnTo>
                <a:lnTo>
                  <a:pt x="2250173" y="2089150"/>
                </a:lnTo>
                <a:close/>
              </a:path>
              <a:path w="2676525" h="3919220">
                <a:moveTo>
                  <a:pt x="2250173" y="1214120"/>
                </a:moveTo>
                <a:lnTo>
                  <a:pt x="2178443" y="1214120"/>
                </a:lnTo>
                <a:lnTo>
                  <a:pt x="2178443" y="1553210"/>
                </a:lnTo>
                <a:lnTo>
                  <a:pt x="1872424" y="1553210"/>
                </a:lnTo>
                <a:lnTo>
                  <a:pt x="1872424" y="1633220"/>
                </a:lnTo>
                <a:lnTo>
                  <a:pt x="2250173" y="1633220"/>
                </a:lnTo>
                <a:lnTo>
                  <a:pt x="2250173" y="1553210"/>
                </a:lnTo>
                <a:lnTo>
                  <a:pt x="2250173" y="1214120"/>
                </a:lnTo>
                <a:close/>
              </a:path>
              <a:path w="2676525" h="3919220">
                <a:moveTo>
                  <a:pt x="2250173" y="339090"/>
                </a:moveTo>
                <a:lnTo>
                  <a:pt x="2178443" y="339090"/>
                </a:lnTo>
                <a:lnTo>
                  <a:pt x="2178443" y="678180"/>
                </a:lnTo>
                <a:lnTo>
                  <a:pt x="1872424" y="678180"/>
                </a:lnTo>
                <a:lnTo>
                  <a:pt x="1872424" y="758190"/>
                </a:lnTo>
                <a:lnTo>
                  <a:pt x="2250173" y="758190"/>
                </a:lnTo>
                <a:lnTo>
                  <a:pt x="2250173" y="678180"/>
                </a:lnTo>
                <a:lnTo>
                  <a:pt x="2250173" y="339090"/>
                </a:lnTo>
                <a:close/>
              </a:path>
              <a:path w="2676525" h="3919220">
                <a:moveTo>
                  <a:pt x="2676283" y="3839387"/>
                </a:moveTo>
                <a:lnTo>
                  <a:pt x="2556218" y="3839387"/>
                </a:lnTo>
                <a:lnTo>
                  <a:pt x="2556218" y="3918826"/>
                </a:lnTo>
                <a:lnTo>
                  <a:pt x="2676283" y="3918826"/>
                </a:lnTo>
                <a:lnTo>
                  <a:pt x="2676283" y="3839387"/>
                </a:lnTo>
                <a:close/>
              </a:path>
              <a:path w="2676525" h="3919220">
                <a:moveTo>
                  <a:pt x="2676283" y="3500120"/>
                </a:moveTo>
                <a:lnTo>
                  <a:pt x="2367356" y="3500120"/>
                </a:lnTo>
                <a:lnTo>
                  <a:pt x="2367356" y="3580130"/>
                </a:lnTo>
                <a:lnTo>
                  <a:pt x="2367356" y="3919220"/>
                </a:lnTo>
                <a:lnTo>
                  <a:pt x="2439022" y="3919220"/>
                </a:lnTo>
                <a:lnTo>
                  <a:pt x="2439022" y="3580130"/>
                </a:lnTo>
                <a:lnTo>
                  <a:pt x="2676283" y="3580130"/>
                </a:lnTo>
                <a:lnTo>
                  <a:pt x="2676283" y="3500120"/>
                </a:lnTo>
                <a:close/>
              </a:path>
              <a:path w="2676525" h="3919220">
                <a:moveTo>
                  <a:pt x="2676283" y="2964345"/>
                </a:moveTo>
                <a:lnTo>
                  <a:pt x="2556218" y="2964345"/>
                </a:lnTo>
                <a:lnTo>
                  <a:pt x="2556218" y="3043771"/>
                </a:lnTo>
                <a:lnTo>
                  <a:pt x="2676283" y="3043771"/>
                </a:lnTo>
                <a:lnTo>
                  <a:pt x="2676283" y="2964345"/>
                </a:lnTo>
                <a:close/>
              </a:path>
              <a:path w="2676525" h="3919220">
                <a:moveTo>
                  <a:pt x="2676283" y="2625090"/>
                </a:moveTo>
                <a:lnTo>
                  <a:pt x="2367356" y="2625090"/>
                </a:lnTo>
                <a:lnTo>
                  <a:pt x="2367356" y="2705100"/>
                </a:lnTo>
                <a:lnTo>
                  <a:pt x="2367356" y="3044190"/>
                </a:lnTo>
                <a:lnTo>
                  <a:pt x="2439022" y="3044190"/>
                </a:lnTo>
                <a:lnTo>
                  <a:pt x="2439022" y="2705100"/>
                </a:lnTo>
                <a:lnTo>
                  <a:pt x="2676283" y="2705100"/>
                </a:lnTo>
                <a:lnTo>
                  <a:pt x="2676283" y="2625090"/>
                </a:lnTo>
                <a:close/>
              </a:path>
              <a:path w="2676525" h="3919220">
                <a:moveTo>
                  <a:pt x="2676283" y="2089302"/>
                </a:moveTo>
                <a:lnTo>
                  <a:pt x="2556218" y="2089302"/>
                </a:lnTo>
                <a:lnTo>
                  <a:pt x="2556218" y="2168741"/>
                </a:lnTo>
                <a:lnTo>
                  <a:pt x="2676283" y="2168741"/>
                </a:lnTo>
                <a:lnTo>
                  <a:pt x="2676283" y="2089302"/>
                </a:lnTo>
                <a:close/>
              </a:path>
              <a:path w="2676525" h="3919220">
                <a:moveTo>
                  <a:pt x="2676283" y="1750060"/>
                </a:moveTo>
                <a:lnTo>
                  <a:pt x="2367356" y="1750060"/>
                </a:lnTo>
                <a:lnTo>
                  <a:pt x="2367356" y="1830070"/>
                </a:lnTo>
                <a:lnTo>
                  <a:pt x="2367356" y="2169160"/>
                </a:lnTo>
                <a:lnTo>
                  <a:pt x="2439022" y="2169160"/>
                </a:lnTo>
                <a:lnTo>
                  <a:pt x="2439022" y="1830070"/>
                </a:lnTo>
                <a:lnTo>
                  <a:pt x="2676283" y="1830070"/>
                </a:lnTo>
                <a:lnTo>
                  <a:pt x="2676283" y="1750060"/>
                </a:lnTo>
                <a:close/>
              </a:path>
              <a:path w="2676525" h="3919220">
                <a:moveTo>
                  <a:pt x="2676283" y="1214259"/>
                </a:moveTo>
                <a:lnTo>
                  <a:pt x="2556218" y="1214259"/>
                </a:lnTo>
                <a:lnTo>
                  <a:pt x="2556218" y="1293685"/>
                </a:lnTo>
                <a:lnTo>
                  <a:pt x="2676283" y="1293685"/>
                </a:lnTo>
                <a:lnTo>
                  <a:pt x="2676283" y="1214259"/>
                </a:lnTo>
                <a:close/>
              </a:path>
              <a:path w="2676525" h="3919220">
                <a:moveTo>
                  <a:pt x="2676283" y="875030"/>
                </a:moveTo>
                <a:lnTo>
                  <a:pt x="2367356" y="875030"/>
                </a:lnTo>
                <a:lnTo>
                  <a:pt x="2367356" y="955040"/>
                </a:lnTo>
                <a:lnTo>
                  <a:pt x="2367356" y="1294130"/>
                </a:lnTo>
                <a:lnTo>
                  <a:pt x="2439022" y="1294130"/>
                </a:lnTo>
                <a:lnTo>
                  <a:pt x="2439022" y="955040"/>
                </a:lnTo>
                <a:lnTo>
                  <a:pt x="2676283" y="955040"/>
                </a:lnTo>
                <a:lnTo>
                  <a:pt x="2676283" y="875030"/>
                </a:lnTo>
                <a:close/>
              </a:path>
              <a:path w="2676525" h="3919220">
                <a:moveTo>
                  <a:pt x="2676283" y="339217"/>
                </a:moveTo>
                <a:lnTo>
                  <a:pt x="2556218" y="339217"/>
                </a:lnTo>
                <a:lnTo>
                  <a:pt x="2556218" y="418642"/>
                </a:lnTo>
                <a:lnTo>
                  <a:pt x="2676283" y="418642"/>
                </a:lnTo>
                <a:lnTo>
                  <a:pt x="2676283" y="339217"/>
                </a:lnTo>
                <a:close/>
              </a:path>
              <a:path w="2676525" h="3919220">
                <a:moveTo>
                  <a:pt x="2676283" y="0"/>
                </a:moveTo>
                <a:lnTo>
                  <a:pt x="2367356" y="0"/>
                </a:lnTo>
                <a:lnTo>
                  <a:pt x="2367356" y="80010"/>
                </a:lnTo>
                <a:lnTo>
                  <a:pt x="2367356" y="419100"/>
                </a:lnTo>
                <a:lnTo>
                  <a:pt x="2439022" y="419100"/>
                </a:lnTo>
                <a:lnTo>
                  <a:pt x="2439022" y="80010"/>
                </a:lnTo>
                <a:lnTo>
                  <a:pt x="2676283" y="80010"/>
                </a:lnTo>
                <a:lnTo>
                  <a:pt x="2676283" y="0"/>
                </a:lnTo>
                <a:close/>
              </a:path>
            </a:pathLst>
          </a:custGeom>
          <a:solidFill>
            <a:srgbClr val="336480"/>
          </a:solidFill>
        </p:spPr>
        <p:txBody>
          <a:bodyPr wrap="square" lIns="0" tIns="0" rIns="0" bIns="0" rtlCol="0"/>
          <a:lstStyle/>
          <a:p>
            <a:endParaRPr/>
          </a:p>
        </p:txBody>
      </p:sp>
      <p:sp>
        <p:nvSpPr>
          <p:cNvPr id="39" name="object 6">
            <a:extLst>
              <a:ext uri="{FF2B5EF4-FFF2-40B4-BE49-F238E27FC236}">
                <a16:creationId xmlns:a16="http://schemas.microsoft.com/office/drawing/2014/main" id="{D40ECEDF-D5E3-4C42-A0BC-4E9947ED78E2}"/>
              </a:ext>
            </a:extLst>
          </p:cNvPr>
          <p:cNvSpPr/>
          <p:nvPr userDrawn="1"/>
        </p:nvSpPr>
        <p:spPr>
          <a:xfrm>
            <a:off x="10568664" y="4260173"/>
            <a:ext cx="1623047" cy="2582243"/>
          </a:xfrm>
          <a:custGeom>
            <a:avLst/>
            <a:gdLst/>
            <a:ahLst/>
            <a:cxnLst/>
            <a:rect l="l" t="t" r="r" b="b"/>
            <a:pathLst>
              <a:path w="2676525" h="4258309">
                <a:moveTo>
                  <a:pt x="127088" y="2625229"/>
                </a:moveTo>
                <a:lnTo>
                  <a:pt x="0" y="2625229"/>
                </a:lnTo>
                <a:lnTo>
                  <a:pt x="0" y="2704706"/>
                </a:lnTo>
                <a:lnTo>
                  <a:pt x="127088" y="2704706"/>
                </a:lnTo>
                <a:lnTo>
                  <a:pt x="127088" y="2625229"/>
                </a:lnTo>
                <a:close/>
              </a:path>
              <a:path w="2676525" h="4258309">
                <a:moveTo>
                  <a:pt x="127088" y="1750187"/>
                </a:moveTo>
                <a:lnTo>
                  <a:pt x="0" y="1750187"/>
                </a:lnTo>
                <a:lnTo>
                  <a:pt x="0" y="1829676"/>
                </a:lnTo>
                <a:lnTo>
                  <a:pt x="127088" y="1829676"/>
                </a:lnTo>
                <a:lnTo>
                  <a:pt x="127088" y="1750187"/>
                </a:lnTo>
                <a:close/>
              </a:path>
              <a:path w="2676525" h="4258309">
                <a:moveTo>
                  <a:pt x="127088" y="875144"/>
                </a:moveTo>
                <a:lnTo>
                  <a:pt x="0" y="875144"/>
                </a:lnTo>
                <a:lnTo>
                  <a:pt x="0" y="954633"/>
                </a:lnTo>
                <a:lnTo>
                  <a:pt x="127088" y="954633"/>
                </a:lnTo>
                <a:lnTo>
                  <a:pt x="127088" y="875144"/>
                </a:lnTo>
                <a:close/>
              </a:path>
              <a:path w="2676525" h="4258309">
                <a:moveTo>
                  <a:pt x="127088" y="88"/>
                </a:moveTo>
                <a:lnTo>
                  <a:pt x="0" y="88"/>
                </a:lnTo>
                <a:lnTo>
                  <a:pt x="0" y="79590"/>
                </a:lnTo>
                <a:lnTo>
                  <a:pt x="127088" y="79590"/>
                </a:lnTo>
                <a:lnTo>
                  <a:pt x="127088" y="88"/>
                </a:lnTo>
                <a:close/>
              </a:path>
              <a:path w="2676525" h="4258309">
                <a:moveTo>
                  <a:pt x="315963" y="2964446"/>
                </a:moveTo>
                <a:lnTo>
                  <a:pt x="0" y="2964446"/>
                </a:lnTo>
                <a:lnTo>
                  <a:pt x="0" y="3043872"/>
                </a:lnTo>
                <a:lnTo>
                  <a:pt x="315963" y="3043872"/>
                </a:lnTo>
                <a:lnTo>
                  <a:pt x="315963" y="2964446"/>
                </a:lnTo>
                <a:close/>
              </a:path>
              <a:path w="2676525" h="4258309">
                <a:moveTo>
                  <a:pt x="315963" y="2089404"/>
                </a:moveTo>
                <a:lnTo>
                  <a:pt x="0" y="2089404"/>
                </a:lnTo>
                <a:lnTo>
                  <a:pt x="0" y="2168829"/>
                </a:lnTo>
                <a:lnTo>
                  <a:pt x="315963" y="2168829"/>
                </a:lnTo>
                <a:lnTo>
                  <a:pt x="315963" y="2089404"/>
                </a:lnTo>
                <a:close/>
              </a:path>
              <a:path w="2676525" h="4258309">
                <a:moveTo>
                  <a:pt x="315963" y="1214361"/>
                </a:moveTo>
                <a:lnTo>
                  <a:pt x="0" y="1214361"/>
                </a:lnTo>
                <a:lnTo>
                  <a:pt x="0" y="1293787"/>
                </a:lnTo>
                <a:lnTo>
                  <a:pt x="315963" y="1293787"/>
                </a:lnTo>
                <a:lnTo>
                  <a:pt x="315963" y="1214361"/>
                </a:lnTo>
                <a:close/>
              </a:path>
              <a:path w="2676525" h="4258309">
                <a:moveTo>
                  <a:pt x="315963" y="339305"/>
                </a:moveTo>
                <a:lnTo>
                  <a:pt x="0" y="339305"/>
                </a:lnTo>
                <a:lnTo>
                  <a:pt x="0" y="418744"/>
                </a:lnTo>
                <a:lnTo>
                  <a:pt x="315963" y="418744"/>
                </a:lnTo>
                <a:lnTo>
                  <a:pt x="315963" y="339305"/>
                </a:lnTo>
                <a:close/>
              </a:path>
              <a:path w="2676525" h="4258309">
                <a:moveTo>
                  <a:pt x="504837" y="2964180"/>
                </a:moveTo>
                <a:lnTo>
                  <a:pt x="433120" y="2964180"/>
                </a:lnTo>
                <a:lnTo>
                  <a:pt x="433120" y="3303270"/>
                </a:lnTo>
                <a:lnTo>
                  <a:pt x="127101" y="3303270"/>
                </a:lnTo>
                <a:lnTo>
                  <a:pt x="127101" y="3383280"/>
                </a:lnTo>
                <a:lnTo>
                  <a:pt x="504837" y="3383280"/>
                </a:lnTo>
                <a:lnTo>
                  <a:pt x="504837" y="3303270"/>
                </a:lnTo>
                <a:lnTo>
                  <a:pt x="504837" y="2964180"/>
                </a:lnTo>
                <a:close/>
              </a:path>
              <a:path w="2676525" h="4258309">
                <a:moveTo>
                  <a:pt x="504837" y="2089150"/>
                </a:moveTo>
                <a:lnTo>
                  <a:pt x="433120" y="2089150"/>
                </a:lnTo>
                <a:lnTo>
                  <a:pt x="433120" y="2428240"/>
                </a:lnTo>
                <a:lnTo>
                  <a:pt x="127101" y="2428240"/>
                </a:lnTo>
                <a:lnTo>
                  <a:pt x="127101" y="2508250"/>
                </a:lnTo>
                <a:lnTo>
                  <a:pt x="504837" y="2508250"/>
                </a:lnTo>
                <a:lnTo>
                  <a:pt x="504837" y="2428240"/>
                </a:lnTo>
                <a:lnTo>
                  <a:pt x="504837" y="2089150"/>
                </a:lnTo>
                <a:close/>
              </a:path>
              <a:path w="2676525" h="4258309">
                <a:moveTo>
                  <a:pt x="504837" y="1214120"/>
                </a:moveTo>
                <a:lnTo>
                  <a:pt x="433120" y="1214120"/>
                </a:lnTo>
                <a:lnTo>
                  <a:pt x="433120" y="1553210"/>
                </a:lnTo>
                <a:lnTo>
                  <a:pt x="127101" y="1553210"/>
                </a:lnTo>
                <a:lnTo>
                  <a:pt x="127101" y="1633220"/>
                </a:lnTo>
                <a:lnTo>
                  <a:pt x="504837" y="1633220"/>
                </a:lnTo>
                <a:lnTo>
                  <a:pt x="504837" y="1553210"/>
                </a:lnTo>
                <a:lnTo>
                  <a:pt x="504837" y="1214120"/>
                </a:lnTo>
                <a:close/>
              </a:path>
              <a:path w="2676525" h="4258309">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676525" h="4258309">
                <a:moveTo>
                  <a:pt x="999744" y="2625090"/>
                </a:moveTo>
                <a:lnTo>
                  <a:pt x="622033" y="2625090"/>
                </a:lnTo>
                <a:lnTo>
                  <a:pt x="622033" y="2705100"/>
                </a:lnTo>
                <a:lnTo>
                  <a:pt x="622033" y="3044190"/>
                </a:lnTo>
                <a:lnTo>
                  <a:pt x="693699" y="3044190"/>
                </a:lnTo>
                <a:lnTo>
                  <a:pt x="693699" y="2705100"/>
                </a:lnTo>
                <a:lnTo>
                  <a:pt x="999744" y="2705100"/>
                </a:lnTo>
                <a:lnTo>
                  <a:pt x="999744" y="2625090"/>
                </a:lnTo>
                <a:close/>
              </a:path>
              <a:path w="2676525" h="4258309">
                <a:moveTo>
                  <a:pt x="999744" y="1750060"/>
                </a:moveTo>
                <a:lnTo>
                  <a:pt x="622033" y="1750060"/>
                </a:lnTo>
                <a:lnTo>
                  <a:pt x="622033" y="1830070"/>
                </a:lnTo>
                <a:lnTo>
                  <a:pt x="622033" y="2169160"/>
                </a:lnTo>
                <a:lnTo>
                  <a:pt x="693699" y="2169160"/>
                </a:lnTo>
                <a:lnTo>
                  <a:pt x="693699" y="1830070"/>
                </a:lnTo>
                <a:lnTo>
                  <a:pt x="999744" y="1830070"/>
                </a:lnTo>
                <a:lnTo>
                  <a:pt x="999744" y="1750060"/>
                </a:lnTo>
                <a:close/>
              </a:path>
              <a:path w="2676525" h="4258309">
                <a:moveTo>
                  <a:pt x="999744" y="875030"/>
                </a:moveTo>
                <a:lnTo>
                  <a:pt x="622033" y="875030"/>
                </a:lnTo>
                <a:lnTo>
                  <a:pt x="622033" y="955040"/>
                </a:lnTo>
                <a:lnTo>
                  <a:pt x="622033" y="1294130"/>
                </a:lnTo>
                <a:lnTo>
                  <a:pt x="693699" y="1294130"/>
                </a:lnTo>
                <a:lnTo>
                  <a:pt x="693699" y="955040"/>
                </a:lnTo>
                <a:lnTo>
                  <a:pt x="999744" y="955040"/>
                </a:lnTo>
                <a:lnTo>
                  <a:pt x="999744" y="875030"/>
                </a:lnTo>
                <a:close/>
              </a:path>
              <a:path w="2676525" h="4258309">
                <a:moveTo>
                  <a:pt x="999744" y="0"/>
                </a:moveTo>
                <a:lnTo>
                  <a:pt x="622033" y="0"/>
                </a:lnTo>
                <a:lnTo>
                  <a:pt x="622033" y="80010"/>
                </a:lnTo>
                <a:lnTo>
                  <a:pt x="622033" y="419100"/>
                </a:lnTo>
                <a:lnTo>
                  <a:pt x="693699" y="419100"/>
                </a:lnTo>
                <a:lnTo>
                  <a:pt x="693699" y="80010"/>
                </a:lnTo>
                <a:lnTo>
                  <a:pt x="999744" y="80010"/>
                </a:lnTo>
                <a:lnTo>
                  <a:pt x="999744" y="0"/>
                </a:lnTo>
                <a:close/>
              </a:path>
              <a:path w="2676525" h="4258309">
                <a:moveTo>
                  <a:pt x="1188643" y="2964446"/>
                </a:moveTo>
                <a:lnTo>
                  <a:pt x="810895" y="2964446"/>
                </a:lnTo>
                <a:lnTo>
                  <a:pt x="810895" y="3043872"/>
                </a:lnTo>
                <a:lnTo>
                  <a:pt x="1188643" y="3043872"/>
                </a:lnTo>
                <a:lnTo>
                  <a:pt x="1188643" y="2964446"/>
                </a:lnTo>
                <a:close/>
              </a:path>
              <a:path w="2676525" h="4258309">
                <a:moveTo>
                  <a:pt x="1188643" y="2089404"/>
                </a:moveTo>
                <a:lnTo>
                  <a:pt x="810895" y="2089404"/>
                </a:lnTo>
                <a:lnTo>
                  <a:pt x="810895" y="2168829"/>
                </a:lnTo>
                <a:lnTo>
                  <a:pt x="1188643" y="2168829"/>
                </a:lnTo>
                <a:lnTo>
                  <a:pt x="1188643" y="2089404"/>
                </a:lnTo>
                <a:close/>
              </a:path>
              <a:path w="2676525" h="4258309">
                <a:moveTo>
                  <a:pt x="1188643" y="1214361"/>
                </a:moveTo>
                <a:lnTo>
                  <a:pt x="810895" y="1214361"/>
                </a:lnTo>
                <a:lnTo>
                  <a:pt x="810895" y="1293787"/>
                </a:lnTo>
                <a:lnTo>
                  <a:pt x="1188643" y="1293787"/>
                </a:lnTo>
                <a:lnTo>
                  <a:pt x="1188643" y="1214361"/>
                </a:lnTo>
                <a:close/>
              </a:path>
              <a:path w="2676525" h="4258309">
                <a:moveTo>
                  <a:pt x="1188643" y="339305"/>
                </a:moveTo>
                <a:lnTo>
                  <a:pt x="810895" y="339305"/>
                </a:lnTo>
                <a:lnTo>
                  <a:pt x="810895" y="418744"/>
                </a:lnTo>
                <a:lnTo>
                  <a:pt x="1188643" y="418744"/>
                </a:lnTo>
                <a:lnTo>
                  <a:pt x="1188643" y="339305"/>
                </a:lnTo>
                <a:close/>
              </a:path>
              <a:path w="2676525" h="4258309">
                <a:moveTo>
                  <a:pt x="1377505" y="2964180"/>
                </a:moveTo>
                <a:lnTo>
                  <a:pt x="1305775" y="2964180"/>
                </a:lnTo>
                <a:lnTo>
                  <a:pt x="1305775" y="3303270"/>
                </a:lnTo>
                <a:lnTo>
                  <a:pt x="999756" y="3303270"/>
                </a:lnTo>
                <a:lnTo>
                  <a:pt x="999756" y="3383280"/>
                </a:lnTo>
                <a:lnTo>
                  <a:pt x="1377505" y="3383280"/>
                </a:lnTo>
                <a:lnTo>
                  <a:pt x="1377505" y="3303270"/>
                </a:lnTo>
                <a:lnTo>
                  <a:pt x="1377505" y="2964180"/>
                </a:lnTo>
                <a:close/>
              </a:path>
              <a:path w="2676525" h="4258309">
                <a:moveTo>
                  <a:pt x="1377505" y="2089150"/>
                </a:moveTo>
                <a:lnTo>
                  <a:pt x="1305775" y="2089150"/>
                </a:lnTo>
                <a:lnTo>
                  <a:pt x="1305775" y="2428240"/>
                </a:lnTo>
                <a:lnTo>
                  <a:pt x="999756" y="2428240"/>
                </a:lnTo>
                <a:lnTo>
                  <a:pt x="999756" y="2508250"/>
                </a:lnTo>
                <a:lnTo>
                  <a:pt x="1377505" y="2508250"/>
                </a:lnTo>
                <a:lnTo>
                  <a:pt x="1377505" y="2428240"/>
                </a:lnTo>
                <a:lnTo>
                  <a:pt x="1377505" y="2089150"/>
                </a:lnTo>
                <a:close/>
              </a:path>
              <a:path w="2676525" h="4258309">
                <a:moveTo>
                  <a:pt x="1377505" y="1214120"/>
                </a:moveTo>
                <a:lnTo>
                  <a:pt x="1305775" y="1214120"/>
                </a:lnTo>
                <a:lnTo>
                  <a:pt x="1305775" y="1553210"/>
                </a:lnTo>
                <a:lnTo>
                  <a:pt x="999756" y="1553210"/>
                </a:lnTo>
                <a:lnTo>
                  <a:pt x="999756" y="1633220"/>
                </a:lnTo>
                <a:lnTo>
                  <a:pt x="1377505" y="1633220"/>
                </a:lnTo>
                <a:lnTo>
                  <a:pt x="1377505" y="1553210"/>
                </a:lnTo>
                <a:lnTo>
                  <a:pt x="1377505" y="1214120"/>
                </a:lnTo>
                <a:close/>
              </a:path>
              <a:path w="2676525" h="4258309">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676525" h="4258309">
                <a:moveTo>
                  <a:pt x="1872399" y="3500120"/>
                </a:moveTo>
                <a:lnTo>
                  <a:pt x="1494701" y="3500120"/>
                </a:lnTo>
                <a:lnTo>
                  <a:pt x="1494701" y="3580130"/>
                </a:lnTo>
                <a:lnTo>
                  <a:pt x="1494701" y="3919220"/>
                </a:lnTo>
                <a:lnTo>
                  <a:pt x="1566354" y="3919220"/>
                </a:lnTo>
                <a:lnTo>
                  <a:pt x="1566354" y="3580130"/>
                </a:lnTo>
                <a:lnTo>
                  <a:pt x="1872399" y="3580130"/>
                </a:lnTo>
                <a:lnTo>
                  <a:pt x="1872399" y="3500120"/>
                </a:lnTo>
                <a:close/>
              </a:path>
              <a:path w="2676525" h="4258309">
                <a:moveTo>
                  <a:pt x="1872399" y="2625090"/>
                </a:moveTo>
                <a:lnTo>
                  <a:pt x="1494701" y="2625090"/>
                </a:lnTo>
                <a:lnTo>
                  <a:pt x="1494701" y="2705100"/>
                </a:lnTo>
                <a:lnTo>
                  <a:pt x="1494701" y="3044190"/>
                </a:lnTo>
                <a:lnTo>
                  <a:pt x="1566354" y="3044190"/>
                </a:lnTo>
                <a:lnTo>
                  <a:pt x="1566354" y="2705100"/>
                </a:lnTo>
                <a:lnTo>
                  <a:pt x="1872399" y="2705100"/>
                </a:lnTo>
                <a:lnTo>
                  <a:pt x="1872399" y="2625090"/>
                </a:lnTo>
                <a:close/>
              </a:path>
              <a:path w="2676525" h="4258309">
                <a:moveTo>
                  <a:pt x="1872399" y="1750060"/>
                </a:moveTo>
                <a:lnTo>
                  <a:pt x="1494701" y="1750060"/>
                </a:lnTo>
                <a:lnTo>
                  <a:pt x="1494701" y="1830070"/>
                </a:lnTo>
                <a:lnTo>
                  <a:pt x="1494701" y="2169160"/>
                </a:lnTo>
                <a:lnTo>
                  <a:pt x="1566354" y="2169160"/>
                </a:lnTo>
                <a:lnTo>
                  <a:pt x="1566354" y="1830070"/>
                </a:lnTo>
                <a:lnTo>
                  <a:pt x="1872399" y="1830070"/>
                </a:lnTo>
                <a:lnTo>
                  <a:pt x="1872399" y="1750060"/>
                </a:lnTo>
                <a:close/>
              </a:path>
              <a:path w="2676525" h="4258309">
                <a:moveTo>
                  <a:pt x="1872399" y="875030"/>
                </a:moveTo>
                <a:lnTo>
                  <a:pt x="1494701" y="875030"/>
                </a:lnTo>
                <a:lnTo>
                  <a:pt x="1494701" y="955040"/>
                </a:lnTo>
                <a:lnTo>
                  <a:pt x="1494701" y="1294130"/>
                </a:lnTo>
                <a:lnTo>
                  <a:pt x="1566354" y="1294130"/>
                </a:lnTo>
                <a:lnTo>
                  <a:pt x="1566354" y="955040"/>
                </a:lnTo>
                <a:lnTo>
                  <a:pt x="1872399" y="955040"/>
                </a:lnTo>
                <a:lnTo>
                  <a:pt x="1872399" y="875030"/>
                </a:lnTo>
                <a:close/>
              </a:path>
              <a:path w="2676525" h="4258309">
                <a:moveTo>
                  <a:pt x="1872399" y="0"/>
                </a:moveTo>
                <a:lnTo>
                  <a:pt x="1494701" y="0"/>
                </a:lnTo>
                <a:lnTo>
                  <a:pt x="1494701" y="80010"/>
                </a:lnTo>
                <a:lnTo>
                  <a:pt x="1494701" y="419100"/>
                </a:lnTo>
                <a:lnTo>
                  <a:pt x="1566354" y="419100"/>
                </a:lnTo>
                <a:lnTo>
                  <a:pt x="1566354" y="80010"/>
                </a:lnTo>
                <a:lnTo>
                  <a:pt x="1872399" y="80010"/>
                </a:lnTo>
                <a:lnTo>
                  <a:pt x="1872399" y="0"/>
                </a:lnTo>
                <a:close/>
              </a:path>
              <a:path w="2676525" h="4258309">
                <a:moveTo>
                  <a:pt x="2061311" y="2964446"/>
                </a:moveTo>
                <a:lnTo>
                  <a:pt x="1683562" y="2964446"/>
                </a:lnTo>
                <a:lnTo>
                  <a:pt x="1683562" y="3043872"/>
                </a:lnTo>
                <a:lnTo>
                  <a:pt x="2061311" y="3043872"/>
                </a:lnTo>
                <a:lnTo>
                  <a:pt x="2061311" y="2964446"/>
                </a:lnTo>
                <a:close/>
              </a:path>
              <a:path w="2676525" h="4258309">
                <a:moveTo>
                  <a:pt x="2061311" y="2089404"/>
                </a:moveTo>
                <a:lnTo>
                  <a:pt x="1683562" y="2089404"/>
                </a:lnTo>
                <a:lnTo>
                  <a:pt x="1683562" y="2168829"/>
                </a:lnTo>
                <a:lnTo>
                  <a:pt x="2061311" y="2168829"/>
                </a:lnTo>
                <a:lnTo>
                  <a:pt x="2061311" y="2089404"/>
                </a:lnTo>
                <a:close/>
              </a:path>
              <a:path w="2676525" h="4258309">
                <a:moveTo>
                  <a:pt x="2061311" y="1214361"/>
                </a:moveTo>
                <a:lnTo>
                  <a:pt x="1683562" y="1214361"/>
                </a:lnTo>
                <a:lnTo>
                  <a:pt x="1683562" y="1293787"/>
                </a:lnTo>
                <a:lnTo>
                  <a:pt x="2061311" y="1293787"/>
                </a:lnTo>
                <a:lnTo>
                  <a:pt x="2061311" y="1214361"/>
                </a:lnTo>
                <a:close/>
              </a:path>
              <a:path w="2676525" h="4258309">
                <a:moveTo>
                  <a:pt x="2061311" y="339305"/>
                </a:moveTo>
                <a:lnTo>
                  <a:pt x="1683562" y="339305"/>
                </a:lnTo>
                <a:lnTo>
                  <a:pt x="1683562" y="418744"/>
                </a:lnTo>
                <a:lnTo>
                  <a:pt x="2061311" y="418744"/>
                </a:lnTo>
                <a:lnTo>
                  <a:pt x="2061311" y="339305"/>
                </a:lnTo>
                <a:close/>
              </a:path>
              <a:path w="2676525" h="4258309">
                <a:moveTo>
                  <a:pt x="2250173" y="3839210"/>
                </a:moveTo>
                <a:lnTo>
                  <a:pt x="2178443" y="3839210"/>
                </a:lnTo>
                <a:lnTo>
                  <a:pt x="2178443" y="4178300"/>
                </a:lnTo>
                <a:lnTo>
                  <a:pt x="1872424" y="4178300"/>
                </a:lnTo>
                <a:lnTo>
                  <a:pt x="1872424" y="4258310"/>
                </a:lnTo>
                <a:lnTo>
                  <a:pt x="2250173" y="4258310"/>
                </a:lnTo>
                <a:lnTo>
                  <a:pt x="2250173" y="4178300"/>
                </a:lnTo>
                <a:lnTo>
                  <a:pt x="2250173" y="3839210"/>
                </a:lnTo>
                <a:close/>
              </a:path>
              <a:path w="2676525" h="4258309">
                <a:moveTo>
                  <a:pt x="2250173" y="2964180"/>
                </a:moveTo>
                <a:lnTo>
                  <a:pt x="2178443" y="2964180"/>
                </a:lnTo>
                <a:lnTo>
                  <a:pt x="2178443" y="3303270"/>
                </a:lnTo>
                <a:lnTo>
                  <a:pt x="1872424" y="3303270"/>
                </a:lnTo>
                <a:lnTo>
                  <a:pt x="1872424" y="3383280"/>
                </a:lnTo>
                <a:lnTo>
                  <a:pt x="2250173" y="3383280"/>
                </a:lnTo>
                <a:lnTo>
                  <a:pt x="2250173" y="3303270"/>
                </a:lnTo>
                <a:lnTo>
                  <a:pt x="2250173" y="2964180"/>
                </a:lnTo>
                <a:close/>
              </a:path>
              <a:path w="2676525" h="4258309">
                <a:moveTo>
                  <a:pt x="2250173" y="2089150"/>
                </a:moveTo>
                <a:lnTo>
                  <a:pt x="2178443" y="2089150"/>
                </a:lnTo>
                <a:lnTo>
                  <a:pt x="2178443" y="2428240"/>
                </a:lnTo>
                <a:lnTo>
                  <a:pt x="1872424" y="2428240"/>
                </a:lnTo>
                <a:lnTo>
                  <a:pt x="1872424" y="2508250"/>
                </a:lnTo>
                <a:lnTo>
                  <a:pt x="2250173" y="2508250"/>
                </a:lnTo>
                <a:lnTo>
                  <a:pt x="2250173" y="2428240"/>
                </a:lnTo>
                <a:lnTo>
                  <a:pt x="2250173" y="2089150"/>
                </a:lnTo>
                <a:close/>
              </a:path>
              <a:path w="2676525" h="4258309">
                <a:moveTo>
                  <a:pt x="2250173" y="1214120"/>
                </a:moveTo>
                <a:lnTo>
                  <a:pt x="2178443" y="1214120"/>
                </a:lnTo>
                <a:lnTo>
                  <a:pt x="2178443" y="1553210"/>
                </a:lnTo>
                <a:lnTo>
                  <a:pt x="1872424" y="1553210"/>
                </a:lnTo>
                <a:lnTo>
                  <a:pt x="1872424" y="1633220"/>
                </a:lnTo>
                <a:lnTo>
                  <a:pt x="2250173" y="1633220"/>
                </a:lnTo>
                <a:lnTo>
                  <a:pt x="2250173" y="1553210"/>
                </a:lnTo>
                <a:lnTo>
                  <a:pt x="2250173" y="1214120"/>
                </a:lnTo>
                <a:close/>
              </a:path>
              <a:path w="2676525" h="4258309">
                <a:moveTo>
                  <a:pt x="2250173" y="339090"/>
                </a:moveTo>
                <a:lnTo>
                  <a:pt x="2178443" y="339090"/>
                </a:lnTo>
                <a:lnTo>
                  <a:pt x="2178443" y="678180"/>
                </a:lnTo>
                <a:lnTo>
                  <a:pt x="2250173" y="678180"/>
                </a:lnTo>
                <a:lnTo>
                  <a:pt x="2250173" y="339090"/>
                </a:lnTo>
                <a:close/>
              </a:path>
              <a:path w="2676525" h="4258309">
                <a:moveTo>
                  <a:pt x="2676283" y="3839476"/>
                </a:moveTo>
                <a:lnTo>
                  <a:pt x="2556218" y="3839476"/>
                </a:lnTo>
                <a:lnTo>
                  <a:pt x="2556218" y="3918915"/>
                </a:lnTo>
                <a:lnTo>
                  <a:pt x="2676283" y="3918915"/>
                </a:lnTo>
                <a:lnTo>
                  <a:pt x="2676283" y="3839476"/>
                </a:lnTo>
                <a:close/>
              </a:path>
              <a:path w="2676525" h="4258309">
                <a:moveTo>
                  <a:pt x="2676283" y="3500120"/>
                </a:moveTo>
                <a:lnTo>
                  <a:pt x="2367356" y="3500120"/>
                </a:lnTo>
                <a:lnTo>
                  <a:pt x="2367356" y="3580130"/>
                </a:lnTo>
                <a:lnTo>
                  <a:pt x="2367356" y="3919220"/>
                </a:lnTo>
                <a:lnTo>
                  <a:pt x="2439022" y="3919220"/>
                </a:lnTo>
                <a:lnTo>
                  <a:pt x="2439022" y="3580130"/>
                </a:lnTo>
                <a:lnTo>
                  <a:pt x="2676283" y="3580130"/>
                </a:lnTo>
                <a:lnTo>
                  <a:pt x="2676283" y="3500120"/>
                </a:lnTo>
                <a:close/>
              </a:path>
              <a:path w="2676525" h="4258309">
                <a:moveTo>
                  <a:pt x="2676283" y="2964446"/>
                </a:moveTo>
                <a:lnTo>
                  <a:pt x="2556218" y="2964446"/>
                </a:lnTo>
                <a:lnTo>
                  <a:pt x="2556218" y="3043872"/>
                </a:lnTo>
                <a:lnTo>
                  <a:pt x="2676283" y="3043872"/>
                </a:lnTo>
                <a:lnTo>
                  <a:pt x="2676283" y="2964446"/>
                </a:lnTo>
                <a:close/>
              </a:path>
              <a:path w="2676525" h="4258309">
                <a:moveTo>
                  <a:pt x="2676283" y="2625090"/>
                </a:moveTo>
                <a:lnTo>
                  <a:pt x="2367356" y="2625090"/>
                </a:lnTo>
                <a:lnTo>
                  <a:pt x="2367356" y="2705100"/>
                </a:lnTo>
                <a:lnTo>
                  <a:pt x="2367356" y="3044190"/>
                </a:lnTo>
                <a:lnTo>
                  <a:pt x="2439022" y="3044190"/>
                </a:lnTo>
                <a:lnTo>
                  <a:pt x="2439022" y="2705100"/>
                </a:lnTo>
                <a:lnTo>
                  <a:pt x="2676283" y="2705100"/>
                </a:lnTo>
                <a:lnTo>
                  <a:pt x="2676283" y="2625090"/>
                </a:lnTo>
                <a:close/>
              </a:path>
              <a:path w="2676525" h="4258309">
                <a:moveTo>
                  <a:pt x="2676283" y="2089404"/>
                </a:moveTo>
                <a:lnTo>
                  <a:pt x="2556218" y="2089404"/>
                </a:lnTo>
                <a:lnTo>
                  <a:pt x="2556218" y="2168829"/>
                </a:lnTo>
                <a:lnTo>
                  <a:pt x="2676283" y="2168829"/>
                </a:lnTo>
                <a:lnTo>
                  <a:pt x="2676283" y="2089404"/>
                </a:lnTo>
                <a:close/>
              </a:path>
              <a:path w="2676525" h="4258309">
                <a:moveTo>
                  <a:pt x="2676283" y="1750060"/>
                </a:moveTo>
                <a:lnTo>
                  <a:pt x="2367356" y="1750060"/>
                </a:lnTo>
                <a:lnTo>
                  <a:pt x="2367356" y="1830070"/>
                </a:lnTo>
                <a:lnTo>
                  <a:pt x="2367356" y="2169160"/>
                </a:lnTo>
                <a:lnTo>
                  <a:pt x="2439022" y="2169160"/>
                </a:lnTo>
                <a:lnTo>
                  <a:pt x="2439022" y="1830070"/>
                </a:lnTo>
                <a:lnTo>
                  <a:pt x="2676283" y="1830070"/>
                </a:lnTo>
                <a:lnTo>
                  <a:pt x="2676283" y="1750060"/>
                </a:lnTo>
                <a:close/>
              </a:path>
              <a:path w="2676525" h="4258309">
                <a:moveTo>
                  <a:pt x="2676283" y="1214361"/>
                </a:moveTo>
                <a:lnTo>
                  <a:pt x="2556218" y="1214361"/>
                </a:lnTo>
                <a:lnTo>
                  <a:pt x="2556218" y="1293787"/>
                </a:lnTo>
                <a:lnTo>
                  <a:pt x="2676283" y="1293787"/>
                </a:lnTo>
                <a:lnTo>
                  <a:pt x="2676283" y="1214361"/>
                </a:lnTo>
                <a:close/>
              </a:path>
              <a:path w="2676525" h="4258309">
                <a:moveTo>
                  <a:pt x="2676283" y="875030"/>
                </a:moveTo>
                <a:lnTo>
                  <a:pt x="2367356" y="875030"/>
                </a:lnTo>
                <a:lnTo>
                  <a:pt x="2367356" y="955040"/>
                </a:lnTo>
                <a:lnTo>
                  <a:pt x="2367356" y="1294130"/>
                </a:lnTo>
                <a:lnTo>
                  <a:pt x="2439022" y="1294130"/>
                </a:lnTo>
                <a:lnTo>
                  <a:pt x="2439022" y="955040"/>
                </a:lnTo>
                <a:lnTo>
                  <a:pt x="2676283" y="955040"/>
                </a:lnTo>
                <a:lnTo>
                  <a:pt x="2676283" y="875030"/>
                </a:lnTo>
                <a:close/>
              </a:path>
            </a:pathLst>
          </a:custGeom>
          <a:solidFill>
            <a:srgbClr val="336480"/>
          </a:solidFill>
        </p:spPr>
        <p:txBody>
          <a:bodyPr wrap="square" lIns="0" tIns="0" rIns="0" bIns="0" rtlCol="0"/>
          <a:lstStyle/>
          <a:p>
            <a:endParaRPr/>
          </a:p>
        </p:txBody>
      </p:sp>
      <p:sp>
        <p:nvSpPr>
          <p:cNvPr id="43" name="object 7">
            <a:extLst>
              <a:ext uri="{FF2B5EF4-FFF2-40B4-BE49-F238E27FC236}">
                <a16:creationId xmlns:a16="http://schemas.microsoft.com/office/drawing/2014/main" id="{D07BDA07-EEE0-622A-C7CA-614EF3C4B746}"/>
              </a:ext>
            </a:extLst>
          </p:cNvPr>
          <p:cNvSpPr/>
          <p:nvPr userDrawn="1"/>
        </p:nvSpPr>
        <p:spPr>
          <a:xfrm>
            <a:off x="10568664" y="6382649"/>
            <a:ext cx="1250305" cy="459767"/>
          </a:xfrm>
          <a:custGeom>
            <a:avLst/>
            <a:gdLst/>
            <a:ahLst/>
            <a:cxnLst/>
            <a:rect l="l" t="t" r="r" b="b"/>
            <a:pathLst>
              <a:path w="2061844" h="758190">
                <a:moveTo>
                  <a:pt x="127088" y="152"/>
                </a:moveTo>
                <a:lnTo>
                  <a:pt x="0" y="152"/>
                </a:lnTo>
                <a:lnTo>
                  <a:pt x="0" y="79629"/>
                </a:lnTo>
                <a:lnTo>
                  <a:pt x="127088" y="79629"/>
                </a:lnTo>
                <a:lnTo>
                  <a:pt x="127088" y="152"/>
                </a:lnTo>
                <a:close/>
              </a:path>
              <a:path w="2061844" h="758190">
                <a:moveTo>
                  <a:pt x="315963" y="339356"/>
                </a:moveTo>
                <a:lnTo>
                  <a:pt x="0" y="339356"/>
                </a:lnTo>
                <a:lnTo>
                  <a:pt x="0" y="418795"/>
                </a:lnTo>
                <a:lnTo>
                  <a:pt x="315963" y="418795"/>
                </a:lnTo>
                <a:lnTo>
                  <a:pt x="315963" y="339356"/>
                </a:lnTo>
                <a:close/>
              </a:path>
              <a:path w="2061844" h="758190">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061844" h="758190">
                <a:moveTo>
                  <a:pt x="999744" y="0"/>
                </a:moveTo>
                <a:lnTo>
                  <a:pt x="622033" y="0"/>
                </a:lnTo>
                <a:lnTo>
                  <a:pt x="622033" y="80010"/>
                </a:lnTo>
                <a:lnTo>
                  <a:pt x="622033" y="419100"/>
                </a:lnTo>
                <a:lnTo>
                  <a:pt x="693699" y="419100"/>
                </a:lnTo>
                <a:lnTo>
                  <a:pt x="693699" y="80010"/>
                </a:lnTo>
                <a:lnTo>
                  <a:pt x="999744" y="80010"/>
                </a:lnTo>
                <a:lnTo>
                  <a:pt x="999744" y="0"/>
                </a:lnTo>
                <a:close/>
              </a:path>
              <a:path w="2061844" h="758190">
                <a:moveTo>
                  <a:pt x="1188643" y="339356"/>
                </a:moveTo>
                <a:lnTo>
                  <a:pt x="810895" y="339356"/>
                </a:lnTo>
                <a:lnTo>
                  <a:pt x="810895" y="418795"/>
                </a:lnTo>
                <a:lnTo>
                  <a:pt x="1188643" y="418795"/>
                </a:lnTo>
                <a:lnTo>
                  <a:pt x="1188643" y="339356"/>
                </a:lnTo>
                <a:close/>
              </a:path>
              <a:path w="2061844" h="758190">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061844" h="758190">
                <a:moveTo>
                  <a:pt x="1872399" y="0"/>
                </a:moveTo>
                <a:lnTo>
                  <a:pt x="1494701" y="0"/>
                </a:lnTo>
                <a:lnTo>
                  <a:pt x="1494701" y="80010"/>
                </a:lnTo>
                <a:lnTo>
                  <a:pt x="1872399" y="80010"/>
                </a:lnTo>
                <a:lnTo>
                  <a:pt x="1872399" y="0"/>
                </a:lnTo>
                <a:close/>
              </a:path>
              <a:path w="2061844" h="758190">
                <a:moveTo>
                  <a:pt x="2061311" y="339356"/>
                </a:moveTo>
                <a:lnTo>
                  <a:pt x="1683562" y="339356"/>
                </a:lnTo>
                <a:lnTo>
                  <a:pt x="1683562" y="418795"/>
                </a:lnTo>
                <a:lnTo>
                  <a:pt x="2061311" y="418795"/>
                </a:lnTo>
                <a:lnTo>
                  <a:pt x="2061311" y="339356"/>
                </a:lnTo>
                <a:close/>
              </a:path>
            </a:pathLst>
          </a:custGeom>
          <a:solidFill>
            <a:srgbClr val="336480"/>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9677400" cy="410599"/>
          </a:xfrm>
          <a:prstGeom prst="rect">
            <a:avLst/>
          </a:prstGeom>
        </p:spPr>
        <p:txBody>
          <a:bodyPr/>
          <a:lstStyle>
            <a:lvl1pPr>
              <a:defRPr kumimoji="0" lang="en-GB" sz="37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5787773" y="1681863"/>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6" name="object 5">
            <a:extLst>
              <a:ext uri="{FF2B5EF4-FFF2-40B4-BE49-F238E27FC236}">
                <a16:creationId xmlns:a16="http://schemas.microsoft.com/office/drawing/2014/main" id="{6B437654-AFAA-71FF-85FB-91159F5DC8DB}"/>
              </a:ext>
            </a:extLst>
          </p:cNvPr>
          <p:cNvSpPr/>
          <p:nvPr userDrawn="1"/>
        </p:nvSpPr>
        <p:spPr>
          <a:xfrm>
            <a:off x="10568664" y="2137697"/>
            <a:ext cx="1623047" cy="2582243"/>
          </a:xfrm>
          <a:custGeom>
            <a:avLst/>
            <a:gdLst/>
            <a:ahLst/>
            <a:cxnLst/>
            <a:rect l="l" t="t" r="r" b="b"/>
            <a:pathLst>
              <a:path w="2676525" h="4258309">
                <a:moveTo>
                  <a:pt x="127088" y="2625179"/>
                </a:moveTo>
                <a:lnTo>
                  <a:pt x="0" y="2625179"/>
                </a:lnTo>
                <a:lnTo>
                  <a:pt x="0" y="2704668"/>
                </a:lnTo>
                <a:lnTo>
                  <a:pt x="127088" y="2704668"/>
                </a:lnTo>
                <a:lnTo>
                  <a:pt x="127088" y="2625179"/>
                </a:lnTo>
                <a:close/>
              </a:path>
              <a:path w="2676525" h="4258309">
                <a:moveTo>
                  <a:pt x="127088" y="1750136"/>
                </a:moveTo>
                <a:lnTo>
                  <a:pt x="0" y="1750136"/>
                </a:lnTo>
                <a:lnTo>
                  <a:pt x="0" y="1829625"/>
                </a:lnTo>
                <a:lnTo>
                  <a:pt x="127088" y="1829625"/>
                </a:lnTo>
                <a:lnTo>
                  <a:pt x="127088" y="1750136"/>
                </a:lnTo>
                <a:close/>
              </a:path>
              <a:path w="2676525" h="4258309">
                <a:moveTo>
                  <a:pt x="127088" y="875093"/>
                </a:moveTo>
                <a:lnTo>
                  <a:pt x="0" y="875093"/>
                </a:lnTo>
                <a:lnTo>
                  <a:pt x="0" y="954582"/>
                </a:lnTo>
                <a:lnTo>
                  <a:pt x="127088" y="954582"/>
                </a:lnTo>
                <a:lnTo>
                  <a:pt x="127088" y="875093"/>
                </a:lnTo>
                <a:close/>
              </a:path>
              <a:path w="2676525" h="4258309">
                <a:moveTo>
                  <a:pt x="127088" y="50"/>
                </a:moveTo>
                <a:lnTo>
                  <a:pt x="0" y="50"/>
                </a:lnTo>
                <a:lnTo>
                  <a:pt x="0" y="79540"/>
                </a:lnTo>
                <a:lnTo>
                  <a:pt x="127088" y="79540"/>
                </a:lnTo>
                <a:lnTo>
                  <a:pt x="127088" y="50"/>
                </a:lnTo>
                <a:close/>
              </a:path>
              <a:path w="2676525" h="4258309">
                <a:moveTo>
                  <a:pt x="315963" y="2964383"/>
                </a:moveTo>
                <a:lnTo>
                  <a:pt x="0" y="2964383"/>
                </a:lnTo>
                <a:lnTo>
                  <a:pt x="0" y="3043821"/>
                </a:lnTo>
                <a:lnTo>
                  <a:pt x="315963" y="3043821"/>
                </a:lnTo>
                <a:lnTo>
                  <a:pt x="315963" y="2964383"/>
                </a:lnTo>
                <a:close/>
              </a:path>
              <a:path w="2676525" h="4258309">
                <a:moveTo>
                  <a:pt x="315963" y="2089353"/>
                </a:moveTo>
                <a:lnTo>
                  <a:pt x="0" y="2089353"/>
                </a:lnTo>
                <a:lnTo>
                  <a:pt x="0" y="2168791"/>
                </a:lnTo>
                <a:lnTo>
                  <a:pt x="315963" y="2168791"/>
                </a:lnTo>
                <a:lnTo>
                  <a:pt x="315963" y="2089353"/>
                </a:lnTo>
                <a:close/>
              </a:path>
              <a:path w="2676525" h="4258309">
                <a:moveTo>
                  <a:pt x="315963" y="1214297"/>
                </a:moveTo>
                <a:lnTo>
                  <a:pt x="0" y="1214297"/>
                </a:lnTo>
                <a:lnTo>
                  <a:pt x="0" y="1293736"/>
                </a:lnTo>
                <a:lnTo>
                  <a:pt x="315963" y="1293736"/>
                </a:lnTo>
                <a:lnTo>
                  <a:pt x="315963" y="1214297"/>
                </a:lnTo>
                <a:close/>
              </a:path>
              <a:path w="2676525" h="4258309">
                <a:moveTo>
                  <a:pt x="315963" y="339267"/>
                </a:moveTo>
                <a:lnTo>
                  <a:pt x="0" y="339267"/>
                </a:lnTo>
                <a:lnTo>
                  <a:pt x="0" y="418706"/>
                </a:lnTo>
                <a:lnTo>
                  <a:pt x="315963" y="418706"/>
                </a:lnTo>
                <a:lnTo>
                  <a:pt x="315963" y="339267"/>
                </a:lnTo>
                <a:close/>
              </a:path>
              <a:path w="2676525" h="4258309">
                <a:moveTo>
                  <a:pt x="504837" y="2964180"/>
                </a:moveTo>
                <a:lnTo>
                  <a:pt x="433120" y="2964180"/>
                </a:lnTo>
                <a:lnTo>
                  <a:pt x="433120" y="3303270"/>
                </a:lnTo>
                <a:lnTo>
                  <a:pt x="127101" y="3303270"/>
                </a:lnTo>
                <a:lnTo>
                  <a:pt x="127101" y="3383280"/>
                </a:lnTo>
                <a:lnTo>
                  <a:pt x="504837" y="3383280"/>
                </a:lnTo>
                <a:lnTo>
                  <a:pt x="504837" y="3303270"/>
                </a:lnTo>
                <a:lnTo>
                  <a:pt x="504837" y="2964180"/>
                </a:lnTo>
                <a:close/>
              </a:path>
              <a:path w="2676525" h="4258309">
                <a:moveTo>
                  <a:pt x="504837" y="2089150"/>
                </a:moveTo>
                <a:lnTo>
                  <a:pt x="433120" y="2089150"/>
                </a:lnTo>
                <a:lnTo>
                  <a:pt x="433120" y="2428240"/>
                </a:lnTo>
                <a:lnTo>
                  <a:pt x="127101" y="2428240"/>
                </a:lnTo>
                <a:lnTo>
                  <a:pt x="127101" y="2508250"/>
                </a:lnTo>
                <a:lnTo>
                  <a:pt x="504837" y="2508250"/>
                </a:lnTo>
                <a:lnTo>
                  <a:pt x="504837" y="2428240"/>
                </a:lnTo>
                <a:lnTo>
                  <a:pt x="504837" y="2089150"/>
                </a:lnTo>
                <a:close/>
              </a:path>
              <a:path w="2676525" h="4258309">
                <a:moveTo>
                  <a:pt x="504837" y="1214120"/>
                </a:moveTo>
                <a:lnTo>
                  <a:pt x="433120" y="1214120"/>
                </a:lnTo>
                <a:lnTo>
                  <a:pt x="433120" y="1553210"/>
                </a:lnTo>
                <a:lnTo>
                  <a:pt x="127101" y="1553210"/>
                </a:lnTo>
                <a:lnTo>
                  <a:pt x="127101" y="1633220"/>
                </a:lnTo>
                <a:lnTo>
                  <a:pt x="504837" y="1633220"/>
                </a:lnTo>
                <a:lnTo>
                  <a:pt x="504837" y="1553210"/>
                </a:lnTo>
                <a:lnTo>
                  <a:pt x="504837" y="1214120"/>
                </a:lnTo>
                <a:close/>
              </a:path>
              <a:path w="2676525" h="4258309">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676525" h="4258309">
                <a:moveTo>
                  <a:pt x="999744" y="2625090"/>
                </a:moveTo>
                <a:lnTo>
                  <a:pt x="622033" y="2625090"/>
                </a:lnTo>
                <a:lnTo>
                  <a:pt x="622033" y="2705100"/>
                </a:lnTo>
                <a:lnTo>
                  <a:pt x="622033" y="3044190"/>
                </a:lnTo>
                <a:lnTo>
                  <a:pt x="693699" y="3044190"/>
                </a:lnTo>
                <a:lnTo>
                  <a:pt x="693699" y="2705100"/>
                </a:lnTo>
                <a:lnTo>
                  <a:pt x="999744" y="2705100"/>
                </a:lnTo>
                <a:lnTo>
                  <a:pt x="999744" y="2625090"/>
                </a:lnTo>
                <a:close/>
              </a:path>
              <a:path w="2676525" h="4258309">
                <a:moveTo>
                  <a:pt x="999744" y="1750060"/>
                </a:moveTo>
                <a:lnTo>
                  <a:pt x="622033" y="1750060"/>
                </a:lnTo>
                <a:lnTo>
                  <a:pt x="622033" y="1830070"/>
                </a:lnTo>
                <a:lnTo>
                  <a:pt x="622033" y="2169160"/>
                </a:lnTo>
                <a:lnTo>
                  <a:pt x="693699" y="2169160"/>
                </a:lnTo>
                <a:lnTo>
                  <a:pt x="693699" y="1830070"/>
                </a:lnTo>
                <a:lnTo>
                  <a:pt x="999744" y="1830070"/>
                </a:lnTo>
                <a:lnTo>
                  <a:pt x="999744" y="1750060"/>
                </a:lnTo>
                <a:close/>
              </a:path>
              <a:path w="2676525" h="4258309">
                <a:moveTo>
                  <a:pt x="999744" y="875030"/>
                </a:moveTo>
                <a:lnTo>
                  <a:pt x="622033" y="875030"/>
                </a:lnTo>
                <a:lnTo>
                  <a:pt x="622033" y="955040"/>
                </a:lnTo>
                <a:lnTo>
                  <a:pt x="622033" y="1294130"/>
                </a:lnTo>
                <a:lnTo>
                  <a:pt x="693699" y="1294130"/>
                </a:lnTo>
                <a:lnTo>
                  <a:pt x="693699" y="955040"/>
                </a:lnTo>
                <a:lnTo>
                  <a:pt x="999744" y="955040"/>
                </a:lnTo>
                <a:lnTo>
                  <a:pt x="999744" y="875030"/>
                </a:lnTo>
                <a:close/>
              </a:path>
              <a:path w="2676525" h="4258309">
                <a:moveTo>
                  <a:pt x="999744" y="0"/>
                </a:moveTo>
                <a:lnTo>
                  <a:pt x="622033" y="0"/>
                </a:lnTo>
                <a:lnTo>
                  <a:pt x="622033" y="80010"/>
                </a:lnTo>
                <a:lnTo>
                  <a:pt x="622033" y="419100"/>
                </a:lnTo>
                <a:lnTo>
                  <a:pt x="693699" y="419100"/>
                </a:lnTo>
                <a:lnTo>
                  <a:pt x="693699" y="80010"/>
                </a:lnTo>
                <a:lnTo>
                  <a:pt x="999744" y="80010"/>
                </a:lnTo>
                <a:lnTo>
                  <a:pt x="999744" y="0"/>
                </a:lnTo>
                <a:close/>
              </a:path>
              <a:path w="2676525" h="4258309">
                <a:moveTo>
                  <a:pt x="1188643" y="2964383"/>
                </a:moveTo>
                <a:lnTo>
                  <a:pt x="810895" y="2964383"/>
                </a:lnTo>
                <a:lnTo>
                  <a:pt x="810895" y="3043821"/>
                </a:lnTo>
                <a:lnTo>
                  <a:pt x="1188643" y="3043821"/>
                </a:lnTo>
                <a:lnTo>
                  <a:pt x="1188643" y="2964383"/>
                </a:lnTo>
                <a:close/>
              </a:path>
              <a:path w="2676525" h="4258309">
                <a:moveTo>
                  <a:pt x="1188643" y="2089353"/>
                </a:moveTo>
                <a:lnTo>
                  <a:pt x="810895" y="2089353"/>
                </a:lnTo>
                <a:lnTo>
                  <a:pt x="810895" y="2168791"/>
                </a:lnTo>
                <a:lnTo>
                  <a:pt x="1188643" y="2168791"/>
                </a:lnTo>
                <a:lnTo>
                  <a:pt x="1188643" y="2089353"/>
                </a:lnTo>
                <a:close/>
              </a:path>
              <a:path w="2676525" h="4258309">
                <a:moveTo>
                  <a:pt x="1188643" y="1214297"/>
                </a:moveTo>
                <a:lnTo>
                  <a:pt x="810895" y="1214297"/>
                </a:lnTo>
                <a:lnTo>
                  <a:pt x="810895" y="1293736"/>
                </a:lnTo>
                <a:lnTo>
                  <a:pt x="1188643" y="1293736"/>
                </a:lnTo>
                <a:lnTo>
                  <a:pt x="1188643" y="1214297"/>
                </a:lnTo>
                <a:close/>
              </a:path>
              <a:path w="2676525" h="4258309">
                <a:moveTo>
                  <a:pt x="1188643" y="339267"/>
                </a:moveTo>
                <a:lnTo>
                  <a:pt x="810895" y="339267"/>
                </a:lnTo>
                <a:lnTo>
                  <a:pt x="810895" y="418706"/>
                </a:lnTo>
                <a:lnTo>
                  <a:pt x="1188643" y="418706"/>
                </a:lnTo>
                <a:lnTo>
                  <a:pt x="1188643" y="339267"/>
                </a:lnTo>
                <a:close/>
              </a:path>
              <a:path w="2676525" h="4258309">
                <a:moveTo>
                  <a:pt x="1377505" y="2964180"/>
                </a:moveTo>
                <a:lnTo>
                  <a:pt x="1305775" y="2964180"/>
                </a:lnTo>
                <a:lnTo>
                  <a:pt x="1305775" y="3303270"/>
                </a:lnTo>
                <a:lnTo>
                  <a:pt x="999756" y="3303270"/>
                </a:lnTo>
                <a:lnTo>
                  <a:pt x="999756" y="3383280"/>
                </a:lnTo>
                <a:lnTo>
                  <a:pt x="1377505" y="3383280"/>
                </a:lnTo>
                <a:lnTo>
                  <a:pt x="1377505" y="3303270"/>
                </a:lnTo>
                <a:lnTo>
                  <a:pt x="1377505" y="2964180"/>
                </a:lnTo>
                <a:close/>
              </a:path>
              <a:path w="2676525" h="4258309">
                <a:moveTo>
                  <a:pt x="1377505" y="2089150"/>
                </a:moveTo>
                <a:lnTo>
                  <a:pt x="1305775" y="2089150"/>
                </a:lnTo>
                <a:lnTo>
                  <a:pt x="1305775" y="2428240"/>
                </a:lnTo>
                <a:lnTo>
                  <a:pt x="999756" y="2428240"/>
                </a:lnTo>
                <a:lnTo>
                  <a:pt x="999756" y="2508250"/>
                </a:lnTo>
                <a:lnTo>
                  <a:pt x="1377505" y="2508250"/>
                </a:lnTo>
                <a:lnTo>
                  <a:pt x="1377505" y="2428240"/>
                </a:lnTo>
                <a:lnTo>
                  <a:pt x="1377505" y="2089150"/>
                </a:lnTo>
                <a:close/>
              </a:path>
              <a:path w="2676525" h="4258309">
                <a:moveTo>
                  <a:pt x="1377505" y="1214120"/>
                </a:moveTo>
                <a:lnTo>
                  <a:pt x="1305775" y="1214120"/>
                </a:lnTo>
                <a:lnTo>
                  <a:pt x="1305775" y="1553210"/>
                </a:lnTo>
                <a:lnTo>
                  <a:pt x="999756" y="1553210"/>
                </a:lnTo>
                <a:lnTo>
                  <a:pt x="999756" y="1633220"/>
                </a:lnTo>
                <a:lnTo>
                  <a:pt x="1377505" y="1633220"/>
                </a:lnTo>
                <a:lnTo>
                  <a:pt x="1377505" y="1553210"/>
                </a:lnTo>
                <a:lnTo>
                  <a:pt x="1377505" y="1214120"/>
                </a:lnTo>
                <a:close/>
              </a:path>
              <a:path w="2676525" h="4258309">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676525" h="4258309">
                <a:moveTo>
                  <a:pt x="1872399" y="2625090"/>
                </a:moveTo>
                <a:lnTo>
                  <a:pt x="1494701" y="2625090"/>
                </a:lnTo>
                <a:lnTo>
                  <a:pt x="1494701" y="2705100"/>
                </a:lnTo>
                <a:lnTo>
                  <a:pt x="1494701" y="3044190"/>
                </a:lnTo>
                <a:lnTo>
                  <a:pt x="1566354" y="3044190"/>
                </a:lnTo>
                <a:lnTo>
                  <a:pt x="1566354" y="2705100"/>
                </a:lnTo>
                <a:lnTo>
                  <a:pt x="1872399" y="2705100"/>
                </a:lnTo>
                <a:lnTo>
                  <a:pt x="1872399" y="2625090"/>
                </a:lnTo>
                <a:close/>
              </a:path>
              <a:path w="2676525" h="4258309">
                <a:moveTo>
                  <a:pt x="1872399" y="1750060"/>
                </a:moveTo>
                <a:lnTo>
                  <a:pt x="1494701" y="1750060"/>
                </a:lnTo>
                <a:lnTo>
                  <a:pt x="1494701" y="1830070"/>
                </a:lnTo>
                <a:lnTo>
                  <a:pt x="1494701" y="2169160"/>
                </a:lnTo>
                <a:lnTo>
                  <a:pt x="1566354" y="2169160"/>
                </a:lnTo>
                <a:lnTo>
                  <a:pt x="1566354" y="1830070"/>
                </a:lnTo>
                <a:lnTo>
                  <a:pt x="1872399" y="1830070"/>
                </a:lnTo>
                <a:lnTo>
                  <a:pt x="1872399" y="1750060"/>
                </a:lnTo>
                <a:close/>
              </a:path>
              <a:path w="2676525" h="4258309">
                <a:moveTo>
                  <a:pt x="1872399" y="875030"/>
                </a:moveTo>
                <a:lnTo>
                  <a:pt x="1494701" y="875030"/>
                </a:lnTo>
                <a:lnTo>
                  <a:pt x="1494701" y="955040"/>
                </a:lnTo>
                <a:lnTo>
                  <a:pt x="1494701" y="1294130"/>
                </a:lnTo>
                <a:lnTo>
                  <a:pt x="1566354" y="1294130"/>
                </a:lnTo>
                <a:lnTo>
                  <a:pt x="1566354" y="955040"/>
                </a:lnTo>
                <a:lnTo>
                  <a:pt x="1872399" y="955040"/>
                </a:lnTo>
                <a:lnTo>
                  <a:pt x="1872399" y="875030"/>
                </a:lnTo>
                <a:close/>
              </a:path>
              <a:path w="2676525" h="4258309">
                <a:moveTo>
                  <a:pt x="1872399" y="0"/>
                </a:moveTo>
                <a:lnTo>
                  <a:pt x="1494701" y="0"/>
                </a:lnTo>
                <a:lnTo>
                  <a:pt x="1494701" y="80010"/>
                </a:lnTo>
                <a:lnTo>
                  <a:pt x="1494701" y="419100"/>
                </a:lnTo>
                <a:lnTo>
                  <a:pt x="1566354" y="419100"/>
                </a:lnTo>
                <a:lnTo>
                  <a:pt x="1566354" y="80010"/>
                </a:lnTo>
                <a:lnTo>
                  <a:pt x="1872399" y="80010"/>
                </a:lnTo>
                <a:lnTo>
                  <a:pt x="1872399" y="0"/>
                </a:lnTo>
                <a:close/>
              </a:path>
              <a:path w="2676525" h="4258309">
                <a:moveTo>
                  <a:pt x="2061311" y="2964383"/>
                </a:moveTo>
                <a:lnTo>
                  <a:pt x="1683562" y="2964383"/>
                </a:lnTo>
                <a:lnTo>
                  <a:pt x="1683562" y="3043821"/>
                </a:lnTo>
                <a:lnTo>
                  <a:pt x="2061311" y="3043821"/>
                </a:lnTo>
                <a:lnTo>
                  <a:pt x="2061311" y="2964383"/>
                </a:lnTo>
                <a:close/>
              </a:path>
              <a:path w="2676525" h="4258309">
                <a:moveTo>
                  <a:pt x="2061311" y="2089353"/>
                </a:moveTo>
                <a:lnTo>
                  <a:pt x="1683562" y="2089353"/>
                </a:lnTo>
                <a:lnTo>
                  <a:pt x="1683562" y="2168791"/>
                </a:lnTo>
                <a:lnTo>
                  <a:pt x="2061311" y="2168791"/>
                </a:lnTo>
                <a:lnTo>
                  <a:pt x="2061311" y="2089353"/>
                </a:lnTo>
                <a:close/>
              </a:path>
              <a:path w="2676525" h="4258309">
                <a:moveTo>
                  <a:pt x="2061311" y="1214297"/>
                </a:moveTo>
                <a:lnTo>
                  <a:pt x="1683562" y="1214297"/>
                </a:lnTo>
                <a:lnTo>
                  <a:pt x="1683562" y="1293736"/>
                </a:lnTo>
                <a:lnTo>
                  <a:pt x="2061311" y="1293736"/>
                </a:lnTo>
                <a:lnTo>
                  <a:pt x="2061311" y="1214297"/>
                </a:lnTo>
                <a:close/>
              </a:path>
              <a:path w="2676525" h="4258309">
                <a:moveTo>
                  <a:pt x="2061311" y="339267"/>
                </a:moveTo>
                <a:lnTo>
                  <a:pt x="1683562" y="339267"/>
                </a:lnTo>
                <a:lnTo>
                  <a:pt x="1683562" y="418706"/>
                </a:lnTo>
                <a:lnTo>
                  <a:pt x="2061311" y="418706"/>
                </a:lnTo>
                <a:lnTo>
                  <a:pt x="2061311" y="339267"/>
                </a:lnTo>
                <a:close/>
              </a:path>
              <a:path w="2676525" h="4258309">
                <a:moveTo>
                  <a:pt x="2250173" y="3839210"/>
                </a:moveTo>
                <a:lnTo>
                  <a:pt x="2178443" y="3839210"/>
                </a:lnTo>
                <a:lnTo>
                  <a:pt x="2178443" y="4178300"/>
                </a:lnTo>
                <a:lnTo>
                  <a:pt x="1872424" y="4178300"/>
                </a:lnTo>
                <a:lnTo>
                  <a:pt x="1872424" y="4258310"/>
                </a:lnTo>
                <a:lnTo>
                  <a:pt x="2250173" y="4258310"/>
                </a:lnTo>
                <a:lnTo>
                  <a:pt x="2250173" y="4178300"/>
                </a:lnTo>
                <a:lnTo>
                  <a:pt x="2250173" y="3839210"/>
                </a:lnTo>
                <a:close/>
              </a:path>
              <a:path w="2676525" h="4258309">
                <a:moveTo>
                  <a:pt x="2250173" y="2964180"/>
                </a:moveTo>
                <a:lnTo>
                  <a:pt x="2178443" y="2964180"/>
                </a:lnTo>
                <a:lnTo>
                  <a:pt x="2178443" y="3303270"/>
                </a:lnTo>
                <a:lnTo>
                  <a:pt x="1872424" y="3303270"/>
                </a:lnTo>
                <a:lnTo>
                  <a:pt x="1872424" y="3383280"/>
                </a:lnTo>
                <a:lnTo>
                  <a:pt x="2250173" y="3383280"/>
                </a:lnTo>
                <a:lnTo>
                  <a:pt x="2250173" y="3303270"/>
                </a:lnTo>
                <a:lnTo>
                  <a:pt x="2250173" y="2964180"/>
                </a:lnTo>
                <a:close/>
              </a:path>
              <a:path w="2676525" h="4258309">
                <a:moveTo>
                  <a:pt x="2250173" y="2089150"/>
                </a:moveTo>
                <a:lnTo>
                  <a:pt x="2178443" y="2089150"/>
                </a:lnTo>
                <a:lnTo>
                  <a:pt x="2178443" y="2428240"/>
                </a:lnTo>
                <a:lnTo>
                  <a:pt x="1872424" y="2428240"/>
                </a:lnTo>
                <a:lnTo>
                  <a:pt x="1872424" y="2508250"/>
                </a:lnTo>
                <a:lnTo>
                  <a:pt x="2250173" y="2508250"/>
                </a:lnTo>
                <a:lnTo>
                  <a:pt x="2250173" y="2428240"/>
                </a:lnTo>
                <a:lnTo>
                  <a:pt x="2250173" y="2089150"/>
                </a:lnTo>
                <a:close/>
              </a:path>
              <a:path w="2676525" h="4258309">
                <a:moveTo>
                  <a:pt x="2250173" y="1214120"/>
                </a:moveTo>
                <a:lnTo>
                  <a:pt x="2178443" y="1214120"/>
                </a:lnTo>
                <a:lnTo>
                  <a:pt x="2178443" y="1553210"/>
                </a:lnTo>
                <a:lnTo>
                  <a:pt x="1872424" y="1553210"/>
                </a:lnTo>
                <a:lnTo>
                  <a:pt x="1872424" y="1633220"/>
                </a:lnTo>
                <a:lnTo>
                  <a:pt x="2250173" y="1633220"/>
                </a:lnTo>
                <a:lnTo>
                  <a:pt x="2250173" y="1553210"/>
                </a:lnTo>
                <a:lnTo>
                  <a:pt x="2250173" y="1214120"/>
                </a:lnTo>
                <a:close/>
              </a:path>
              <a:path w="2676525" h="4258309">
                <a:moveTo>
                  <a:pt x="2250173" y="339090"/>
                </a:moveTo>
                <a:lnTo>
                  <a:pt x="2178443" y="339090"/>
                </a:lnTo>
                <a:lnTo>
                  <a:pt x="2178443" y="678180"/>
                </a:lnTo>
                <a:lnTo>
                  <a:pt x="1872424" y="678180"/>
                </a:lnTo>
                <a:lnTo>
                  <a:pt x="1872424" y="758190"/>
                </a:lnTo>
                <a:lnTo>
                  <a:pt x="2250173" y="758190"/>
                </a:lnTo>
                <a:lnTo>
                  <a:pt x="2250173" y="678180"/>
                </a:lnTo>
                <a:lnTo>
                  <a:pt x="2250173" y="339090"/>
                </a:lnTo>
                <a:close/>
              </a:path>
              <a:path w="2676525" h="4258309">
                <a:moveTo>
                  <a:pt x="2676283" y="3839426"/>
                </a:moveTo>
                <a:lnTo>
                  <a:pt x="2556218" y="3839426"/>
                </a:lnTo>
                <a:lnTo>
                  <a:pt x="2556218" y="3918864"/>
                </a:lnTo>
                <a:lnTo>
                  <a:pt x="2676283" y="3918864"/>
                </a:lnTo>
                <a:lnTo>
                  <a:pt x="2676283" y="3839426"/>
                </a:lnTo>
                <a:close/>
              </a:path>
              <a:path w="2676525" h="4258309">
                <a:moveTo>
                  <a:pt x="2676283" y="3500120"/>
                </a:moveTo>
                <a:lnTo>
                  <a:pt x="2367356" y="3500120"/>
                </a:lnTo>
                <a:lnTo>
                  <a:pt x="2367356" y="3580130"/>
                </a:lnTo>
                <a:lnTo>
                  <a:pt x="2367356" y="3919220"/>
                </a:lnTo>
                <a:lnTo>
                  <a:pt x="2439022" y="3919220"/>
                </a:lnTo>
                <a:lnTo>
                  <a:pt x="2439022" y="3580130"/>
                </a:lnTo>
                <a:lnTo>
                  <a:pt x="2676283" y="3580130"/>
                </a:lnTo>
                <a:lnTo>
                  <a:pt x="2676283" y="3500120"/>
                </a:lnTo>
                <a:close/>
              </a:path>
              <a:path w="2676525" h="4258309">
                <a:moveTo>
                  <a:pt x="2676283" y="2964383"/>
                </a:moveTo>
                <a:lnTo>
                  <a:pt x="2556218" y="2964383"/>
                </a:lnTo>
                <a:lnTo>
                  <a:pt x="2556218" y="3043821"/>
                </a:lnTo>
                <a:lnTo>
                  <a:pt x="2676283" y="3043821"/>
                </a:lnTo>
                <a:lnTo>
                  <a:pt x="2676283" y="2964383"/>
                </a:lnTo>
                <a:close/>
              </a:path>
              <a:path w="2676525" h="4258309">
                <a:moveTo>
                  <a:pt x="2676283" y="2625090"/>
                </a:moveTo>
                <a:lnTo>
                  <a:pt x="2367356" y="2625090"/>
                </a:lnTo>
                <a:lnTo>
                  <a:pt x="2367356" y="2705100"/>
                </a:lnTo>
                <a:lnTo>
                  <a:pt x="2367356" y="3044190"/>
                </a:lnTo>
                <a:lnTo>
                  <a:pt x="2439022" y="3044190"/>
                </a:lnTo>
                <a:lnTo>
                  <a:pt x="2439022" y="2705100"/>
                </a:lnTo>
                <a:lnTo>
                  <a:pt x="2676283" y="2705100"/>
                </a:lnTo>
                <a:lnTo>
                  <a:pt x="2676283" y="2625090"/>
                </a:lnTo>
                <a:close/>
              </a:path>
              <a:path w="2676525" h="4258309">
                <a:moveTo>
                  <a:pt x="2676283" y="2089353"/>
                </a:moveTo>
                <a:lnTo>
                  <a:pt x="2556218" y="2089353"/>
                </a:lnTo>
                <a:lnTo>
                  <a:pt x="2556218" y="2168791"/>
                </a:lnTo>
                <a:lnTo>
                  <a:pt x="2676283" y="2168791"/>
                </a:lnTo>
                <a:lnTo>
                  <a:pt x="2676283" y="2089353"/>
                </a:lnTo>
                <a:close/>
              </a:path>
              <a:path w="2676525" h="4258309">
                <a:moveTo>
                  <a:pt x="2676283" y="1750060"/>
                </a:moveTo>
                <a:lnTo>
                  <a:pt x="2367356" y="1750060"/>
                </a:lnTo>
                <a:lnTo>
                  <a:pt x="2367356" y="1830070"/>
                </a:lnTo>
                <a:lnTo>
                  <a:pt x="2367356" y="2169160"/>
                </a:lnTo>
                <a:lnTo>
                  <a:pt x="2439022" y="2169160"/>
                </a:lnTo>
                <a:lnTo>
                  <a:pt x="2439022" y="1830070"/>
                </a:lnTo>
                <a:lnTo>
                  <a:pt x="2676283" y="1830070"/>
                </a:lnTo>
                <a:lnTo>
                  <a:pt x="2676283" y="1750060"/>
                </a:lnTo>
                <a:close/>
              </a:path>
              <a:path w="2676525" h="4258309">
                <a:moveTo>
                  <a:pt x="2676283" y="1214297"/>
                </a:moveTo>
                <a:lnTo>
                  <a:pt x="2556218" y="1214297"/>
                </a:lnTo>
                <a:lnTo>
                  <a:pt x="2556218" y="1293736"/>
                </a:lnTo>
                <a:lnTo>
                  <a:pt x="2676283" y="1293736"/>
                </a:lnTo>
                <a:lnTo>
                  <a:pt x="2676283" y="1214297"/>
                </a:lnTo>
                <a:close/>
              </a:path>
              <a:path w="2676525" h="4258309">
                <a:moveTo>
                  <a:pt x="2676283" y="875030"/>
                </a:moveTo>
                <a:lnTo>
                  <a:pt x="2367356" y="875030"/>
                </a:lnTo>
                <a:lnTo>
                  <a:pt x="2367356" y="955040"/>
                </a:lnTo>
                <a:lnTo>
                  <a:pt x="2367356" y="1294130"/>
                </a:lnTo>
                <a:lnTo>
                  <a:pt x="2439022" y="1294130"/>
                </a:lnTo>
                <a:lnTo>
                  <a:pt x="2439022" y="955040"/>
                </a:lnTo>
                <a:lnTo>
                  <a:pt x="2676283" y="955040"/>
                </a:lnTo>
                <a:lnTo>
                  <a:pt x="2676283" y="875030"/>
                </a:lnTo>
                <a:close/>
              </a:path>
              <a:path w="2676525" h="4258309">
                <a:moveTo>
                  <a:pt x="2676283" y="339267"/>
                </a:moveTo>
                <a:lnTo>
                  <a:pt x="2556218" y="339267"/>
                </a:lnTo>
                <a:lnTo>
                  <a:pt x="2556218" y="418706"/>
                </a:lnTo>
                <a:lnTo>
                  <a:pt x="2676283" y="418706"/>
                </a:lnTo>
                <a:lnTo>
                  <a:pt x="2676283" y="339267"/>
                </a:lnTo>
                <a:close/>
              </a:path>
            </a:pathLst>
          </a:custGeom>
          <a:solidFill>
            <a:srgbClr val="336480"/>
          </a:solidFill>
        </p:spPr>
        <p:txBody>
          <a:bodyPr wrap="square" lIns="0" tIns="0" rIns="0" bIns="0" rtlCol="0"/>
          <a:lstStyle/>
          <a:p>
            <a:endParaRPr/>
          </a:p>
        </p:txBody>
      </p:sp>
      <p:sp>
        <p:nvSpPr>
          <p:cNvPr id="44" name="object 8">
            <a:extLst>
              <a:ext uri="{FF2B5EF4-FFF2-40B4-BE49-F238E27FC236}">
                <a16:creationId xmlns:a16="http://schemas.microsoft.com/office/drawing/2014/main" id="{A0576E79-8354-F02B-4389-E3613296770A}"/>
              </a:ext>
            </a:extLst>
          </p:cNvPr>
          <p:cNvSpPr/>
          <p:nvPr userDrawn="1"/>
        </p:nvSpPr>
        <p:spPr>
          <a:xfrm>
            <a:off x="6292384" y="1479830"/>
            <a:ext cx="5670846" cy="4381265"/>
          </a:xfrm>
          <a:custGeom>
            <a:avLst/>
            <a:gdLst/>
            <a:ahLst/>
            <a:cxnLst/>
            <a:rect l="l" t="t" r="r" b="b"/>
            <a:pathLst>
              <a:path w="9351644"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6"/>
          </a:solidFill>
        </p:spPr>
        <p:txBody>
          <a:bodyPr wrap="square" lIns="0" tIns="0" rIns="0" bIns="0" rtlCol="0"/>
          <a:lstStyle/>
          <a:p>
            <a:endParaRPr/>
          </a:p>
        </p:txBody>
      </p:sp>
      <p:sp>
        <p:nvSpPr>
          <p:cNvPr id="45" name="object 10">
            <a:extLst>
              <a:ext uri="{FF2B5EF4-FFF2-40B4-BE49-F238E27FC236}">
                <a16:creationId xmlns:a16="http://schemas.microsoft.com/office/drawing/2014/main" id="{4DB92DBB-AEA0-771D-B3FE-A1B3A07E6984}"/>
              </a:ext>
            </a:extLst>
          </p:cNvPr>
          <p:cNvSpPr/>
          <p:nvPr userDrawn="1"/>
        </p:nvSpPr>
        <p:spPr>
          <a:xfrm>
            <a:off x="229012" y="1479830"/>
            <a:ext cx="5670846" cy="4381265"/>
          </a:xfrm>
          <a:custGeom>
            <a:avLst/>
            <a:gdLst/>
            <a:ahLst/>
            <a:cxnLst/>
            <a:rect l="l" t="t" r="r" b="b"/>
            <a:pathLst>
              <a:path w="9351645"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4"/>
          </a:solidFill>
        </p:spPr>
        <p:txBody>
          <a:bodyPr wrap="square" lIns="0" tIns="0" rIns="0" bIns="0" rtlCol="0"/>
          <a:lstStyle/>
          <a:p>
            <a:endParaRPr/>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6547758"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6514871"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8" name="Text Placeholder 9">
            <a:extLst>
              <a:ext uri="{FF2B5EF4-FFF2-40B4-BE49-F238E27FC236}">
                <a16:creationId xmlns:a16="http://schemas.microsoft.com/office/drawing/2014/main" id="{1DC6FA31-4AAA-F92B-6D04-2E207B629FB5}"/>
              </a:ext>
            </a:extLst>
          </p:cNvPr>
          <p:cNvSpPr>
            <a:spLocks noGrp="1"/>
          </p:cNvSpPr>
          <p:nvPr>
            <p:ph type="body" sz="quarter" idx="19"/>
          </p:nvPr>
        </p:nvSpPr>
        <p:spPr>
          <a:xfrm>
            <a:off x="533400"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9" name="Text Placeholder 9">
            <a:extLst>
              <a:ext uri="{FF2B5EF4-FFF2-40B4-BE49-F238E27FC236}">
                <a16:creationId xmlns:a16="http://schemas.microsoft.com/office/drawing/2014/main" id="{EFF29024-CF74-5935-D2AC-3C23060F02EA}"/>
              </a:ext>
            </a:extLst>
          </p:cNvPr>
          <p:cNvSpPr>
            <a:spLocks noGrp="1"/>
          </p:cNvSpPr>
          <p:nvPr>
            <p:ph type="body" sz="quarter" idx="20"/>
          </p:nvPr>
        </p:nvSpPr>
        <p:spPr>
          <a:xfrm>
            <a:off x="500513"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31128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Pink and Peach Panels">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9677400" cy="410599"/>
          </a:xfrm>
          <a:prstGeom prst="rect">
            <a:avLst/>
          </a:prstGeom>
        </p:spPr>
        <p:txBody>
          <a:bodyPr/>
          <a:lstStyle>
            <a:lvl1pPr>
              <a:defRPr kumimoji="0" lang="en-GB" sz="3700" b="1" i="0" u="none" strike="noStrike" kern="0" cap="none" spc="0" normalizeH="0" baseline="0" dirty="0">
                <a:ln>
                  <a:noFill/>
                </a:ln>
                <a:solidFill>
                  <a:schemeClr val="bg1"/>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5787773" y="1681863"/>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4" name="object 8">
            <a:extLst>
              <a:ext uri="{FF2B5EF4-FFF2-40B4-BE49-F238E27FC236}">
                <a16:creationId xmlns:a16="http://schemas.microsoft.com/office/drawing/2014/main" id="{A0576E79-8354-F02B-4389-E3613296770A}"/>
              </a:ext>
            </a:extLst>
          </p:cNvPr>
          <p:cNvSpPr/>
          <p:nvPr userDrawn="1"/>
        </p:nvSpPr>
        <p:spPr>
          <a:xfrm>
            <a:off x="6292384" y="1479830"/>
            <a:ext cx="5670846" cy="4381265"/>
          </a:xfrm>
          <a:custGeom>
            <a:avLst/>
            <a:gdLst/>
            <a:ahLst/>
            <a:cxnLst/>
            <a:rect l="l" t="t" r="r" b="b"/>
            <a:pathLst>
              <a:path w="9351644"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6"/>
          </a:solidFill>
        </p:spPr>
        <p:txBody>
          <a:bodyPr wrap="square" lIns="0" tIns="0" rIns="0" bIns="0" rtlCol="0"/>
          <a:lstStyle/>
          <a:p>
            <a:endParaRPr/>
          </a:p>
        </p:txBody>
      </p:sp>
      <p:sp>
        <p:nvSpPr>
          <p:cNvPr id="45" name="object 10">
            <a:extLst>
              <a:ext uri="{FF2B5EF4-FFF2-40B4-BE49-F238E27FC236}">
                <a16:creationId xmlns:a16="http://schemas.microsoft.com/office/drawing/2014/main" id="{4DB92DBB-AEA0-771D-B3FE-A1B3A07E6984}"/>
              </a:ext>
            </a:extLst>
          </p:cNvPr>
          <p:cNvSpPr/>
          <p:nvPr userDrawn="1"/>
        </p:nvSpPr>
        <p:spPr>
          <a:xfrm>
            <a:off x="229012" y="1479830"/>
            <a:ext cx="5670846" cy="4381265"/>
          </a:xfrm>
          <a:custGeom>
            <a:avLst/>
            <a:gdLst/>
            <a:ahLst/>
            <a:cxnLst/>
            <a:rect l="l" t="t" r="r" b="b"/>
            <a:pathLst>
              <a:path w="9351645"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4"/>
          </a:solidFill>
        </p:spPr>
        <p:txBody>
          <a:bodyPr wrap="square" lIns="0" tIns="0" rIns="0" bIns="0" rtlCol="0"/>
          <a:lstStyle/>
          <a:p>
            <a:endParaRPr/>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6547758"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6514871"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8" name="Text Placeholder 9">
            <a:extLst>
              <a:ext uri="{FF2B5EF4-FFF2-40B4-BE49-F238E27FC236}">
                <a16:creationId xmlns:a16="http://schemas.microsoft.com/office/drawing/2014/main" id="{1DC6FA31-4AAA-F92B-6D04-2E207B629FB5}"/>
              </a:ext>
            </a:extLst>
          </p:cNvPr>
          <p:cNvSpPr>
            <a:spLocks noGrp="1"/>
          </p:cNvSpPr>
          <p:nvPr>
            <p:ph type="body" sz="quarter" idx="19"/>
          </p:nvPr>
        </p:nvSpPr>
        <p:spPr>
          <a:xfrm>
            <a:off x="533400"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9" name="Text Placeholder 9">
            <a:extLst>
              <a:ext uri="{FF2B5EF4-FFF2-40B4-BE49-F238E27FC236}">
                <a16:creationId xmlns:a16="http://schemas.microsoft.com/office/drawing/2014/main" id="{EFF29024-CF74-5935-D2AC-3C23060F02EA}"/>
              </a:ext>
            </a:extLst>
          </p:cNvPr>
          <p:cNvSpPr>
            <a:spLocks noGrp="1"/>
          </p:cNvSpPr>
          <p:nvPr>
            <p:ph type="body" sz="quarter" idx="20"/>
          </p:nvPr>
        </p:nvSpPr>
        <p:spPr>
          <a:xfrm>
            <a:off x="500513"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42289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1717339" y="609600"/>
            <a:ext cx="8757322" cy="410599"/>
          </a:xfrm>
          <a:prstGeom prst="rect">
            <a:avLst/>
          </a:prstGeom>
        </p:spPr>
        <p:txBody>
          <a:bodyPr/>
          <a:lstStyle>
            <a:lvl1pPr algn="ctr">
              <a:defRPr kumimoji="0" lang="en-GB" sz="3729" b="1" i="0" u="none" strike="noStrike" kern="0" cap="none" spc="0" normalizeH="0" baseline="0" dirty="0">
                <a:ln>
                  <a:noFill/>
                </a:ln>
                <a:solidFill>
                  <a:srgbClr val="003D61"/>
                </a:solidFill>
                <a:effectLst/>
                <a:uLnTx/>
                <a:uFillTx/>
                <a:latin typeface="Poppins" panose="00000500000000000000" pitchFamily="2" charset="0"/>
                <a:ea typeface="+mj-ea"/>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380079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each Strip">
    <p:bg>
      <p:bgPr>
        <a:solidFill>
          <a:schemeClr val="bg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979AAFF-3E18-1C7B-95F1-921EDC477360}"/>
              </a:ext>
            </a:extLst>
          </p:cNvPr>
          <p:cNvSpPr/>
          <p:nvPr userDrawn="1"/>
        </p:nvSpPr>
        <p:spPr>
          <a:xfrm>
            <a:off x="1482" y="0"/>
            <a:ext cx="2989641" cy="6857615"/>
          </a:xfrm>
          <a:custGeom>
            <a:avLst/>
            <a:gdLst/>
            <a:ahLst/>
            <a:cxnLst/>
            <a:rect l="l" t="t" r="r" b="b"/>
            <a:pathLst>
              <a:path w="4930140" h="11308715">
                <a:moveTo>
                  <a:pt x="4930048" y="0"/>
                </a:moveTo>
                <a:lnTo>
                  <a:pt x="0" y="0"/>
                </a:lnTo>
                <a:lnTo>
                  <a:pt x="0" y="11308189"/>
                </a:lnTo>
                <a:lnTo>
                  <a:pt x="4930048" y="11308189"/>
                </a:lnTo>
                <a:lnTo>
                  <a:pt x="4930048" y="0"/>
                </a:lnTo>
                <a:close/>
              </a:path>
            </a:pathLst>
          </a:custGeom>
          <a:solidFill>
            <a:schemeClr val="accent6"/>
          </a:solidFill>
        </p:spPr>
        <p:txBody>
          <a:bodyPr wrap="square" lIns="0" tIns="0" rIns="0" bIns="0" rtlCol="0"/>
          <a:lstStyle/>
          <a:p>
            <a:endParaRPr/>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3" name="Text Placeholder 9">
            <a:extLst>
              <a:ext uri="{FF2B5EF4-FFF2-40B4-BE49-F238E27FC236}">
                <a16:creationId xmlns:a16="http://schemas.microsoft.com/office/drawing/2014/main" id="{3358CFCB-0C9B-3DD1-D1F2-2E09066315B4}"/>
              </a:ext>
            </a:extLst>
          </p:cNvPr>
          <p:cNvSpPr>
            <a:spLocks noGrp="1"/>
          </p:cNvSpPr>
          <p:nvPr>
            <p:ph type="body" sz="quarter" idx="12"/>
          </p:nvPr>
        </p:nvSpPr>
        <p:spPr>
          <a:xfrm>
            <a:off x="8686800" y="1760250"/>
            <a:ext cx="3119645" cy="410599"/>
          </a:xfrm>
          <a:prstGeom prst="rect">
            <a:avLst/>
          </a:prstGeom>
        </p:spPr>
        <p:txBody>
          <a:bodyPr/>
          <a:lstStyle>
            <a:lvl1pPr>
              <a:defRPr kumimoji="0" lang="en-GB" sz="24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sp>
        <p:nvSpPr>
          <p:cNvPr id="4" name="Text Placeholder 9">
            <a:extLst>
              <a:ext uri="{FF2B5EF4-FFF2-40B4-BE49-F238E27FC236}">
                <a16:creationId xmlns:a16="http://schemas.microsoft.com/office/drawing/2014/main" id="{3E78EB67-7706-A5E3-D8D7-815DFBEF5198}"/>
              </a:ext>
            </a:extLst>
          </p:cNvPr>
          <p:cNvSpPr>
            <a:spLocks noGrp="1"/>
          </p:cNvSpPr>
          <p:nvPr>
            <p:ph type="body" sz="quarter" idx="10"/>
          </p:nvPr>
        </p:nvSpPr>
        <p:spPr>
          <a:xfrm>
            <a:off x="8686800" y="2661707"/>
            <a:ext cx="3119645" cy="3221254"/>
          </a:xfrm>
          <a:prstGeom prst="rect">
            <a:avLst/>
          </a:prstGeom>
        </p:spPr>
        <p:txBody>
          <a:bodyPr>
            <a:noAutofit/>
          </a:bodyPr>
          <a:lstStyle>
            <a:lvl1pPr algn="l">
              <a:lnSpc>
                <a:spcPts val="15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18259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slide (Head Office)">
    <p:bg>
      <p:bgPr>
        <a:solidFill>
          <a:schemeClr val="tx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2F841C5B-5B16-B26D-4922-217FFCDEB052}"/>
              </a:ext>
            </a:extLst>
          </p:cNvPr>
          <p:cNvGrpSpPr/>
          <p:nvPr userDrawn="1"/>
        </p:nvGrpSpPr>
        <p:grpSpPr>
          <a:xfrm>
            <a:off x="342378" y="282470"/>
            <a:ext cx="1600200" cy="403330"/>
            <a:chOff x="1508133" y="1037131"/>
            <a:chExt cx="13913100" cy="3507037"/>
          </a:xfrm>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solidFill>
              <a:srgbClr val="FFFFFF"/>
            </a:solid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6" name="object 2">
            <a:extLst>
              <a:ext uri="{FF2B5EF4-FFF2-40B4-BE49-F238E27FC236}">
                <a16:creationId xmlns:a16="http://schemas.microsoft.com/office/drawing/2014/main" id="{7E191998-8650-A67A-AC49-830611460A8A}"/>
              </a:ext>
            </a:extLst>
          </p:cNvPr>
          <p:cNvSpPr txBox="1"/>
          <p:nvPr userDrawn="1"/>
        </p:nvSpPr>
        <p:spPr>
          <a:xfrm>
            <a:off x="334015" y="5105871"/>
            <a:ext cx="1554121" cy="296309"/>
          </a:xfrm>
          <a:prstGeom prst="rect">
            <a:avLst/>
          </a:prstGeom>
        </p:spPr>
        <p:txBody>
          <a:bodyPr vert="horz" wrap="square" lIns="0" tIns="6931" rIns="0" bIns="0" rtlCol="0">
            <a:spAutoFit/>
          </a:bodyPr>
          <a:lstStyle/>
          <a:p>
            <a:pPr marL="7701">
              <a:spcBef>
                <a:spcPts val="55"/>
              </a:spcBef>
            </a:pPr>
            <a:r>
              <a:rPr sz="1880" b="1">
                <a:solidFill>
                  <a:srgbClr val="FFFFFF"/>
                </a:solidFill>
                <a:latin typeface="Poppins" panose="00000500000000000000" pitchFamily="2" charset="0"/>
                <a:cs typeface="Poppins" panose="00000500000000000000" pitchFamily="2" charset="0"/>
              </a:rPr>
              <a:t>Head</a:t>
            </a:r>
            <a:r>
              <a:rPr sz="1880" b="1" spc="-67">
                <a:solidFill>
                  <a:srgbClr val="FFFFFF"/>
                </a:solidFill>
                <a:latin typeface="Poppins" panose="00000500000000000000" pitchFamily="2" charset="0"/>
                <a:cs typeface="Poppins" panose="00000500000000000000" pitchFamily="2" charset="0"/>
              </a:rPr>
              <a:t> </a:t>
            </a:r>
            <a:r>
              <a:rPr sz="1880" b="1" spc="-6">
                <a:solidFill>
                  <a:srgbClr val="FFFFFF"/>
                </a:solidFill>
                <a:latin typeface="Poppins" panose="00000500000000000000" pitchFamily="2" charset="0"/>
                <a:cs typeface="Poppins" panose="00000500000000000000" pitchFamily="2" charset="0"/>
              </a:rPr>
              <a:t>Office</a:t>
            </a:r>
            <a:endParaRPr sz="1880">
              <a:latin typeface="Poppins" panose="00000500000000000000" pitchFamily="2" charset="0"/>
              <a:cs typeface="Poppins" panose="00000500000000000000" pitchFamily="2" charset="0"/>
            </a:endParaRPr>
          </a:p>
        </p:txBody>
      </p:sp>
      <p:sp>
        <p:nvSpPr>
          <p:cNvPr id="7" name="object 3">
            <a:extLst>
              <a:ext uri="{FF2B5EF4-FFF2-40B4-BE49-F238E27FC236}">
                <a16:creationId xmlns:a16="http://schemas.microsoft.com/office/drawing/2014/main" id="{B0B4BC35-C9B2-8356-779C-4EB1A3A1EF1F}"/>
              </a:ext>
            </a:extLst>
          </p:cNvPr>
          <p:cNvSpPr txBox="1"/>
          <p:nvPr userDrawn="1"/>
        </p:nvSpPr>
        <p:spPr>
          <a:xfrm>
            <a:off x="334015" y="5526847"/>
            <a:ext cx="1973456" cy="982027"/>
          </a:xfrm>
          <a:prstGeom prst="rect">
            <a:avLst/>
          </a:prstGeom>
        </p:spPr>
        <p:txBody>
          <a:bodyPr vert="horz" wrap="square" lIns="0" tIns="74703" rIns="0" bIns="0" rtlCol="0">
            <a:spAutoFit/>
          </a:bodyPr>
          <a:lstStyle/>
          <a:p>
            <a:pPr marL="7701">
              <a:spcBef>
                <a:spcPts val="588"/>
              </a:spcBef>
            </a:pPr>
            <a:r>
              <a:rPr sz="1182" b="1" spc="27">
                <a:solidFill>
                  <a:srgbClr val="FFFFFF"/>
                </a:solidFill>
                <a:latin typeface="Poppins" panose="00000500000000000000" pitchFamily="2" charset="0"/>
                <a:cs typeface="Poppins" panose="00000500000000000000" pitchFamily="2" charset="0"/>
              </a:rPr>
              <a:t>Hachette</a:t>
            </a:r>
            <a:r>
              <a:rPr sz="1182" b="1" spc="55">
                <a:solidFill>
                  <a:srgbClr val="FFFFFF"/>
                </a:solidFill>
                <a:latin typeface="Poppins" panose="00000500000000000000" pitchFamily="2" charset="0"/>
                <a:cs typeface="Poppins" panose="00000500000000000000" pitchFamily="2" charset="0"/>
              </a:rPr>
              <a:t> </a:t>
            </a:r>
            <a:r>
              <a:rPr sz="1182" b="1" spc="-6">
                <a:solidFill>
                  <a:srgbClr val="FFFFFF"/>
                </a:solidFill>
                <a:latin typeface="Poppins" panose="00000500000000000000" pitchFamily="2" charset="0"/>
                <a:cs typeface="Poppins" panose="00000500000000000000" pitchFamily="2" charset="0"/>
              </a:rPr>
              <a:t>Learning</a:t>
            </a:r>
            <a:endParaRPr sz="1182">
              <a:latin typeface="Poppins" panose="00000500000000000000" pitchFamily="2" charset="0"/>
              <a:cs typeface="Poppins" panose="00000500000000000000" pitchFamily="2" charset="0"/>
            </a:endParaRPr>
          </a:p>
          <a:p>
            <a:pPr marL="7701">
              <a:spcBef>
                <a:spcPts val="531"/>
              </a:spcBef>
            </a:pPr>
            <a:r>
              <a:rPr sz="1182">
                <a:solidFill>
                  <a:srgbClr val="FFFFFF"/>
                </a:solidFill>
                <a:latin typeface="Poppins" panose="00000500000000000000" pitchFamily="2" charset="0"/>
                <a:cs typeface="Poppins" panose="00000500000000000000" pitchFamily="2" charset="0"/>
              </a:rPr>
              <a:t>Carmelite</a:t>
            </a:r>
            <a:r>
              <a:rPr lang="en-GB" sz="1182" spc="300">
                <a:solidFill>
                  <a:srgbClr val="FFFFFF"/>
                </a:solidFill>
                <a:latin typeface="Poppins" panose="00000500000000000000" pitchFamily="2" charset="0"/>
                <a:cs typeface="Poppins" panose="00000500000000000000" pitchFamily="2" charset="0"/>
              </a:rPr>
              <a:t> </a:t>
            </a:r>
            <a:r>
              <a:rPr sz="1182" spc="18">
                <a:solidFill>
                  <a:srgbClr val="FFFFFF"/>
                </a:solidFill>
                <a:latin typeface="Poppins" panose="00000500000000000000" pitchFamily="2" charset="0"/>
                <a:cs typeface="Poppins" panose="00000500000000000000" pitchFamily="2" charset="0"/>
              </a:rPr>
              <a:t>House</a:t>
            </a:r>
            <a:endParaRPr sz="1182">
              <a:latin typeface="Poppins" panose="00000500000000000000" pitchFamily="2" charset="0"/>
              <a:cs typeface="Poppins" panose="00000500000000000000" pitchFamily="2" charset="0"/>
            </a:endParaRPr>
          </a:p>
          <a:p>
            <a:pPr marL="7701" marR="3081">
              <a:lnSpc>
                <a:spcPct val="137400"/>
              </a:lnSpc>
            </a:pPr>
            <a:r>
              <a:rPr sz="1182">
                <a:solidFill>
                  <a:srgbClr val="FFFFFF"/>
                </a:solidFill>
                <a:latin typeface="Poppins" panose="00000500000000000000" pitchFamily="2" charset="0"/>
                <a:cs typeface="Poppins" panose="00000500000000000000" pitchFamily="2" charset="0"/>
              </a:rPr>
              <a:t>50</a:t>
            </a:r>
            <a:r>
              <a:rPr sz="1182" spc="176">
                <a:solidFill>
                  <a:srgbClr val="FFFFFF"/>
                </a:solidFill>
                <a:latin typeface="Poppins" panose="00000500000000000000" pitchFamily="2" charset="0"/>
                <a:cs typeface="Poppins" panose="00000500000000000000" pitchFamily="2" charset="0"/>
              </a:rPr>
              <a:t> </a:t>
            </a:r>
            <a:r>
              <a:rPr sz="1182">
                <a:solidFill>
                  <a:srgbClr val="FFFFFF"/>
                </a:solidFill>
                <a:latin typeface="Poppins" panose="00000500000000000000" pitchFamily="2" charset="0"/>
                <a:cs typeface="Poppins" panose="00000500000000000000" pitchFamily="2" charset="0"/>
              </a:rPr>
              <a:t>Victoria</a:t>
            </a:r>
            <a:r>
              <a:rPr sz="1182" spc="182">
                <a:solidFill>
                  <a:srgbClr val="FFFFFF"/>
                </a:solidFill>
                <a:latin typeface="Poppins" panose="00000500000000000000" pitchFamily="2" charset="0"/>
                <a:cs typeface="Poppins" panose="00000500000000000000" pitchFamily="2" charset="0"/>
              </a:rPr>
              <a:t> </a:t>
            </a:r>
            <a:r>
              <a:rPr sz="1182" spc="-6">
                <a:solidFill>
                  <a:srgbClr val="FFFFFF"/>
                </a:solidFill>
                <a:latin typeface="Poppins" panose="00000500000000000000" pitchFamily="2" charset="0"/>
                <a:cs typeface="Poppins" panose="00000500000000000000" pitchFamily="2" charset="0"/>
              </a:rPr>
              <a:t>Embankment </a:t>
            </a:r>
            <a:r>
              <a:rPr sz="1182" spc="27">
                <a:solidFill>
                  <a:srgbClr val="FFFFFF"/>
                </a:solidFill>
                <a:latin typeface="Poppins" panose="00000500000000000000" pitchFamily="2" charset="0"/>
                <a:cs typeface="Poppins" panose="00000500000000000000" pitchFamily="2" charset="0"/>
              </a:rPr>
              <a:t>London,</a:t>
            </a:r>
            <a:r>
              <a:rPr sz="1182" spc="100">
                <a:solidFill>
                  <a:srgbClr val="FFFFFF"/>
                </a:solidFill>
                <a:latin typeface="Poppins" panose="00000500000000000000" pitchFamily="2" charset="0"/>
                <a:cs typeface="Poppins" panose="00000500000000000000" pitchFamily="2" charset="0"/>
              </a:rPr>
              <a:t> </a:t>
            </a:r>
            <a:r>
              <a:rPr sz="1182">
                <a:solidFill>
                  <a:srgbClr val="FFFFFF"/>
                </a:solidFill>
                <a:latin typeface="Poppins" panose="00000500000000000000" pitchFamily="2" charset="0"/>
                <a:cs typeface="Poppins" panose="00000500000000000000" pitchFamily="2" charset="0"/>
              </a:rPr>
              <a:t>EC4Y</a:t>
            </a:r>
            <a:r>
              <a:rPr sz="1182" spc="100">
                <a:solidFill>
                  <a:srgbClr val="FFFFFF"/>
                </a:solidFill>
                <a:latin typeface="Poppins" panose="00000500000000000000" pitchFamily="2" charset="0"/>
                <a:cs typeface="Poppins" panose="00000500000000000000" pitchFamily="2" charset="0"/>
              </a:rPr>
              <a:t> </a:t>
            </a:r>
            <a:r>
              <a:rPr sz="1182" spc="-15">
                <a:solidFill>
                  <a:srgbClr val="FFFFFF"/>
                </a:solidFill>
                <a:latin typeface="Poppins" panose="00000500000000000000" pitchFamily="2" charset="0"/>
                <a:cs typeface="Poppins" panose="00000500000000000000" pitchFamily="2" charset="0"/>
              </a:rPr>
              <a:t>0DZ</a:t>
            </a:r>
            <a:endParaRPr sz="1182">
              <a:latin typeface="Poppins" panose="00000500000000000000" pitchFamily="2" charset="0"/>
              <a:cs typeface="Poppins" panose="00000500000000000000" pitchFamily="2" charset="0"/>
            </a:endParaRPr>
          </a:p>
        </p:txBody>
      </p:sp>
      <p:pic>
        <p:nvPicPr>
          <p:cNvPr id="4" name="Graphic 3">
            <a:extLst>
              <a:ext uri="{FF2B5EF4-FFF2-40B4-BE49-F238E27FC236}">
                <a16:creationId xmlns:a16="http://schemas.microsoft.com/office/drawing/2014/main" id="{695ADC84-34B5-8462-E140-66ED54BBF3B6}"/>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Tree>
    <p:extLst>
      <p:ext uri="{BB962C8B-B14F-4D97-AF65-F5344CB8AC3E}">
        <p14:creationId xmlns:p14="http://schemas.microsoft.com/office/powerpoint/2010/main" val="416231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Slide for editing">
    <p:bg>
      <p:bgPr>
        <a:solidFill>
          <a:schemeClr val="tx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2F841C5B-5B16-B26D-4922-217FFCDEB052}"/>
              </a:ext>
            </a:extLst>
          </p:cNvPr>
          <p:cNvGrpSpPr/>
          <p:nvPr userDrawn="1"/>
        </p:nvGrpSpPr>
        <p:grpSpPr>
          <a:xfrm>
            <a:off x="342378" y="282470"/>
            <a:ext cx="1600200" cy="403330"/>
            <a:chOff x="1508133" y="1037131"/>
            <a:chExt cx="13913100" cy="3507037"/>
          </a:xfrm>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solidFill>
              <a:srgbClr val="FFFFFF"/>
            </a:solid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6" name="object 2">
            <a:extLst>
              <a:ext uri="{FF2B5EF4-FFF2-40B4-BE49-F238E27FC236}">
                <a16:creationId xmlns:a16="http://schemas.microsoft.com/office/drawing/2014/main" id="{7E191998-8650-A67A-AC49-830611460A8A}"/>
              </a:ext>
            </a:extLst>
          </p:cNvPr>
          <p:cNvSpPr txBox="1"/>
          <p:nvPr userDrawn="1"/>
        </p:nvSpPr>
        <p:spPr>
          <a:xfrm>
            <a:off x="334015" y="5105871"/>
            <a:ext cx="1554121" cy="296309"/>
          </a:xfrm>
          <a:prstGeom prst="rect">
            <a:avLst/>
          </a:prstGeom>
        </p:spPr>
        <p:txBody>
          <a:bodyPr vert="horz" wrap="square" lIns="0" tIns="6931" rIns="0" bIns="0" rtlCol="0">
            <a:spAutoFit/>
          </a:bodyPr>
          <a:lstStyle/>
          <a:p>
            <a:pPr marL="7701">
              <a:spcBef>
                <a:spcPts val="55"/>
              </a:spcBef>
            </a:pPr>
            <a:r>
              <a:rPr lang="en-GB" sz="1880" b="1">
                <a:solidFill>
                  <a:srgbClr val="FFFFFF"/>
                </a:solidFill>
                <a:latin typeface="Poppins" panose="00000500000000000000" pitchFamily="2" charset="0"/>
                <a:cs typeface="Poppins" panose="00000500000000000000" pitchFamily="2" charset="0"/>
              </a:rPr>
              <a:t>Add</a:t>
            </a:r>
            <a:r>
              <a:rPr sz="1880" b="1" spc="-67">
                <a:solidFill>
                  <a:srgbClr val="FFFFFF"/>
                </a:solidFill>
                <a:latin typeface="Poppins" panose="00000500000000000000" pitchFamily="2" charset="0"/>
                <a:cs typeface="Poppins" panose="00000500000000000000" pitchFamily="2" charset="0"/>
              </a:rPr>
              <a:t> </a:t>
            </a:r>
            <a:r>
              <a:rPr sz="1880" b="1" spc="-6">
                <a:solidFill>
                  <a:srgbClr val="FFFFFF"/>
                </a:solidFill>
                <a:latin typeface="Poppins" panose="00000500000000000000" pitchFamily="2" charset="0"/>
                <a:cs typeface="Poppins" panose="00000500000000000000" pitchFamily="2" charset="0"/>
              </a:rPr>
              <a:t>Office</a:t>
            </a:r>
            <a:endParaRPr sz="1880">
              <a:latin typeface="Poppins" panose="00000500000000000000" pitchFamily="2" charset="0"/>
              <a:cs typeface="Poppins" panose="00000500000000000000" pitchFamily="2" charset="0"/>
            </a:endParaRPr>
          </a:p>
        </p:txBody>
      </p:sp>
      <p:sp>
        <p:nvSpPr>
          <p:cNvPr id="7" name="object 3">
            <a:extLst>
              <a:ext uri="{FF2B5EF4-FFF2-40B4-BE49-F238E27FC236}">
                <a16:creationId xmlns:a16="http://schemas.microsoft.com/office/drawing/2014/main" id="{B0B4BC35-C9B2-8356-779C-4EB1A3A1EF1F}"/>
              </a:ext>
            </a:extLst>
          </p:cNvPr>
          <p:cNvSpPr txBox="1"/>
          <p:nvPr userDrawn="1"/>
        </p:nvSpPr>
        <p:spPr>
          <a:xfrm>
            <a:off x="334015" y="5526847"/>
            <a:ext cx="1973456" cy="503370"/>
          </a:xfrm>
          <a:prstGeom prst="rect">
            <a:avLst/>
          </a:prstGeom>
        </p:spPr>
        <p:txBody>
          <a:bodyPr vert="horz" wrap="square" lIns="0" tIns="74703" rIns="0" bIns="0" rtlCol="0">
            <a:spAutoFit/>
          </a:bodyPr>
          <a:lstStyle/>
          <a:p>
            <a:pPr marL="7701">
              <a:spcBef>
                <a:spcPts val="588"/>
              </a:spcBef>
            </a:pPr>
            <a:r>
              <a:rPr sz="1182" b="1" spc="27">
                <a:solidFill>
                  <a:srgbClr val="FFFFFF"/>
                </a:solidFill>
                <a:latin typeface="Poppins" panose="00000500000000000000" pitchFamily="2" charset="0"/>
                <a:cs typeface="Poppins" panose="00000500000000000000" pitchFamily="2" charset="0"/>
              </a:rPr>
              <a:t>Hachette</a:t>
            </a:r>
            <a:r>
              <a:rPr sz="1182" b="1" spc="55">
                <a:solidFill>
                  <a:srgbClr val="FFFFFF"/>
                </a:solidFill>
                <a:latin typeface="Poppins" panose="00000500000000000000" pitchFamily="2" charset="0"/>
                <a:cs typeface="Poppins" panose="00000500000000000000" pitchFamily="2" charset="0"/>
              </a:rPr>
              <a:t> </a:t>
            </a:r>
            <a:r>
              <a:rPr sz="1182" b="1" spc="-6">
                <a:solidFill>
                  <a:srgbClr val="FFFFFF"/>
                </a:solidFill>
                <a:latin typeface="Poppins" panose="00000500000000000000" pitchFamily="2" charset="0"/>
                <a:cs typeface="Poppins" panose="00000500000000000000" pitchFamily="2" charset="0"/>
              </a:rPr>
              <a:t>Learning</a:t>
            </a:r>
            <a:endParaRPr sz="1182">
              <a:latin typeface="Poppins" panose="00000500000000000000" pitchFamily="2" charset="0"/>
              <a:cs typeface="Poppins" panose="00000500000000000000" pitchFamily="2" charset="0"/>
            </a:endParaRPr>
          </a:p>
          <a:p>
            <a:pPr marL="7701">
              <a:spcBef>
                <a:spcPts val="531"/>
              </a:spcBef>
            </a:pPr>
            <a:r>
              <a:rPr lang="en-GB" sz="1182">
                <a:solidFill>
                  <a:srgbClr val="FFFFFF"/>
                </a:solidFill>
                <a:latin typeface="Poppins" panose="00000500000000000000" pitchFamily="2" charset="0"/>
                <a:cs typeface="Poppins" panose="00000500000000000000" pitchFamily="2" charset="0"/>
              </a:rPr>
              <a:t>Add address</a:t>
            </a:r>
            <a:endParaRPr sz="1182">
              <a:latin typeface="Poppins" panose="00000500000000000000" pitchFamily="2" charset="0"/>
              <a:cs typeface="Poppins" panose="00000500000000000000" pitchFamily="2" charset="0"/>
            </a:endParaRPr>
          </a:p>
        </p:txBody>
      </p:sp>
      <p:pic>
        <p:nvPicPr>
          <p:cNvPr id="4" name="Graphic 3">
            <a:extLst>
              <a:ext uri="{FF2B5EF4-FFF2-40B4-BE49-F238E27FC236}">
                <a16:creationId xmlns:a16="http://schemas.microsoft.com/office/drawing/2014/main" id="{695ADC84-34B5-8462-E140-66ED54BBF3B6}"/>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Tree>
    <p:extLst>
      <p:ext uri="{BB962C8B-B14F-4D97-AF65-F5344CB8AC3E}">
        <p14:creationId xmlns:p14="http://schemas.microsoft.com/office/powerpoint/2010/main" val="412278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544577" y="3959488"/>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4</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85722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581265" y="3967065"/>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5</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88776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581265" y="3967065"/>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6</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65810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Green">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1869739" y="822993"/>
            <a:ext cx="8452522" cy="410599"/>
          </a:xfrm>
          <a:prstGeom prst="rect">
            <a:avLst/>
          </a:prstGeom>
        </p:spPr>
        <p:txBody>
          <a:bodyPr/>
          <a:lstStyle>
            <a:lvl1pPr marL="7701" algn="ctr">
              <a:spcBef>
                <a:spcPts val="79"/>
              </a:spcBef>
              <a:defRPr lang="en-GB" sz="4400" b="0" i="0" dirty="0">
                <a:solidFill>
                  <a:srgbClr val="FFFFFF"/>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059840" y="2961959"/>
            <a:ext cx="8380136" cy="3208970"/>
          </a:xfrm>
          <a:prstGeom prst="rect">
            <a:avLst/>
          </a:prstGeom>
        </p:spPr>
        <p:txBody>
          <a:bodyPr>
            <a:noAutofit/>
          </a:bodyPr>
          <a:lstStyle>
            <a:lvl1pPr algn="ctr">
              <a:defRPr lang="en-GB" sz="2244" dirty="0">
                <a:solidFill>
                  <a:srgbClr val="FFFFFF"/>
                </a:solidFill>
                <a:latin typeface="Poppins" panose="00000500000000000000" pitchFamily="2" charset="0"/>
                <a:cs typeface="Arial"/>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pic>
        <p:nvPicPr>
          <p:cNvPr id="3" name="object 5">
            <a:extLst>
              <a:ext uri="{FF2B5EF4-FFF2-40B4-BE49-F238E27FC236}">
                <a16:creationId xmlns:a16="http://schemas.microsoft.com/office/drawing/2014/main" id="{DB8280C8-A0EC-904B-E695-F1A927B07DFE}"/>
              </a:ext>
            </a:extLst>
          </p:cNvPr>
          <p:cNvPicPr/>
          <p:nvPr userDrawn="1"/>
        </p:nvPicPr>
        <p:blipFill>
          <a:blip r:embed="rId2" cstate="print"/>
          <a:stretch>
            <a:fillRect/>
          </a:stretch>
        </p:blipFill>
        <p:spPr>
          <a:xfrm>
            <a:off x="229011" y="5244536"/>
            <a:ext cx="982771" cy="926393"/>
          </a:xfrm>
          <a:prstGeom prst="rect">
            <a:avLst/>
          </a:prstGeom>
        </p:spPr>
      </p:pic>
      <p:pic>
        <p:nvPicPr>
          <p:cNvPr id="4" name="object 6">
            <a:extLst>
              <a:ext uri="{FF2B5EF4-FFF2-40B4-BE49-F238E27FC236}">
                <a16:creationId xmlns:a16="http://schemas.microsoft.com/office/drawing/2014/main" id="{E83A8AC8-CF70-C07B-7328-9632B330F48F}"/>
              </a:ext>
            </a:extLst>
          </p:cNvPr>
          <p:cNvPicPr/>
          <p:nvPr userDrawn="1"/>
        </p:nvPicPr>
        <p:blipFill>
          <a:blip r:embed="rId3" cstate="print"/>
          <a:stretch>
            <a:fillRect/>
          </a:stretch>
        </p:blipFill>
        <p:spPr>
          <a:xfrm>
            <a:off x="10980210" y="329980"/>
            <a:ext cx="982771" cy="926393"/>
          </a:xfrm>
          <a:prstGeom prst="rect">
            <a:avLst/>
          </a:prstGeom>
        </p:spPr>
      </p:pic>
    </p:spTree>
    <p:extLst>
      <p:ext uri="{BB962C8B-B14F-4D97-AF65-F5344CB8AC3E}">
        <p14:creationId xmlns:p14="http://schemas.microsoft.com/office/powerpoint/2010/main" val="310559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8 Panels">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325468" y="537401"/>
            <a:ext cx="5544066" cy="410599"/>
          </a:xfrm>
          <a:prstGeom prst="rect">
            <a:avLst/>
          </a:prstGeom>
        </p:spPr>
        <p:txBody>
          <a:bodyPr/>
          <a:lstStyle>
            <a:lvl1pPr marL="7701" algn="ctr">
              <a:spcBef>
                <a:spcPts val="79"/>
              </a:spcBef>
              <a:defRPr lang="en-GB" sz="2400" b="1"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 name="object 2">
            <a:extLst>
              <a:ext uri="{FF2B5EF4-FFF2-40B4-BE49-F238E27FC236}">
                <a16:creationId xmlns:a16="http://schemas.microsoft.com/office/drawing/2014/main" id="{7B7B991B-6F40-0F33-9974-8D78BA2D8A84}"/>
              </a:ext>
            </a:extLst>
          </p:cNvPr>
          <p:cNvSpPr/>
          <p:nvPr userDrawn="1"/>
        </p:nvSpPr>
        <p:spPr>
          <a:xfrm>
            <a:off x="1145085" y="1462537"/>
            <a:ext cx="2179851" cy="2179851"/>
          </a:xfrm>
          <a:custGeom>
            <a:avLst/>
            <a:gdLst/>
            <a:ahLst/>
            <a:cxnLst/>
            <a:rect l="l" t="t" r="r" b="b"/>
            <a:pathLst>
              <a:path w="3594735"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3" name="object 4">
            <a:extLst>
              <a:ext uri="{FF2B5EF4-FFF2-40B4-BE49-F238E27FC236}">
                <a16:creationId xmlns:a16="http://schemas.microsoft.com/office/drawing/2014/main" id="{07E4CB26-81DC-59E5-0F2F-281B5FD230CB}"/>
              </a:ext>
            </a:extLst>
          </p:cNvPr>
          <p:cNvSpPr/>
          <p:nvPr userDrawn="1"/>
        </p:nvSpPr>
        <p:spPr>
          <a:xfrm>
            <a:off x="1145085" y="3971919"/>
            <a:ext cx="2179851" cy="2179851"/>
          </a:xfrm>
          <a:custGeom>
            <a:avLst/>
            <a:gdLst/>
            <a:ahLst/>
            <a:cxnLst/>
            <a:rect l="l" t="t" r="r" b="b"/>
            <a:pathLst>
              <a:path w="3594735"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4" name="object 6">
            <a:extLst>
              <a:ext uri="{FF2B5EF4-FFF2-40B4-BE49-F238E27FC236}">
                <a16:creationId xmlns:a16="http://schemas.microsoft.com/office/drawing/2014/main" id="{59CCE243-0462-C108-E4D2-55363A01DEE5}"/>
              </a:ext>
            </a:extLst>
          </p:cNvPr>
          <p:cNvSpPr/>
          <p:nvPr userDrawn="1"/>
        </p:nvSpPr>
        <p:spPr>
          <a:xfrm>
            <a:off x="3678407"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6" name="object 8">
            <a:extLst>
              <a:ext uri="{FF2B5EF4-FFF2-40B4-BE49-F238E27FC236}">
                <a16:creationId xmlns:a16="http://schemas.microsoft.com/office/drawing/2014/main" id="{5C3EE970-91B4-BA2D-5B67-C9D590AD4BE8}"/>
              </a:ext>
            </a:extLst>
          </p:cNvPr>
          <p:cNvSpPr/>
          <p:nvPr userDrawn="1"/>
        </p:nvSpPr>
        <p:spPr>
          <a:xfrm>
            <a:off x="3678407"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7" name="object 11">
            <a:extLst>
              <a:ext uri="{FF2B5EF4-FFF2-40B4-BE49-F238E27FC236}">
                <a16:creationId xmlns:a16="http://schemas.microsoft.com/office/drawing/2014/main" id="{9FDAB368-C9EB-62FF-6865-BDBE829FC4FE}"/>
              </a:ext>
            </a:extLst>
          </p:cNvPr>
          <p:cNvSpPr/>
          <p:nvPr userDrawn="1"/>
        </p:nvSpPr>
        <p:spPr>
          <a:xfrm>
            <a:off x="6189981"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8" name="object 13">
            <a:extLst>
              <a:ext uri="{FF2B5EF4-FFF2-40B4-BE49-F238E27FC236}">
                <a16:creationId xmlns:a16="http://schemas.microsoft.com/office/drawing/2014/main" id="{F1C1497F-EAF4-38EF-4091-9D8DF0E39533}"/>
              </a:ext>
            </a:extLst>
          </p:cNvPr>
          <p:cNvSpPr/>
          <p:nvPr userDrawn="1"/>
        </p:nvSpPr>
        <p:spPr>
          <a:xfrm>
            <a:off x="6189981"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9" name="object 15">
            <a:extLst>
              <a:ext uri="{FF2B5EF4-FFF2-40B4-BE49-F238E27FC236}">
                <a16:creationId xmlns:a16="http://schemas.microsoft.com/office/drawing/2014/main" id="{DD2146EC-1CA3-03A3-9A17-5ECCB25EF6A0}"/>
              </a:ext>
            </a:extLst>
          </p:cNvPr>
          <p:cNvSpPr/>
          <p:nvPr userDrawn="1"/>
        </p:nvSpPr>
        <p:spPr>
          <a:xfrm>
            <a:off x="8775333"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11" name="object 17">
            <a:extLst>
              <a:ext uri="{FF2B5EF4-FFF2-40B4-BE49-F238E27FC236}">
                <a16:creationId xmlns:a16="http://schemas.microsoft.com/office/drawing/2014/main" id="{32AB074E-F864-C562-8CA0-4014A4B2BCCC}"/>
              </a:ext>
            </a:extLst>
          </p:cNvPr>
          <p:cNvSpPr/>
          <p:nvPr userDrawn="1"/>
        </p:nvSpPr>
        <p:spPr>
          <a:xfrm>
            <a:off x="8775333"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1145086"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F8BA1C1C-582F-A61C-65E1-6451C2F79C36}"/>
              </a:ext>
            </a:extLst>
          </p:cNvPr>
          <p:cNvSpPr>
            <a:spLocks noGrp="1"/>
          </p:cNvSpPr>
          <p:nvPr>
            <p:ph type="body" sz="quarter" idx="14"/>
          </p:nvPr>
        </p:nvSpPr>
        <p:spPr>
          <a:xfrm>
            <a:off x="3678408"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8A666ECA-2B0B-E437-691C-C22A952EEFF1}"/>
              </a:ext>
            </a:extLst>
          </p:cNvPr>
          <p:cNvSpPr>
            <a:spLocks noGrp="1"/>
          </p:cNvSpPr>
          <p:nvPr>
            <p:ph type="body" sz="quarter" idx="15"/>
          </p:nvPr>
        </p:nvSpPr>
        <p:spPr>
          <a:xfrm>
            <a:off x="6189981"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4C963E67-6186-FA7D-7524-20710854A606}"/>
              </a:ext>
            </a:extLst>
          </p:cNvPr>
          <p:cNvSpPr>
            <a:spLocks noGrp="1"/>
          </p:cNvSpPr>
          <p:nvPr>
            <p:ph type="body" sz="quarter" idx="16"/>
          </p:nvPr>
        </p:nvSpPr>
        <p:spPr>
          <a:xfrm>
            <a:off x="8775332" y="1755543"/>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4A963061-34C1-F1E7-AB71-B0E26B542707}"/>
              </a:ext>
            </a:extLst>
          </p:cNvPr>
          <p:cNvSpPr>
            <a:spLocks noGrp="1"/>
          </p:cNvSpPr>
          <p:nvPr>
            <p:ph type="body" sz="quarter" idx="17"/>
          </p:nvPr>
        </p:nvSpPr>
        <p:spPr>
          <a:xfrm>
            <a:off x="1145084" y="4156925"/>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EAC64EC-6BCB-3260-14C3-3C533E61A3CA}"/>
              </a:ext>
            </a:extLst>
          </p:cNvPr>
          <p:cNvSpPr>
            <a:spLocks noGrp="1"/>
          </p:cNvSpPr>
          <p:nvPr>
            <p:ph type="body" sz="quarter" idx="18"/>
          </p:nvPr>
        </p:nvSpPr>
        <p:spPr>
          <a:xfrm>
            <a:off x="3678406" y="4156925"/>
            <a:ext cx="2179852"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9" name="Text Placeholder 9">
            <a:extLst>
              <a:ext uri="{FF2B5EF4-FFF2-40B4-BE49-F238E27FC236}">
                <a16:creationId xmlns:a16="http://schemas.microsoft.com/office/drawing/2014/main" id="{FF3FF7E9-8D0A-DFFF-9C95-B60B7EEE3CD0}"/>
              </a:ext>
            </a:extLst>
          </p:cNvPr>
          <p:cNvSpPr>
            <a:spLocks noGrp="1"/>
          </p:cNvSpPr>
          <p:nvPr>
            <p:ph type="body" sz="quarter" idx="19"/>
          </p:nvPr>
        </p:nvSpPr>
        <p:spPr>
          <a:xfrm>
            <a:off x="6200854" y="4156925"/>
            <a:ext cx="2168977"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655ECAF0-CE4C-11C6-2D5B-AD6BD5C86A47}"/>
              </a:ext>
            </a:extLst>
          </p:cNvPr>
          <p:cNvSpPr>
            <a:spLocks noGrp="1"/>
          </p:cNvSpPr>
          <p:nvPr>
            <p:ph type="body" sz="quarter" idx="20"/>
          </p:nvPr>
        </p:nvSpPr>
        <p:spPr>
          <a:xfrm>
            <a:off x="8775332" y="4156925"/>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56361417-8AAA-AED5-48DB-DF3F52502176}"/>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F464D51-7694-E2B5-CC85-D1184329CAAE}"/>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9B57743C-D8AD-C093-4A92-960B52073B74}"/>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F1845DD2-E812-8F50-CB3C-5E9D16EA81D9}"/>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E18CAC64-29BC-1F25-7AD9-D7CCA7514B75}"/>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5026CA87-642F-5937-26CF-A3283C669D22}"/>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13F2FF0-6D5E-F18A-0570-1379B4B7EECE}"/>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A96B3241-8C2A-6255-844A-86F20D4C17B8}"/>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59E80824-9DD7-D178-3801-02864CD2320B}"/>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D4FDEFDB-6D57-225B-7994-6376566D63AF}"/>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B27DE101-BF1B-6A6D-B085-555559989FA8}"/>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DD9ECF4B-0652-4760-DE42-F3B3ED3701AC}"/>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352829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5" r:id="rId1"/>
    <p:sldLayoutId id="2147483661" r:id="rId2"/>
    <p:sldLayoutId id="2147483738" r:id="rId3"/>
    <p:sldLayoutId id="2147483739" r:id="rId4"/>
    <p:sldLayoutId id="2147483740" r:id="rId5"/>
    <p:sldLayoutId id="2147483741" r:id="rId6"/>
    <p:sldLayoutId id="2147483742" r:id="rId7"/>
    <p:sldLayoutId id="2147483722" r:id="rId8"/>
    <p:sldLayoutId id="2147483725" r:id="rId9"/>
    <p:sldLayoutId id="2147483707" r:id="rId10"/>
    <p:sldLayoutId id="2147483708" r:id="rId11"/>
    <p:sldLayoutId id="2147483724" r:id="rId12"/>
    <p:sldLayoutId id="2147483709" r:id="rId13"/>
    <p:sldLayoutId id="2147483685" r:id="rId14"/>
    <p:sldLayoutId id="2147483710" r:id="rId15"/>
    <p:sldLayoutId id="2147483681" r:id="rId16"/>
    <p:sldLayoutId id="2147483682" r:id="rId17"/>
    <p:sldLayoutId id="2147483711" r:id="rId18"/>
    <p:sldLayoutId id="2147483684" r:id="rId19"/>
    <p:sldLayoutId id="2147483673" r:id="rId20"/>
    <p:sldLayoutId id="2147483706" r:id="rId21"/>
    <p:sldLayoutId id="2147483726" r:id="rId22"/>
    <p:sldLayoutId id="2147483712" r:id="rId23"/>
    <p:sldLayoutId id="2147483727" r:id="rId24"/>
    <p:sldLayoutId id="2147483728" r:id="rId25"/>
    <p:sldLayoutId id="2147483729" r:id="rId26"/>
    <p:sldLayoutId id="2147483713" r:id="rId27"/>
    <p:sldLayoutId id="2147483730" r:id="rId28"/>
    <p:sldLayoutId id="2147483731" r:id="rId29"/>
    <p:sldLayoutId id="2147483732" r:id="rId30"/>
    <p:sldLayoutId id="2147483677" r:id="rId31"/>
    <p:sldLayoutId id="2147483678" r:id="rId32"/>
    <p:sldLayoutId id="2147483679" r:id="rId33"/>
    <p:sldLayoutId id="2147483680" r:id="rId34"/>
    <p:sldLayoutId id="2147483676" r:id="rId35"/>
    <p:sldLayoutId id="2147483714" r:id="rId36"/>
    <p:sldLayoutId id="2147483715" r:id="rId37"/>
    <p:sldLayoutId id="2147483718" r:id="rId38"/>
    <p:sldLayoutId id="2147483734" r:id="rId39"/>
    <p:sldLayoutId id="2147483716" r:id="rId40"/>
    <p:sldLayoutId id="2147483717" r:id="rId41"/>
    <p:sldLayoutId id="2147483733" r:id="rId42"/>
    <p:sldLayoutId id="2147483719" r:id="rId43"/>
    <p:sldLayoutId id="2147483720" r:id="rId44"/>
    <p:sldLayoutId id="2147483721" r:id="rId45"/>
    <p:sldLayoutId id="2147483723" r:id="rId4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EEFB41C-5613-D6C3-098A-BF90857F245C}"/>
              </a:ext>
            </a:extLst>
          </p:cNvPr>
          <p:cNvSpPr>
            <a:spLocks noGrp="1"/>
          </p:cNvSpPr>
          <p:nvPr>
            <p:ph type="body" sz="quarter" idx="13"/>
          </p:nvPr>
        </p:nvSpPr>
        <p:spPr>
          <a:xfrm>
            <a:off x="333372" y="1611128"/>
            <a:ext cx="6067428" cy="3511218"/>
          </a:xfrm>
        </p:spPr>
        <p:txBody>
          <a:bodyPr/>
          <a:lstStyle/>
          <a:p>
            <a:r>
              <a:rPr lang="en-GB" sz="2400" dirty="0"/>
              <a:t>David Redfern</a:t>
            </a:r>
          </a:p>
          <a:p>
            <a:endParaRPr lang="en-GB" sz="2400" dirty="0"/>
          </a:p>
          <a:p>
            <a:r>
              <a:rPr lang="en-GB" sz="3200" dirty="0">
                <a:solidFill>
                  <a:schemeClr val="bg1"/>
                </a:solidFill>
              </a:rPr>
              <a:t>Essential topic update: India</a:t>
            </a:r>
          </a:p>
          <a:p>
            <a:endParaRPr lang="en-GB" sz="3200" dirty="0">
              <a:solidFill>
                <a:schemeClr val="bg1"/>
              </a:solidFill>
            </a:endParaRPr>
          </a:p>
          <a:p>
            <a:r>
              <a:rPr lang="en-GB" sz="2000" dirty="0">
                <a:solidFill>
                  <a:schemeClr val="bg1"/>
                </a:solidFill>
              </a:rPr>
              <a:t>More background on the emerging economic superpower </a:t>
            </a:r>
          </a:p>
          <a:p>
            <a:r>
              <a:rPr lang="en-GB" sz="2000" dirty="0">
                <a:solidFill>
                  <a:schemeClr val="bg1"/>
                </a:solidFill>
              </a:rPr>
              <a:t>(See also slides produced in November 2025)</a:t>
            </a:r>
          </a:p>
        </p:txBody>
      </p:sp>
      <p:sp>
        <p:nvSpPr>
          <p:cNvPr id="7" name="Text Placeholder 3">
            <a:extLst>
              <a:ext uri="{FF2B5EF4-FFF2-40B4-BE49-F238E27FC236}">
                <a16:creationId xmlns:a16="http://schemas.microsoft.com/office/drawing/2014/main" id="{770ABD59-39A9-3298-94F2-8F09E52BC305}"/>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solidFill>
                  <a:schemeClr val="bg1"/>
                </a:solidFill>
              </a:rPr>
              <a:t>© Hodder &amp; Stoughton </a:t>
            </a:r>
            <a:r>
              <a:rPr lang="en-US">
                <a:solidFill>
                  <a:schemeClr val="bg1"/>
                </a:solidFill>
              </a:rPr>
              <a:t>Limited 2026</a:t>
            </a:r>
            <a:endParaRPr lang="en-US" dirty="0">
              <a:solidFill>
                <a:schemeClr val="bg1"/>
              </a:solidFill>
            </a:endParaRPr>
          </a:p>
        </p:txBody>
      </p:sp>
      <p:sp>
        <p:nvSpPr>
          <p:cNvPr id="9" name="TextBox 8">
            <a:extLst>
              <a:ext uri="{FF2B5EF4-FFF2-40B4-BE49-F238E27FC236}">
                <a16:creationId xmlns:a16="http://schemas.microsoft.com/office/drawing/2014/main" id="{240158B4-F75F-FB71-E71E-689B9BB54BF5}"/>
              </a:ext>
            </a:extLst>
          </p:cNvPr>
          <p:cNvSpPr txBox="1"/>
          <p:nvPr/>
        </p:nvSpPr>
        <p:spPr>
          <a:xfrm>
            <a:off x="3088681" y="5031429"/>
            <a:ext cx="3561874" cy="215444"/>
          </a:xfrm>
          <a:prstGeom prst="rect">
            <a:avLst/>
          </a:prstGeom>
          <a:noFill/>
        </p:spPr>
        <p:txBody>
          <a:bodyPr wrap="none" lIns="0" tIns="0" rIns="0" bIns="0" rtlCol="0">
            <a:spAutoFit/>
          </a:bodyPr>
          <a:lstStyle/>
          <a:p>
            <a:pPr algn="r"/>
            <a:r>
              <a:rPr lang="en-US" sz="1400" dirty="0" err="1">
                <a:solidFill>
                  <a:schemeClr val="bg1"/>
                </a:solidFill>
                <a:latin typeface="Arial"/>
                <a:cs typeface="Arial"/>
              </a:rPr>
              <a:t>www.hachettelearning.com</a:t>
            </a:r>
            <a:r>
              <a:rPr lang="en-US" sz="1400" dirty="0">
                <a:solidFill>
                  <a:schemeClr val="bg1"/>
                </a:solidFill>
                <a:latin typeface="Arial"/>
                <a:cs typeface="Arial"/>
              </a:rPr>
              <a:t>/</a:t>
            </a:r>
            <a:r>
              <a:rPr lang="en-US" sz="1400" dirty="0" err="1">
                <a:solidFill>
                  <a:schemeClr val="bg1"/>
                </a:solidFill>
                <a:latin typeface="Arial"/>
                <a:cs typeface="Arial"/>
              </a:rPr>
              <a:t>geographyreview</a:t>
            </a:r>
            <a:endParaRPr lang="en-US" sz="1400" dirty="0">
              <a:solidFill>
                <a:schemeClr val="bg1"/>
              </a:solidFill>
              <a:latin typeface="Arial"/>
              <a:cs typeface="Arial"/>
            </a:endParaRPr>
          </a:p>
        </p:txBody>
      </p:sp>
      <p:pic>
        <p:nvPicPr>
          <p:cNvPr id="3" name="Picture 2" descr="A black and white logo&#10;&#10;Description automatically generated">
            <a:extLst>
              <a:ext uri="{FF2B5EF4-FFF2-40B4-BE49-F238E27FC236}">
                <a16:creationId xmlns:a16="http://schemas.microsoft.com/office/drawing/2014/main" id="{8F48D843-5099-FDE9-6C29-A276644DC9BD}"/>
              </a:ext>
            </a:extLst>
          </p:cNvPr>
          <p:cNvPicPr>
            <a:picLocks noChangeAspect="1"/>
          </p:cNvPicPr>
          <p:nvPr/>
        </p:nvPicPr>
        <p:blipFill rotWithShape="1">
          <a:blip r:embed="rId2"/>
          <a:srcRect t="39439" r="5994" b="1"/>
          <a:stretch>
            <a:fillRect/>
          </a:stretch>
        </p:blipFill>
        <p:spPr>
          <a:xfrm>
            <a:off x="1985685" y="5412828"/>
            <a:ext cx="4951142" cy="965105"/>
          </a:xfrm>
          <a:prstGeom prst="rect">
            <a:avLst/>
          </a:prstGeom>
        </p:spPr>
      </p:pic>
    </p:spTree>
    <p:extLst>
      <p:ext uri="{BB962C8B-B14F-4D97-AF65-F5344CB8AC3E}">
        <p14:creationId xmlns:p14="http://schemas.microsoft.com/office/powerpoint/2010/main" val="76703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E25D7-A6AC-810E-8BFE-308D87DD8677}"/>
            </a:ext>
          </a:extLst>
        </p:cNvPr>
        <p:cNvGrpSpPr/>
        <p:nvPr/>
      </p:nvGrpSpPr>
      <p:grpSpPr>
        <a:xfrm>
          <a:off x="0" y="0"/>
          <a:ext cx="0" cy="0"/>
          <a:chOff x="0" y="0"/>
          <a:chExt cx="0" cy="0"/>
        </a:xfrm>
      </p:grpSpPr>
      <p:sp>
        <p:nvSpPr>
          <p:cNvPr id="16" name="Text Placeholder 15">
            <a:extLst>
              <a:ext uri="{FF2B5EF4-FFF2-40B4-BE49-F238E27FC236}">
                <a16:creationId xmlns:a16="http://schemas.microsoft.com/office/drawing/2014/main" id="{CE3CF740-BA9B-4680-464A-B670D2645C38}"/>
              </a:ext>
            </a:extLst>
          </p:cNvPr>
          <p:cNvSpPr>
            <a:spLocks noGrp="1"/>
          </p:cNvSpPr>
          <p:nvPr>
            <p:ph type="body" sz="quarter" idx="12"/>
          </p:nvPr>
        </p:nvSpPr>
        <p:spPr>
          <a:xfrm>
            <a:off x="380999" y="173621"/>
            <a:ext cx="5715001" cy="1701478"/>
          </a:xfrm>
        </p:spPr>
        <p:txBody>
          <a:bodyPr/>
          <a:lstStyle/>
          <a:p>
            <a:r>
              <a:rPr lang="en-US" dirty="0"/>
              <a:t>T</a:t>
            </a:r>
            <a:r>
              <a:rPr lang="en-GB" dirty="0" err="1"/>
              <a:t>rade</a:t>
            </a:r>
            <a:r>
              <a:rPr lang="en-GB" dirty="0"/>
              <a:t> with the USA and the impact of the ‘Trump tariffs’.</a:t>
            </a:r>
          </a:p>
        </p:txBody>
      </p:sp>
      <p:pic>
        <p:nvPicPr>
          <p:cNvPr id="7" name="Picture 6" descr="A chart of different colored squares&#10;&#10;AI-generated content may be incorrect.">
            <a:extLst>
              <a:ext uri="{FF2B5EF4-FFF2-40B4-BE49-F238E27FC236}">
                <a16:creationId xmlns:a16="http://schemas.microsoft.com/office/drawing/2014/main" id="{E832074C-EECA-1C6A-3C34-625324C3A0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2531" y="0"/>
            <a:ext cx="5369469" cy="6815644"/>
          </a:xfrm>
          <a:prstGeom prst="rect">
            <a:avLst/>
          </a:prstGeom>
          <a:noFill/>
          <a:ln>
            <a:noFill/>
          </a:ln>
        </p:spPr>
      </p:pic>
      <p:sp>
        <p:nvSpPr>
          <p:cNvPr id="2" name="TextBox 1">
            <a:extLst>
              <a:ext uri="{FF2B5EF4-FFF2-40B4-BE49-F238E27FC236}">
                <a16:creationId xmlns:a16="http://schemas.microsoft.com/office/drawing/2014/main" id="{605A429E-2131-D204-865A-4B181349E61D}"/>
              </a:ext>
            </a:extLst>
          </p:cNvPr>
          <p:cNvSpPr txBox="1"/>
          <p:nvPr/>
        </p:nvSpPr>
        <p:spPr>
          <a:xfrm>
            <a:off x="380999" y="1678329"/>
            <a:ext cx="6297593" cy="5480731"/>
          </a:xfrm>
          <a:prstGeom prst="rect">
            <a:avLst/>
          </a:prstGeom>
          <a:noFill/>
        </p:spPr>
        <p:txBody>
          <a:bodyPr wrap="square" rtlCol="0">
            <a:spAutoFit/>
          </a:bodyPr>
          <a:lstStyle/>
          <a:p>
            <a:pPr>
              <a:lnSpc>
                <a:spcPct val="150000"/>
              </a:lnSpc>
            </a:pPr>
            <a:r>
              <a:rPr lang="en-US" sz="1490" dirty="0">
                <a:solidFill>
                  <a:schemeClr val="tx2"/>
                </a:solidFill>
                <a:latin typeface="+mn-lt"/>
              </a:rPr>
              <a:t>As with the rest of the world, India is currently having to manage the instability caused by the tariffs introduced into the USA by President Trump.</a:t>
            </a:r>
          </a:p>
          <a:p>
            <a:pPr>
              <a:lnSpc>
                <a:spcPct val="150000"/>
              </a:lnSpc>
            </a:pPr>
            <a:r>
              <a:rPr lang="en-US" sz="1490" dirty="0">
                <a:solidFill>
                  <a:schemeClr val="tx2"/>
                </a:solidFill>
                <a:latin typeface="+mn-lt"/>
              </a:rPr>
              <a:t>The chart opposite shows:</a:t>
            </a:r>
          </a:p>
          <a:p>
            <a:pPr marL="285750" indent="-285750">
              <a:lnSpc>
                <a:spcPct val="150000"/>
              </a:lnSpc>
              <a:buFont typeface="Arial" panose="020B0604020202020204" pitchFamily="34" charset="0"/>
              <a:buChar char="•"/>
            </a:pPr>
            <a:r>
              <a:rPr lang="en-US" sz="1490" dirty="0">
                <a:solidFill>
                  <a:schemeClr val="tx2"/>
                </a:solidFill>
                <a:latin typeface="+mn-lt"/>
              </a:rPr>
              <a:t>the main exports from India to the USA in rank order of value (black)</a:t>
            </a:r>
          </a:p>
          <a:p>
            <a:pPr marL="285750" indent="-285750">
              <a:lnSpc>
                <a:spcPct val="150000"/>
              </a:lnSpc>
              <a:buFont typeface="Arial" panose="020B0604020202020204" pitchFamily="34" charset="0"/>
              <a:buChar char="•"/>
            </a:pPr>
            <a:r>
              <a:rPr lang="en-US" sz="1490" dirty="0">
                <a:solidFill>
                  <a:schemeClr val="tx2"/>
                </a:solidFill>
                <a:latin typeface="+mn-lt"/>
              </a:rPr>
              <a:t>The importance of these US imports relative to the total export of these goods (blue)</a:t>
            </a:r>
          </a:p>
          <a:p>
            <a:pPr marL="285750" indent="-285750">
              <a:lnSpc>
                <a:spcPct val="150000"/>
              </a:lnSpc>
              <a:buFont typeface="Arial" panose="020B0604020202020204" pitchFamily="34" charset="0"/>
              <a:buChar char="•"/>
            </a:pPr>
            <a:r>
              <a:rPr lang="en-US" sz="1490" dirty="0">
                <a:solidFill>
                  <a:schemeClr val="tx2"/>
                </a:solidFill>
                <a:latin typeface="+mn-lt"/>
              </a:rPr>
              <a:t>The current (December 2025) tariff on those goods into the USA (green).</a:t>
            </a:r>
          </a:p>
          <a:p>
            <a:pPr>
              <a:lnSpc>
                <a:spcPct val="150000"/>
              </a:lnSpc>
            </a:pPr>
            <a:r>
              <a:rPr lang="en-GB" sz="1490" dirty="0">
                <a:solidFill>
                  <a:schemeClr val="tx2"/>
                </a:solidFill>
                <a:latin typeface="+mn-lt"/>
              </a:rPr>
              <a:t>Electronics , gems and jewellery, pharmaceuticals, engineering and textiles/clothing, are all high-employment sectors that depend on access to US markets.</a:t>
            </a:r>
          </a:p>
          <a:p>
            <a:pPr>
              <a:lnSpc>
                <a:spcPct val="150000"/>
              </a:lnSpc>
            </a:pPr>
            <a:r>
              <a:rPr lang="en-GB" sz="1490" i="1" dirty="0">
                <a:solidFill>
                  <a:schemeClr val="tx2"/>
                </a:solidFill>
                <a:latin typeface="+mn-lt"/>
              </a:rPr>
              <a:t>Note also: IT services — Indian outsourcers draw up to 40% of their revenue from North America..</a:t>
            </a:r>
            <a:endParaRPr lang="en-US" sz="1490" i="1" dirty="0">
              <a:solidFill>
                <a:schemeClr val="tx2"/>
              </a:solidFill>
              <a:latin typeface="+mn-lt"/>
            </a:endParaRPr>
          </a:p>
          <a:p>
            <a:endParaRPr lang="en-GB" sz="1490" dirty="0">
              <a:latin typeface="+mn-lt"/>
            </a:endParaRPr>
          </a:p>
        </p:txBody>
      </p:sp>
    </p:spTree>
    <p:extLst>
      <p:ext uri="{BB962C8B-B14F-4D97-AF65-F5344CB8AC3E}">
        <p14:creationId xmlns:p14="http://schemas.microsoft.com/office/powerpoint/2010/main" val="247206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C9BA1-0456-1579-E46D-CCAA5FBE1251}"/>
            </a:ext>
          </a:extLst>
        </p:cNvPr>
        <p:cNvGrpSpPr/>
        <p:nvPr/>
      </p:nvGrpSpPr>
      <p:grpSpPr>
        <a:xfrm>
          <a:off x="0" y="0"/>
          <a:ext cx="0" cy="0"/>
          <a:chOff x="0" y="0"/>
          <a:chExt cx="0" cy="0"/>
        </a:xfrm>
      </p:grpSpPr>
      <p:sp>
        <p:nvSpPr>
          <p:cNvPr id="16" name="Text Placeholder 15">
            <a:extLst>
              <a:ext uri="{FF2B5EF4-FFF2-40B4-BE49-F238E27FC236}">
                <a16:creationId xmlns:a16="http://schemas.microsoft.com/office/drawing/2014/main" id="{757B6F11-20AC-A011-D6ED-FB99DFA7824C}"/>
              </a:ext>
            </a:extLst>
          </p:cNvPr>
          <p:cNvSpPr>
            <a:spLocks noGrp="1"/>
          </p:cNvSpPr>
          <p:nvPr>
            <p:ph type="body" sz="quarter" idx="12"/>
          </p:nvPr>
        </p:nvSpPr>
        <p:spPr>
          <a:xfrm>
            <a:off x="381964" y="277793"/>
            <a:ext cx="5150735" cy="1713054"/>
          </a:xfrm>
        </p:spPr>
        <p:txBody>
          <a:bodyPr/>
          <a:lstStyle/>
          <a:p>
            <a:r>
              <a:rPr lang="en-US" dirty="0"/>
              <a:t>T</a:t>
            </a:r>
            <a:r>
              <a:rPr lang="en-GB" dirty="0" err="1"/>
              <a:t>rade</a:t>
            </a:r>
            <a:r>
              <a:rPr lang="en-GB" dirty="0"/>
              <a:t> with the USA – type of  imports from India</a:t>
            </a:r>
          </a:p>
        </p:txBody>
      </p:sp>
      <p:pic>
        <p:nvPicPr>
          <p:cNvPr id="2" name="Picture 1" descr="A diagram of goods in india&#10;&#10;AI-generated content may be incorrect.">
            <a:extLst>
              <a:ext uri="{FF2B5EF4-FFF2-40B4-BE49-F238E27FC236}">
                <a16:creationId xmlns:a16="http://schemas.microsoft.com/office/drawing/2014/main" id="{626BE1A5-8002-0894-2CAC-7AA7ACE535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5215" y="-15150"/>
            <a:ext cx="6346785" cy="6926194"/>
          </a:xfrm>
          <a:prstGeom prst="rect">
            <a:avLst/>
          </a:prstGeom>
          <a:noFill/>
          <a:ln>
            <a:noFill/>
          </a:ln>
        </p:spPr>
      </p:pic>
      <p:sp>
        <p:nvSpPr>
          <p:cNvPr id="3" name="TextBox 2">
            <a:extLst>
              <a:ext uri="{FF2B5EF4-FFF2-40B4-BE49-F238E27FC236}">
                <a16:creationId xmlns:a16="http://schemas.microsoft.com/office/drawing/2014/main" id="{14106E79-09A6-4258-0B83-0C33B19C0800}"/>
              </a:ext>
            </a:extLst>
          </p:cNvPr>
          <p:cNvSpPr txBox="1"/>
          <p:nvPr/>
        </p:nvSpPr>
        <p:spPr>
          <a:xfrm>
            <a:off x="381964" y="2083443"/>
            <a:ext cx="5463251" cy="384092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490" dirty="0">
                <a:solidFill>
                  <a:schemeClr val="tx2"/>
                </a:solidFill>
                <a:latin typeface="+mn-lt"/>
              </a:rPr>
              <a:t>The USA is India’s largest trading partner, biggest export market for goods and services, and third-largest source of foreign direct investment. </a:t>
            </a:r>
          </a:p>
          <a:p>
            <a:pPr marL="285750" indent="-285750">
              <a:lnSpc>
                <a:spcPct val="150000"/>
              </a:lnSpc>
              <a:buFont typeface="Arial" panose="020B0604020202020204" pitchFamily="34" charset="0"/>
              <a:buChar char="•"/>
            </a:pPr>
            <a:r>
              <a:rPr lang="en-GB" sz="1490" dirty="0">
                <a:solidFill>
                  <a:schemeClr val="tx2"/>
                </a:solidFill>
                <a:latin typeface="+mn-lt"/>
              </a:rPr>
              <a:t>However, India does not rank among the US’s top 10 trading partners.</a:t>
            </a:r>
            <a:br>
              <a:rPr lang="en-GB" sz="1490" dirty="0">
                <a:solidFill>
                  <a:schemeClr val="tx2"/>
                </a:solidFill>
                <a:latin typeface="+mn-lt"/>
              </a:rPr>
            </a:br>
            <a:r>
              <a:rPr lang="en-GB" sz="1490" dirty="0">
                <a:solidFill>
                  <a:schemeClr val="tx2"/>
                </a:solidFill>
                <a:latin typeface="+mn-lt"/>
              </a:rPr>
              <a:t>In labour intensive industries such as electronics, textiles and clothing, gems and jewellery, Indian exports to the USA face stiff competition from China, Vietnam, Indonesia, Mexico.</a:t>
            </a:r>
          </a:p>
          <a:p>
            <a:pPr marL="285750" indent="-285750">
              <a:lnSpc>
                <a:spcPct val="150000"/>
              </a:lnSpc>
              <a:buFont typeface="Arial" panose="020B0604020202020204" pitchFamily="34" charset="0"/>
              <a:buChar char="•"/>
            </a:pPr>
            <a:r>
              <a:rPr lang="en-GB" sz="1490" dirty="0">
                <a:solidFill>
                  <a:schemeClr val="tx2"/>
                </a:solidFill>
                <a:latin typeface="+mn-lt"/>
              </a:rPr>
              <a:t>Some of these countries have lower labour costs than India.</a:t>
            </a:r>
            <a:endParaRPr lang="en-GB" dirty="0">
              <a:solidFill>
                <a:schemeClr val="tx2"/>
              </a:solidFill>
            </a:endParaRPr>
          </a:p>
        </p:txBody>
      </p:sp>
    </p:spTree>
    <p:extLst>
      <p:ext uri="{BB962C8B-B14F-4D97-AF65-F5344CB8AC3E}">
        <p14:creationId xmlns:p14="http://schemas.microsoft.com/office/powerpoint/2010/main" val="105406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8DF39-789F-903D-06CD-4263C878EB63}"/>
            </a:ext>
          </a:extLst>
        </p:cNvPr>
        <p:cNvGrpSpPr/>
        <p:nvPr/>
      </p:nvGrpSpPr>
      <p:grpSpPr>
        <a:xfrm>
          <a:off x="0" y="0"/>
          <a:ext cx="0" cy="0"/>
          <a:chOff x="0" y="0"/>
          <a:chExt cx="0" cy="0"/>
        </a:xfrm>
      </p:grpSpPr>
      <p:sp>
        <p:nvSpPr>
          <p:cNvPr id="16" name="Text Placeholder 15">
            <a:extLst>
              <a:ext uri="{FF2B5EF4-FFF2-40B4-BE49-F238E27FC236}">
                <a16:creationId xmlns:a16="http://schemas.microsoft.com/office/drawing/2014/main" id="{B284838E-54BF-90D4-211F-1702D53F8196}"/>
              </a:ext>
            </a:extLst>
          </p:cNvPr>
          <p:cNvSpPr>
            <a:spLocks noGrp="1"/>
          </p:cNvSpPr>
          <p:nvPr>
            <p:ph type="body" sz="quarter" idx="12"/>
          </p:nvPr>
        </p:nvSpPr>
        <p:spPr>
          <a:xfrm>
            <a:off x="381965" y="277793"/>
            <a:ext cx="5104436" cy="691036"/>
          </a:xfrm>
        </p:spPr>
        <p:txBody>
          <a:bodyPr/>
          <a:lstStyle/>
          <a:p>
            <a:r>
              <a:rPr lang="en-US" dirty="0"/>
              <a:t>T</a:t>
            </a:r>
            <a:r>
              <a:rPr lang="en-GB" dirty="0" err="1"/>
              <a:t>rade</a:t>
            </a:r>
            <a:r>
              <a:rPr lang="en-GB" dirty="0"/>
              <a:t> with Russia</a:t>
            </a:r>
          </a:p>
        </p:txBody>
      </p:sp>
      <p:pic>
        <p:nvPicPr>
          <p:cNvPr id="1026" name="Picture 2">
            <a:extLst>
              <a:ext uri="{FF2B5EF4-FFF2-40B4-BE49-F238E27FC236}">
                <a16:creationId xmlns:a16="http://schemas.microsoft.com/office/drawing/2014/main" id="{24D458A7-32EF-0627-0F3C-F51EF8C9A0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369" y="1430299"/>
            <a:ext cx="7775726" cy="47174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7664B4D-0DE1-3A90-E185-58719FA0BAAF}"/>
              </a:ext>
            </a:extLst>
          </p:cNvPr>
          <p:cNvSpPr txBox="1"/>
          <p:nvPr/>
        </p:nvSpPr>
        <p:spPr>
          <a:xfrm>
            <a:off x="276905" y="1430299"/>
            <a:ext cx="3729038" cy="453104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490">
                <a:solidFill>
                  <a:schemeClr val="tx2"/>
                </a:solidFill>
                <a:latin typeface="+mn-lt"/>
              </a:rPr>
              <a:t>President Trump wants  </a:t>
            </a:r>
            <a:r>
              <a:rPr lang="en-GB" sz="1490" dirty="0">
                <a:solidFill>
                  <a:schemeClr val="tx2"/>
                </a:solidFill>
                <a:latin typeface="+mn-lt"/>
              </a:rPr>
              <a:t>the Russian President Putin to agree to a peace deal in the war in Ukraine.</a:t>
            </a:r>
          </a:p>
          <a:p>
            <a:pPr marL="285750" indent="-285750">
              <a:lnSpc>
                <a:spcPct val="150000"/>
              </a:lnSpc>
              <a:buFont typeface="Arial" panose="020B0604020202020204" pitchFamily="34" charset="0"/>
              <a:buChar char="•"/>
            </a:pPr>
            <a:r>
              <a:rPr lang="en-GB" sz="1490" dirty="0">
                <a:solidFill>
                  <a:schemeClr val="tx2"/>
                </a:solidFill>
                <a:latin typeface="+mn-lt"/>
              </a:rPr>
              <a:t>This would require India to stop buying Russian oil.</a:t>
            </a:r>
          </a:p>
          <a:p>
            <a:pPr marL="285750" indent="-285750">
              <a:lnSpc>
                <a:spcPct val="150000"/>
              </a:lnSpc>
              <a:buFont typeface="Arial" panose="020B0604020202020204" pitchFamily="34" charset="0"/>
              <a:buChar char="•"/>
            </a:pPr>
            <a:r>
              <a:rPr lang="en-GB" sz="1490" dirty="0">
                <a:solidFill>
                  <a:schemeClr val="tx2"/>
                </a:solidFill>
                <a:latin typeface="+mn-lt"/>
              </a:rPr>
              <a:t>However, as can be seen opposite, imports from Russia (mostly oil) have increased significantly.</a:t>
            </a:r>
          </a:p>
          <a:p>
            <a:pPr marL="285750" indent="-285750">
              <a:lnSpc>
                <a:spcPct val="150000"/>
              </a:lnSpc>
              <a:buFont typeface="Arial" panose="020B0604020202020204" pitchFamily="34" charset="0"/>
              <a:buChar char="•"/>
            </a:pPr>
            <a:r>
              <a:rPr lang="en-GB" sz="1490" dirty="0">
                <a:solidFill>
                  <a:schemeClr val="tx2"/>
                </a:solidFill>
                <a:latin typeface="+mn-lt"/>
              </a:rPr>
              <a:t>In return, India wants to sell more shrimps and agricultural products to Russia.</a:t>
            </a:r>
          </a:p>
        </p:txBody>
      </p:sp>
    </p:spTree>
    <p:extLst>
      <p:ext uri="{BB962C8B-B14F-4D97-AF65-F5344CB8AC3E}">
        <p14:creationId xmlns:p14="http://schemas.microsoft.com/office/powerpoint/2010/main" val="128673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C683-63EF-F7AA-833F-43504B1FBE1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A8B37C8-6C74-3789-5265-02B16646B00E}"/>
              </a:ext>
            </a:extLst>
          </p:cNvPr>
          <p:cNvSpPr>
            <a:spLocks noGrp="1"/>
          </p:cNvSpPr>
          <p:nvPr>
            <p:ph type="body" sz="quarter" idx="10"/>
          </p:nvPr>
        </p:nvSpPr>
        <p:spPr>
          <a:xfrm>
            <a:off x="171997" y="1029379"/>
            <a:ext cx="5302828" cy="5027934"/>
          </a:xfrm>
        </p:spPr>
        <p:txBody>
          <a:bodyPr/>
          <a:lstStyle/>
          <a:p>
            <a:pPr>
              <a:lnSpc>
                <a:spcPct val="150000"/>
              </a:lnSpc>
            </a:pPr>
            <a:r>
              <a:rPr lang="en-GB" dirty="0"/>
              <a:t>In May 2025, the UK and India agreed a trade deal that, amongst other things, will boost British exports of whisky and high-value motor vehicles, and Indian exports of ready-made garments and skilled workers. </a:t>
            </a:r>
          </a:p>
          <a:p>
            <a:pPr>
              <a:lnSpc>
                <a:spcPct val="150000"/>
              </a:lnSpc>
            </a:pPr>
            <a:r>
              <a:rPr lang="en-GB" dirty="0"/>
              <a:t>The free-trade agreement made steep reductions on over 90% of previous tariff restrictions between the two countries. </a:t>
            </a:r>
          </a:p>
          <a:p>
            <a:pPr>
              <a:lnSpc>
                <a:spcPct val="150000"/>
              </a:lnSpc>
            </a:pPr>
            <a:r>
              <a:rPr lang="en-GB" dirty="0"/>
              <a:t>However, costed at $57 billion, total India-UK annual trade is less than a third of India-US trade ($130 billion) and about an eighth of UK-US trade ($420 billion). </a:t>
            </a:r>
          </a:p>
          <a:p>
            <a:pPr>
              <a:lnSpc>
                <a:spcPct val="150000"/>
              </a:lnSpc>
            </a:pPr>
            <a:r>
              <a:rPr lang="en-GB" b="1" i="1" dirty="0"/>
              <a:t>Note: the significantly high value of trade in services between the two countries:</a:t>
            </a:r>
          </a:p>
          <a:p>
            <a:pPr marL="285750" indent="-285750">
              <a:lnSpc>
                <a:spcPct val="150000"/>
              </a:lnSpc>
              <a:buFont typeface="Arial" panose="020B0604020202020204" pitchFamily="34" charset="0"/>
              <a:buChar char="•"/>
            </a:pPr>
            <a:r>
              <a:rPr lang="en-GB" b="1" i="1" dirty="0"/>
              <a:t>Tourism mostly from UK to India</a:t>
            </a:r>
          </a:p>
          <a:p>
            <a:pPr marL="285750" indent="-285750">
              <a:lnSpc>
                <a:spcPct val="150000"/>
              </a:lnSpc>
              <a:buFont typeface="Arial" panose="020B0604020202020204" pitchFamily="34" charset="0"/>
              <a:buChar char="•"/>
            </a:pPr>
            <a:r>
              <a:rPr lang="en-GB" b="1" i="1" dirty="0"/>
              <a:t>Back-office services from India to the UK</a:t>
            </a:r>
          </a:p>
        </p:txBody>
      </p:sp>
      <p:sp>
        <p:nvSpPr>
          <p:cNvPr id="5" name="TextBox 4">
            <a:extLst>
              <a:ext uri="{FF2B5EF4-FFF2-40B4-BE49-F238E27FC236}">
                <a16:creationId xmlns:a16="http://schemas.microsoft.com/office/drawing/2014/main" id="{4133EB5A-4785-DE28-6950-14B07D6FD4CF}"/>
              </a:ext>
            </a:extLst>
          </p:cNvPr>
          <p:cNvSpPr txBox="1"/>
          <p:nvPr/>
        </p:nvSpPr>
        <p:spPr>
          <a:xfrm>
            <a:off x="171997" y="162045"/>
            <a:ext cx="5302828" cy="610936"/>
          </a:xfrm>
          <a:prstGeom prst="rect">
            <a:avLst/>
          </a:prstGeom>
          <a:noFill/>
        </p:spPr>
        <p:txBody>
          <a:bodyPr wrap="square" rtlCol="0">
            <a:spAutoFit/>
          </a:bodyPr>
          <a:lstStyle/>
          <a:p>
            <a:r>
              <a:rPr lang="en-US" sz="3370" b="1" dirty="0">
                <a:solidFill>
                  <a:schemeClr val="bg1"/>
                </a:solidFill>
              </a:rPr>
              <a:t>U</a:t>
            </a:r>
            <a:r>
              <a:rPr lang="en-GB" sz="3370" b="1" dirty="0">
                <a:solidFill>
                  <a:schemeClr val="bg1"/>
                </a:solidFill>
              </a:rPr>
              <a:t>K: trade with India</a:t>
            </a:r>
          </a:p>
        </p:txBody>
      </p:sp>
      <p:pic>
        <p:nvPicPr>
          <p:cNvPr id="2" name="Picture 1" descr="A table with blue squares&#10;&#10;AI-generated content may be incorrect.">
            <a:extLst>
              <a:ext uri="{FF2B5EF4-FFF2-40B4-BE49-F238E27FC236}">
                <a16:creationId xmlns:a16="http://schemas.microsoft.com/office/drawing/2014/main" id="{42DE630A-C77F-3B3D-3069-06A60DCF53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598"/>
          <a:stretch/>
        </p:blipFill>
        <p:spPr bwMode="auto">
          <a:xfrm>
            <a:off x="5474825" y="1029379"/>
            <a:ext cx="6579765" cy="502793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521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0E023-6BE1-FC6E-A546-73492022C0A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7EA7678-AE06-6BBB-B57E-E372984CC704}"/>
              </a:ext>
            </a:extLst>
          </p:cNvPr>
          <p:cNvSpPr>
            <a:spLocks noGrp="1"/>
          </p:cNvSpPr>
          <p:nvPr>
            <p:ph type="body" sz="quarter" idx="10"/>
          </p:nvPr>
        </p:nvSpPr>
        <p:spPr>
          <a:xfrm>
            <a:off x="364489" y="2095017"/>
            <a:ext cx="5480726" cy="4132163"/>
          </a:xfrm>
        </p:spPr>
        <p:txBody>
          <a:bodyPr/>
          <a:lstStyle/>
          <a:p>
            <a:pPr>
              <a:lnSpc>
                <a:spcPct val="150000"/>
              </a:lnSpc>
            </a:pPr>
            <a:r>
              <a:rPr lang="en-GB" dirty="0"/>
              <a:t>The proportion of UK trade with India is still very low (&lt;2%) compared to the UK’s main trading partners.</a:t>
            </a:r>
          </a:p>
          <a:p>
            <a:pPr>
              <a:lnSpc>
                <a:spcPct val="150000"/>
              </a:lnSpc>
            </a:pPr>
            <a:r>
              <a:rPr lang="en-GB" dirty="0"/>
              <a:t>The EU dominates UK trade (averaging 50%) with China and the USA being next two largest trading partners.</a:t>
            </a:r>
          </a:p>
          <a:p>
            <a:pPr>
              <a:lnSpc>
                <a:spcPct val="150000"/>
              </a:lnSpc>
            </a:pPr>
            <a:endParaRPr lang="en-GB" dirty="0"/>
          </a:p>
          <a:p>
            <a:pPr>
              <a:lnSpc>
                <a:spcPct val="150000"/>
              </a:lnSpc>
            </a:pPr>
            <a:r>
              <a:rPr lang="en-GB" i="1" dirty="0"/>
              <a:t>Note: The UK has also agreed to exempt temporary Indian workers and their employers from paying National Insurance contributions for a period of three years. The Indian government believes this will make hiring Indian talent more competitive and create more job opportunities for Indians in the UK.</a:t>
            </a:r>
            <a:br>
              <a:rPr lang="en-GB" i="1" dirty="0"/>
            </a:br>
            <a:endParaRPr lang="en-GB" i="1" dirty="0"/>
          </a:p>
        </p:txBody>
      </p:sp>
      <p:sp>
        <p:nvSpPr>
          <p:cNvPr id="5" name="TextBox 4">
            <a:extLst>
              <a:ext uri="{FF2B5EF4-FFF2-40B4-BE49-F238E27FC236}">
                <a16:creationId xmlns:a16="http://schemas.microsoft.com/office/drawing/2014/main" id="{70CA9F1D-98C7-0F5D-EAF0-44F977A8A1D8}"/>
              </a:ext>
            </a:extLst>
          </p:cNvPr>
          <p:cNvSpPr txBox="1"/>
          <p:nvPr/>
        </p:nvSpPr>
        <p:spPr>
          <a:xfrm>
            <a:off x="348343" y="162046"/>
            <a:ext cx="6654342" cy="1129540"/>
          </a:xfrm>
          <a:prstGeom prst="rect">
            <a:avLst/>
          </a:prstGeom>
          <a:noFill/>
        </p:spPr>
        <p:txBody>
          <a:bodyPr wrap="square" rtlCol="0">
            <a:spAutoFit/>
          </a:bodyPr>
          <a:lstStyle/>
          <a:p>
            <a:r>
              <a:rPr lang="en-US" sz="3370" b="1" dirty="0">
                <a:solidFill>
                  <a:schemeClr val="bg1"/>
                </a:solidFill>
              </a:rPr>
              <a:t>U</a:t>
            </a:r>
            <a:r>
              <a:rPr lang="en-GB" sz="3370" b="1" dirty="0">
                <a:solidFill>
                  <a:schemeClr val="bg1"/>
                </a:solidFill>
              </a:rPr>
              <a:t>K: trade with India relative to other trading partners</a:t>
            </a:r>
          </a:p>
        </p:txBody>
      </p:sp>
      <p:pic>
        <p:nvPicPr>
          <p:cNvPr id="3" name="Picture 2" descr="A graph of the export of goods&#10;&#10;AI-generated content may be incorrect.">
            <a:extLst>
              <a:ext uri="{FF2B5EF4-FFF2-40B4-BE49-F238E27FC236}">
                <a16:creationId xmlns:a16="http://schemas.microsoft.com/office/drawing/2014/main" id="{4D9040F2-08F3-2950-8772-AC65D2A471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23999"/>
            <a:ext cx="5731510" cy="3648710"/>
          </a:xfrm>
          <a:prstGeom prst="rect">
            <a:avLst/>
          </a:prstGeom>
          <a:noFill/>
          <a:ln>
            <a:noFill/>
          </a:ln>
        </p:spPr>
      </p:pic>
    </p:spTree>
    <p:extLst>
      <p:ext uri="{BB962C8B-B14F-4D97-AF65-F5344CB8AC3E}">
        <p14:creationId xmlns:p14="http://schemas.microsoft.com/office/powerpoint/2010/main" val="94091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E68319-CF25-04E7-5291-F4499359065C}"/>
              </a:ext>
            </a:extLst>
          </p:cNvPr>
          <p:cNvSpPr txBox="1"/>
          <p:nvPr/>
        </p:nvSpPr>
        <p:spPr>
          <a:xfrm>
            <a:off x="1426029" y="2634343"/>
            <a:ext cx="8795657" cy="2446824"/>
          </a:xfrm>
          <a:prstGeom prst="rect">
            <a:avLst/>
          </a:prstGeom>
          <a:noFill/>
        </p:spPr>
        <p:txBody>
          <a:bodyPr wrap="square" rtlCol="0">
            <a:spAutoFit/>
          </a:bodyPr>
          <a:lstStyle/>
          <a:p>
            <a:pPr algn="l">
              <a:lnSpc>
                <a:spcPct val="150000"/>
              </a:lnSpc>
            </a:pPr>
            <a:r>
              <a:rPr lang="en-US" sz="1800" dirty="0">
                <a:solidFill>
                  <a:schemeClr val="bg1"/>
                </a:solidFill>
                <a:latin typeface="Arial" panose="020B0604020202020204" pitchFamily="34" charset="0"/>
                <a:ea typeface="Arial" charset="0"/>
                <a:cs typeface="Arial" panose="020B0604020202020204" pitchFamily="34" charset="0"/>
              </a:rPr>
              <a:t>This resource is part of </a:t>
            </a:r>
            <a:r>
              <a:rPr lang="en-US" sz="1800" cap="small" dirty="0">
                <a:solidFill>
                  <a:schemeClr val="bg1"/>
                </a:solidFill>
                <a:latin typeface="Arial" panose="020B0604020202020204" pitchFamily="34" charset="0"/>
                <a:ea typeface="Arial" charset="0"/>
                <a:cs typeface="Arial" panose="020B0604020202020204" pitchFamily="34" charset="0"/>
              </a:rPr>
              <a:t>Geography Review</a:t>
            </a:r>
            <a:r>
              <a:rPr lang="en-US" sz="1800" dirty="0">
                <a:solidFill>
                  <a:schemeClr val="bg1"/>
                </a:solidFill>
                <a:latin typeface="Arial" panose="020B0604020202020204" pitchFamily="34" charset="0"/>
                <a:ea typeface="Arial" charset="0"/>
                <a:cs typeface="Arial" panose="020B0604020202020204" pitchFamily="34" charset="0"/>
              </a:rPr>
              <a:t>, a magazine written for A-level students by subject experts. To subscribe to the full magazine, go to:</a:t>
            </a:r>
          </a:p>
          <a:p>
            <a:pPr lvl="2" algn="l">
              <a:lnSpc>
                <a:spcPct val="150000"/>
              </a:lnSpc>
            </a:pPr>
            <a:endParaRPr lang="en-US" dirty="0">
              <a:solidFill>
                <a:schemeClr val="bg1"/>
              </a:solidFill>
              <a:latin typeface="Arial"/>
              <a:cs typeface="Arial"/>
            </a:endParaRPr>
          </a:p>
          <a:p>
            <a:pPr lvl="2" algn="l">
              <a:lnSpc>
                <a:spcPct val="150000"/>
              </a:lnSpc>
            </a:pPr>
            <a:r>
              <a:rPr lang="en-US" dirty="0">
                <a:solidFill>
                  <a:schemeClr val="bg1"/>
                </a:solidFill>
                <a:latin typeface="Arial"/>
                <a:cs typeface="Arial"/>
              </a:rPr>
              <a:t>www.hachettelearning.com/geographyreview</a:t>
            </a:r>
          </a:p>
          <a:p>
            <a:pPr>
              <a:lnSpc>
                <a:spcPct val="150000"/>
              </a:lnSpc>
            </a:pPr>
            <a:endParaRPr lang="en-US" sz="1800" dirty="0">
              <a:solidFill>
                <a:schemeClr val="bg1"/>
              </a:solidFill>
              <a:latin typeface="Arial" panose="020B0604020202020204" pitchFamily="34" charset="0"/>
              <a:ea typeface="Arial" charset="0"/>
              <a:cs typeface="Arial" panose="020B0604020202020204" pitchFamily="34" charset="0"/>
            </a:endParaRPr>
          </a:p>
          <a:p>
            <a:endParaRPr lang="en-GB" dirty="0"/>
          </a:p>
        </p:txBody>
      </p:sp>
    </p:spTree>
    <p:extLst>
      <p:ext uri="{BB962C8B-B14F-4D97-AF65-F5344CB8AC3E}">
        <p14:creationId xmlns:p14="http://schemas.microsoft.com/office/powerpoint/2010/main" val="126779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F5FFFC-1B14-AA5E-DDCC-48806BB2B52A}"/>
              </a:ext>
            </a:extLst>
          </p:cNvPr>
          <p:cNvSpPr>
            <a:spLocks noGrp="1"/>
          </p:cNvSpPr>
          <p:nvPr>
            <p:ph type="body" sz="quarter" idx="10"/>
          </p:nvPr>
        </p:nvSpPr>
        <p:spPr>
          <a:xfrm>
            <a:off x="242588" y="381965"/>
            <a:ext cx="5058617" cy="5833778"/>
          </a:xfrm>
        </p:spPr>
        <p:txBody>
          <a:bodyPr/>
          <a:lstStyle/>
          <a:p>
            <a:r>
              <a:rPr lang="en-GB" sz="3370" b="1" dirty="0"/>
              <a:t>Population growth</a:t>
            </a:r>
          </a:p>
          <a:p>
            <a:r>
              <a:rPr lang="en-GB" sz="3370" b="1" dirty="0"/>
              <a:t>India v. China</a:t>
            </a:r>
          </a:p>
          <a:p>
            <a:r>
              <a:rPr lang="en-GB" sz="1490" dirty="0"/>
              <a:t>This chart shows the demographic projections for India and China.</a:t>
            </a:r>
          </a:p>
          <a:p>
            <a:r>
              <a:rPr lang="en-GB" sz="1490" dirty="0"/>
              <a:t>India and China are the world’s most populous countries, and the UN projects that both will remain the largest by population to the end of the century. However, their trajectories diverge sharply.</a:t>
            </a:r>
          </a:p>
          <a:p>
            <a:r>
              <a:rPr lang="en-GB" sz="1490" dirty="0"/>
              <a:t>China’s population has begun to fall and is projected to more than halve to around 630 million by 2100. India, by contrast, is expected to keep growing for 40 years, reaching about 1.7 billion people in 2060 and gradually declining to around 1.5 billion.</a:t>
            </a:r>
          </a:p>
          <a:p>
            <a:r>
              <a:rPr lang="en-GB" sz="1490" dirty="0"/>
              <a:t>India ‘overtook’ China in December 2024 when its population reached 1.45 billion.</a:t>
            </a:r>
          </a:p>
          <a:p>
            <a:endParaRPr lang="en-GB" dirty="0"/>
          </a:p>
        </p:txBody>
      </p:sp>
      <p:pic>
        <p:nvPicPr>
          <p:cNvPr id="3" name="Content Placeholder 6" descr="A graph with green and orange lines&#10;&#10;AI-generated content may be incorrect.">
            <a:extLst>
              <a:ext uri="{FF2B5EF4-FFF2-40B4-BE49-F238E27FC236}">
                <a16:creationId xmlns:a16="http://schemas.microsoft.com/office/drawing/2014/main" id="{BAACBE5B-C518-5048-2085-5FBB29F46363}"/>
              </a:ext>
            </a:extLst>
          </p:cNvPr>
          <p:cNvPicPr>
            <a:picLocks noChangeAspect="1"/>
          </p:cNvPicPr>
          <p:nvPr/>
        </p:nvPicPr>
        <p:blipFill>
          <a:blip r:embed="rId3"/>
          <a:stretch>
            <a:fillRect/>
          </a:stretch>
        </p:blipFill>
        <p:spPr>
          <a:xfrm>
            <a:off x="5725886" y="642257"/>
            <a:ext cx="6358299" cy="4731293"/>
          </a:xfrm>
          <a:prstGeom prst="rect">
            <a:avLst/>
          </a:prstGeom>
        </p:spPr>
      </p:pic>
    </p:spTree>
    <p:extLst>
      <p:ext uri="{BB962C8B-B14F-4D97-AF65-F5344CB8AC3E}">
        <p14:creationId xmlns:p14="http://schemas.microsoft.com/office/powerpoint/2010/main" val="14851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EDEB1-1D9F-EF69-8642-2ECA06564BD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70EDB42-AA16-0729-4F87-37B4A36E5CC6}"/>
              </a:ext>
            </a:extLst>
          </p:cNvPr>
          <p:cNvSpPr>
            <a:spLocks noGrp="1"/>
          </p:cNvSpPr>
          <p:nvPr>
            <p:ph type="body" sz="quarter" idx="10"/>
          </p:nvPr>
        </p:nvSpPr>
        <p:spPr>
          <a:xfrm>
            <a:off x="400001" y="1702711"/>
            <a:ext cx="5260019" cy="4425945"/>
          </a:xfrm>
        </p:spPr>
        <p:txBody>
          <a:bodyPr/>
          <a:lstStyle/>
          <a:p>
            <a:r>
              <a:rPr lang="en-US" dirty="0"/>
              <a:t>This chart shows the changing rank order of the most populous countries on the planet.</a:t>
            </a:r>
          </a:p>
          <a:p>
            <a:endParaRPr lang="en-US" dirty="0"/>
          </a:p>
          <a:p>
            <a:r>
              <a:rPr lang="en-US" dirty="0"/>
              <a:t>Note:</a:t>
            </a:r>
          </a:p>
          <a:p>
            <a:pPr marL="285750" indent="-285750">
              <a:buFont typeface="Arial" panose="020B0604020202020204" pitchFamily="34" charset="0"/>
              <a:buChar char="•"/>
            </a:pPr>
            <a:r>
              <a:rPr lang="en-US" dirty="0"/>
              <a:t>India and China remain the top two most populous countries</a:t>
            </a:r>
          </a:p>
          <a:p>
            <a:pPr marL="285750" indent="-285750">
              <a:buFont typeface="Arial" panose="020B0604020202020204" pitchFamily="34" charset="0"/>
              <a:buChar char="•"/>
            </a:pPr>
            <a:r>
              <a:rPr lang="en-US" dirty="0"/>
              <a:t>The rapid rise of Pakistan, Nigeria, Democratic Republic of Congo (DRC), Ethiopia and Tanzania</a:t>
            </a:r>
          </a:p>
          <a:p>
            <a:pPr marL="285750" indent="-285750">
              <a:buFont typeface="Arial" panose="020B0604020202020204" pitchFamily="34" charset="0"/>
              <a:buChar char="•"/>
            </a:pPr>
            <a:r>
              <a:rPr lang="en-US" dirty="0"/>
              <a:t>The decline (in rank) of the USA, Brazil and Mexico</a:t>
            </a:r>
          </a:p>
          <a:p>
            <a:pPr marL="285750" indent="-285750">
              <a:buFont typeface="Arial" panose="020B0604020202020204" pitchFamily="34" charset="0"/>
              <a:buChar char="•"/>
            </a:pPr>
            <a:r>
              <a:rPr lang="en-US" dirty="0"/>
              <a:t>The overall increase in African countries in the largest 15 countries.</a:t>
            </a:r>
            <a:endParaRPr lang="en-GB" dirty="0"/>
          </a:p>
        </p:txBody>
      </p:sp>
      <p:sp>
        <p:nvSpPr>
          <p:cNvPr id="2" name="TextBox 1">
            <a:extLst>
              <a:ext uri="{FF2B5EF4-FFF2-40B4-BE49-F238E27FC236}">
                <a16:creationId xmlns:a16="http://schemas.microsoft.com/office/drawing/2014/main" id="{A52D43A8-93F3-A573-500A-88B1630E2A24}"/>
              </a:ext>
            </a:extLst>
          </p:cNvPr>
          <p:cNvSpPr txBox="1"/>
          <p:nvPr/>
        </p:nvSpPr>
        <p:spPr>
          <a:xfrm>
            <a:off x="315686" y="370114"/>
            <a:ext cx="10668000" cy="1129540"/>
          </a:xfrm>
          <a:prstGeom prst="rect">
            <a:avLst/>
          </a:prstGeom>
          <a:noFill/>
        </p:spPr>
        <p:txBody>
          <a:bodyPr wrap="square" rtlCol="0">
            <a:spAutoFit/>
          </a:bodyPr>
          <a:lstStyle/>
          <a:p>
            <a:r>
              <a:rPr lang="en-GB" sz="3370" b="1" dirty="0">
                <a:solidFill>
                  <a:schemeClr val="bg1"/>
                </a:solidFill>
                <a:latin typeface="+mj-lt"/>
              </a:rPr>
              <a:t>Most populous countries</a:t>
            </a:r>
          </a:p>
          <a:p>
            <a:r>
              <a:rPr lang="en-GB" sz="3370" b="1" dirty="0">
                <a:solidFill>
                  <a:schemeClr val="bg1"/>
                </a:solidFill>
                <a:latin typeface="+mj-lt"/>
              </a:rPr>
              <a:t>2025 - 2100</a:t>
            </a:r>
          </a:p>
        </p:txBody>
      </p:sp>
      <p:pic>
        <p:nvPicPr>
          <p:cNvPr id="5" name="Picture 2">
            <a:extLst>
              <a:ext uri="{FF2B5EF4-FFF2-40B4-BE49-F238E27FC236}">
                <a16:creationId xmlns:a16="http://schemas.microsoft.com/office/drawing/2014/main" id="{4C5D58B2-A975-1CCA-6636-245AFEF66F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295" y="167057"/>
            <a:ext cx="5260019" cy="65238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8AFC0C2-F335-E18D-EFFF-175B1790ABD9}"/>
              </a:ext>
            </a:extLst>
          </p:cNvPr>
          <p:cNvSpPr txBox="1"/>
          <p:nvPr/>
        </p:nvSpPr>
        <p:spPr>
          <a:xfrm>
            <a:off x="3565003" y="6354501"/>
            <a:ext cx="2882096" cy="307777"/>
          </a:xfrm>
          <a:prstGeom prst="rect">
            <a:avLst/>
          </a:prstGeom>
          <a:noFill/>
        </p:spPr>
        <p:txBody>
          <a:bodyPr wrap="square" rtlCol="0">
            <a:spAutoFit/>
          </a:bodyPr>
          <a:lstStyle/>
          <a:p>
            <a:r>
              <a:rPr lang="en-US" sz="1400" dirty="0">
                <a:solidFill>
                  <a:schemeClr val="bg1"/>
                </a:solidFill>
              </a:rPr>
              <a:t>Source: Visual Capitalist</a:t>
            </a:r>
            <a:endParaRPr lang="en-GB" sz="1400" dirty="0">
              <a:solidFill>
                <a:schemeClr val="bg1"/>
              </a:solidFill>
            </a:endParaRPr>
          </a:p>
        </p:txBody>
      </p:sp>
    </p:spTree>
    <p:extLst>
      <p:ext uri="{BB962C8B-B14F-4D97-AF65-F5344CB8AC3E}">
        <p14:creationId xmlns:p14="http://schemas.microsoft.com/office/powerpoint/2010/main" val="382969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E5570CB7-252D-057A-C707-AE001E294C73}"/>
              </a:ext>
            </a:extLst>
          </p:cNvPr>
          <p:cNvSpPr>
            <a:spLocks noGrp="1"/>
          </p:cNvSpPr>
          <p:nvPr>
            <p:ph type="body" sz="quarter" idx="12"/>
          </p:nvPr>
        </p:nvSpPr>
        <p:spPr>
          <a:xfrm>
            <a:off x="380999" y="587830"/>
            <a:ext cx="10003971" cy="566056"/>
          </a:xfrm>
        </p:spPr>
        <p:txBody>
          <a:bodyPr/>
          <a:lstStyle/>
          <a:p>
            <a:r>
              <a:rPr lang="en-GB" dirty="0"/>
              <a:t>China v. India: population pyramids</a:t>
            </a:r>
          </a:p>
        </p:txBody>
      </p:sp>
      <p:sp>
        <p:nvSpPr>
          <p:cNvPr id="2" name="TextBox 1">
            <a:extLst>
              <a:ext uri="{FF2B5EF4-FFF2-40B4-BE49-F238E27FC236}">
                <a16:creationId xmlns:a16="http://schemas.microsoft.com/office/drawing/2014/main" id="{680C141B-5228-354F-60B0-E1BCAB8CED03}"/>
              </a:ext>
            </a:extLst>
          </p:cNvPr>
          <p:cNvSpPr txBox="1"/>
          <p:nvPr/>
        </p:nvSpPr>
        <p:spPr>
          <a:xfrm>
            <a:off x="224590" y="2286000"/>
            <a:ext cx="4034894" cy="3499228"/>
          </a:xfrm>
          <a:prstGeom prst="rect">
            <a:avLst/>
          </a:prstGeom>
          <a:noFill/>
        </p:spPr>
        <p:txBody>
          <a:bodyPr wrap="square" rtlCol="0">
            <a:spAutoFit/>
          </a:bodyPr>
          <a:lstStyle/>
          <a:p>
            <a:pPr>
              <a:lnSpc>
                <a:spcPct val="150000"/>
              </a:lnSpc>
            </a:pPr>
            <a:r>
              <a:rPr lang="en-US" sz="1490" dirty="0">
                <a:solidFill>
                  <a:schemeClr val="tx2"/>
                </a:solidFill>
                <a:latin typeface="+mn-lt"/>
              </a:rPr>
              <a:t>This chart compares the population pyramids of China and India in 2022.</a:t>
            </a:r>
          </a:p>
          <a:p>
            <a:pPr>
              <a:lnSpc>
                <a:spcPct val="150000"/>
              </a:lnSpc>
            </a:pPr>
            <a:r>
              <a:rPr lang="en-US" sz="1490" dirty="0">
                <a:solidFill>
                  <a:schemeClr val="tx2"/>
                </a:solidFill>
                <a:latin typeface="+mn-lt"/>
              </a:rPr>
              <a:t>Note:</a:t>
            </a:r>
          </a:p>
          <a:p>
            <a:pPr marL="285750" indent="-285750">
              <a:lnSpc>
                <a:spcPct val="150000"/>
              </a:lnSpc>
              <a:buFont typeface="Arial" panose="020B0604020202020204" pitchFamily="34" charset="0"/>
              <a:buChar char="•"/>
            </a:pPr>
            <a:r>
              <a:rPr lang="en-US" sz="1490" dirty="0">
                <a:solidFill>
                  <a:schemeClr val="tx2"/>
                </a:solidFill>
                <a:latin typeface="+mn-lt"/>
              </a:rPr>
              <a:t>A large </a:t>
            </a:r>
            <a:r>
              <a:rPr lang="en-US" sz="1490" b="1" dirty="0">
                <a:solidFill>
                  <a:schemeClr val="tx2"/>
                </a:solidFill>
                <a:latin typeface="+mn-lt"/>
              </a:rPr>
              <a:t>demographic dividend </a:t>
            </a:r>
            <a:r>
              <a:rPr lang="en-US" sz="1490" dirty="0">
                <a:solidFill>
                  <a:schemeClr val="tx2"/>
                </a:solidFill>
                <a:latin typeface="+mn-lt"/>
              </a:rPr>
              <a:t>in India, whereby the working age population is larger than the non-working age population. </a:t>
            </a:r>
          </a:p>
          <a:p>
            <a:pPr marL="285750" indent="-285750">
              <a:lnSpc>
                <a:spcPct val="150000"/>
              </a:lnSpc>
              <a:buFont typeface="Arial" panose="020B0604020202020204" pitchFamily="34" charset="0"/>
              <a:buChar char="•"/>
            </a:pPr>
            <a:r>
              <a:rPr lang="en-US" sz="1490" dirty="0">
                <a:solidFill>
                  <a:schemeClr val="tx2"/>
                </a:solidFill>
                <a:latin typeface="+mn-lt"/>
              </a:rPr>
              <a:t>This is reflected by the median age of the Indian population being almost 10 years younger than that of </a:t>
            </a:r>
            <a:r>
              <a:rPr lang="en-GB" sz="1490" dirty="0">
                <a:solidFill>
                  <a:schemeClr val="tx2"/>
                </a:solidFill>
                <a:latin typeface="+mn-lt"/>
              </a:rPr>
              <a:t>China.</a:t>
            </a:r>
          </a:p>
        </p:txBody>
      </p:sp>
      <p:pic>
        <p:nvPicPr>
          <p:cNvPr id="4" name="Picture 3" descr="A green and orange pyramids with blue background&#10;&#10;AI-generated content may be incorrect.">
            <a:extLst>
              <a:ext uri="{FF2B5EF4-FFF2-40B4-BE49-F238E27FC236}">
                <a16:creationId xmlns:a16="http://schemas.microsoft.com/office/drawing/2014/main" id="{32FB6E27-94B4-331D-D1FA-55EEEA4DEA71}"/>
              </a:ext>
            </a:extLst>
          </p:cNvPr>
          <p:cNvPicPr>
            <a:picLocks noChangeAspect="1"/>
          </p:cNvPicPr>
          <p:nvPr/>
        </p:nvPicPr>
        <p:blipFill>
          <a:blip r:embed="rId3"/>
          <a:stretch>
            <a:fillRect/>
          </a:stretch>
        </p:blipFill>
        <p:spPr>
          <a:xfrm>
            <a:off x="4409690" y="1439192"/>
            <a:ext cx="6144482" cy="4848902"/>
          </a:xfrm>
          <a:prstGeom prst="rect">
            <a:avLst/>
          </a:prstGeom>
        </p:spPr>
      </p:pic>
    </p:spTree>
    <p:extLst>
      <p:ext uri="{BB962C8B-B14F-4D97-AF65-F5344CB8AC3E}">
        <p14:creationId xmlns:p14="http://schemas.microsoft.com/office/powerpoint/2010/main" val="126480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893FA-637A-E436-C44C-7E8B2976D672}"/>
            </a:ext>
          </a:extLst>
        </p:cNvPr>
        <p:cNvGrpSpPr/>
        <p:nvPr/>
      </p:nvGrpSpPr>
      <p:grpSpPr>
        <a:xfrm>
          <a:off x="0" y="0"/>
          <a:ext cx="0" cy="0"/>
          <a:chOff x="0" y="0"/>
          <a:chExt cx="0" cy="0"/>
        </a:xfrm>
      </p:grpSpPr>
      <p:sp>
        <p:nvSpPr>
          <p:cNvPr id="16" name="Text Placeholder 15">
            <a:extLst>
              <a:ext uri="{FF2B5EF4-FFF2-40B4-BE49-F238E27FC236}">
                <a16:creationId xmlns:a16="http://schemas.microsoft.com/office/drawing/2014/main" id="{51081833-8188-9778-859D-4EB3DBC1466B}"/>
              </a:ext>
            </a:extLst>
          </p:cNvPr>
          <p:cNvSpPr>
            <a:spLocks noGrp="1"/>
          </p:cNvSpPr>
          <p:nvPr>
            <p:ph type="body" sz="quarter" idx="12"/>
          </p:nvPr>
        </p:nvSpPr>
        <p:spPr>
          <a:xfrm>
            <a:off x="381000" y="587830"/>
            <a:ext cx="9481458" cy="566056"/>
          </a:xfrm>
        </p:spPr>
        <p:txBody>
          <a:bodyPr/>
          <a:lstStyle/>
          <a:p>
            <a:r>
              <a:rPr lang="en-GB" dirty="0"/>
              <a:t>India expenditure on roads and railways  (1989-2023) </a:t>
            </a:r>
          </a:p>
        </p:txBody>
      </p:sp>
      <p:sp>
        <p:nvSpPr>
          <p:cNvPr id="3" name="TextBox 2">
            <a:extLst>
              <a:ext uri="{FF2B5EF4-FFF2-40B4-BE49-F238E27FC236}">
                <a16:creationId xmlns:a16="http://schemas.microsoft.com/office/drawing/2014/main" id="{FFA9049D-AEA9-22E2-F746-F8041CF50F2B}"/>
              </a:ext>
            </a:extLst>
          </p:cNvPr>
          <p:cNvSpPr txBox="1"/>
          <p:nvPr/>
        </p:nvSpPr>
        <p:spPr>
          <a:xfrm>
            <a:off x="7349924" y="1790814"/>
            <a:ext cx="3935392" cy="418710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490" dirty="0">
                <a:solidFill>
                  <a:schemeClr val="tx2"/>
                </a:solidFill>
                <a:latin typeface="+mn-lt"/>
              </a:rPr>
              <a:t>India has made significant investment in its transport and digital infrastructure</a:t>
            </a:r>
          </a:p>
          <a:p>
            <a:pPr marL="285750" indent="-285750">
              <a:lnSpc>
                <a:spcPct val="150000"/>
              </a:lnSpc>
              <a:buFont typeface="Arial" panose="020B0604020202020204" pitchFamily="34" charset="0"/>
              <a:buChar char="•"/>
            </a:pPr>
            <a:r>
              <a:rPr lang="en-GB" sz="1490" dirty="0">
                <a:solidFill>
                  <a:schemeClr val="tx2"/>
                </a:solidFill>
                <a:latin typeface="+mn-lt"/>
              </a:rPr>
              <a:t>Better roads, high-speed railways and </a:t>
            </a:r>
            <a:r>
              <a:rPr lang="en-US" sz="1490" dirty="0">
                <a:solidFill>
                  <a:schemeClr val="tx2"/>
                </a:solidFill>
                <a:latin typeface="+mn-lt"/>
              </a:rPr>
              <a:t>smart cities have all improved </a:t>
            </a:r>
            <a:r>
              <a:rPr lang="en-GB" sz="1490" dirty="0">
                <a:solidFill>
                  <a:schemeClr val="tx2"/>
                </a:solidFill>
                <a:latin typeface="+mn-lt"/>
              </a:rPr>
              <a:t>connectivity and productivity.</a:t>
            </a:r>
          </a:p>
          <a:p>
            <a:pPr marL="285750" indent="-285750">
              <a:lnSpc>
                <a:spcPct val="150000"/>
              </a:lnSpc>
              <a:buFont typeface="Arial" panose="020B0604020202020204" pitchFamily="34" charset="0"/>
              <a:buChar char="•"/>
            </a:pPr>
            <a:r>
              <a:rPr lang="en-GB" sz="1490" dirty="0">
                <a:solidFill>
                  <a:schemeClr val="tx2"/>
                </a:solidFill>
                <a:latin typeface="+mn-lt"/>
              </a:rPr>
              <a:t>A</a:t>
            </a:r>
            <a:r>
              <a:rPr lang="en-US" sz="1490" dirty="0">
                <a:solidFill>
                  <a:schemeClr val="tx2"/>
                </a:solidFill>
                <a:latin typeface="+mn-lt"/>
              </a:rPr>
              <a:t> digital revolution, including greater </a:t>
            </a:r>
            <a:r>
              <a:rPr lang="en-GB" sz="1490" dirty="0">
                <a:solidFill>
                  <a:schemeClr val="tx2"/>
                </a:solidFill>
                <a:latin typeface="+mn-lt"/>
              </a:rPr>
              <a:t>digital governance, universal identity </a:t>
            </a:r>
            <a:r>
              <a:rPr lang="en-US" sz="1490" dirty="0">
                <a:solidFill>
                  <a:schemeClr val="tx2"/>
                </a:solidFill>
                <a:latin typeface="+mn-lt"/>
              </a:rPr>
              <a:t>cards and digital payment systems, has reduced ‘red tape’ and corruption, thereby </a:t>
            </a:r>
            <a:r>
              <a:rPr lang="en-GB" sz="1490" dirty="0">
                <a:solidFill>
                  <a:schemeClr val="tx2"/>
                </a:solidFill>
                <a:latin typeface="+mn-lt"/>
              </a:rPr>
              <a:t>boosting efficiency.</a:t>
            </a:r>
          </a:p>
        </p:txBody>
      </p:sp>
      <p:pic>
        <p:nvPicPr>
          <p:cNvPr id="4" name="Picture 3" descr="A graph of a number of people&#10;&#10;AI-generated content may be incorrect.">
            <a:extLst>
              <a:ext uri="{FF2B5EF4-FFF2-40B4-BE49-F238E27FC236}">
                <a16:creationId xmlns:a16="http://schemas.microsoft.com/office/drawing/2014/main" id="{48BD8F0D-AAA6-28D7-1E6A-D8764E1D1267}"/>
              </a:ext>
            </a:extLst>
          </p:cNvPr>
          <p:cNvPicPr>
            <a:picLocks noChangeAspect="1"/>
          </p:cNvPicPr>
          <p:nvPr/>
        </p:nvPicPr>
        <p:blipFill>
          <a:blip r:embed="rId3"/>
          <a:stretch>
            <a:fillRect/>
          </a:stretch>
        </p:blipFill>
        <p:spPr>
          <a:xfrm>
            <a:off x="749979" y="1790814"/>
            <a:ext cx="6703539" cy="4887778"/>
          </a:xfrm>
          <a:prstGeom prst="rect">
            <a:avLst/>
          </a:prstGeom>
        </p:spPr>
      </p:pic>
    </p:spTree>
    <p:extLst>
      <p:ext uri="{BB962C8B-B14F-4D97-AF65-F5344CB8AC3E}">
        <p14:creationId xmlns:p14="http://schemas.microsoft.com/office/powerpoint/2010/main" val="391051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488C1-04A5-346B-7F51-13677E0C39B1}"/>
            </a:ext>
          </a:extLst>
        </p:cNvPr>
        <p:cNvGrpSpPr/>
        <p:nvPr/>
      </p:nvGrpSpPr>
      <p:grpSpPr>
        <a:xfrm>
          <a:off x="0" y="0"/>
          <a:ext cx="0" cy="0"/>
          <a:chOff x="0" y="0"/>
          <a:chExt cx="0" cy="0"/>
        </a:xfrm>
      </p:grpSpPr>
      <p:sp>
        <p:nvSpPr>
          <p:cNvPr id="16" name="Text Placeholder 15">
            <a:extLst>
              <a:ext uri="{FF2B5EF4-FFF2-40B4-BE49-F238E27FC236}">
                <a16:creationId xmlns:a16="http://schemas.microsoft.com/office/drawing/2014/main" id="{332B2BCF-A2FD-A35D-E7B1-74C71B195CBB}"/>
              </a:ext>
            </a:extLst>
          </p:cNvPr>
          <p:cNvSpPr>
            <a:spLocks noGrp="1"/>
          </p:cNvSpPr>
          <p:nvPr>
            <p:ph type="body" sz="quarter" idx="12"/>
          </p:nvPr>
        </p:nvSpPr>
        <p:spPr>
          <a:xfrm>
            <a:off x="381000" y="587830"/>
            <a:ext cx="9481458" cy="566056"/>
          </a:xfrm>
        </p:spPr>
        <p:txBody>
          <a:bodyPr/>
          <a:lstStyle/>
          <a:p>
            <a:r>
              <a:rPr lang="en-GB" dirty="0"/>
              <a:t>India: types of investment (2015 – 2026)</a:t>
            </a:r>
          </a:p>
        </p:txBody>
      </p:sp>
      <p:sp>
        <p:nvSpPr>
          <p:cNvPr id="3" name="TextBox 2">
            <a:extLst>
              <a:ext uri="{FF2B5EF4-FFF2-40B4-BE49-F238E27FC236}">
                <a16:creationId xmlns:a16="http://schemas.microsoft.com/office/drawing/2014/main" id="{6C04E9AE-3714-A80F-1105-8F601AFE34D9}"/>
              </a:ext>
            </a:extLst>
          </p:cNvPr>
          <p:cNvSpPr txBox="1"/>
          <p:nvPr/>
        </p:nvSpPr>
        <p:spPr>
          <a:xfrm>
            <a:off x="8458199" y="2460171"/>
            <a:ext cx="3058887" cy="315528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490" dirty="0">
                <a:solidFill>
                  <a:schemeClr val="tx2"/>
                </a:solidFill>
                <a:latin typeface="+mn-lt"/>
              </a:rPr>
              <a:t>Investment in the Indian economy over the past decade has shifted from government investment to private sector investment.</a:t>
            </a:r>
          </a:p>
          <a:p>
            <a:pPr marL="285750" indent="-285750">
              <a:lnSpc>
                <a:spcPct val="150000"/>
              </a:lnSpc>
              <a:buFont typeface="Arial" panose="020B0604020202020204" pitchFamily="34" charset="0"/>
              <a:buChar char="•"/>
            </a:pPr>
            <a:r>
              <a:rPr lang="en-GB" sz="1490" dirty="0">
                <a:solidFill>
                  <a:schemeClr val="tx2"/>
                </a:solidFill>
                <a:latin typeface="+mn-lt"/>
              </a:rPr>
              <a:t>Companies investing in India range from local companies e.g. Tata to international e.g. Google</a:t>
            </a:r>
          </a:p>
        </p:txBody>
      </p:sp>
      <p:pic>
        <p:nvPicPr>
          <p:cNvPr id="1026" name="Picture 2">
            <a:extLst>
              <a:ext uri="{FF2B5EF4-FFF2-40B4-BE49-F238E27FC236}">
                <a16:creationId xmlns:a16="http://schemas.microsoft.com/office/drawing/2014/main" id="{E078657C-83D0-DFD9-7CF1-7ACEF14E0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68" y="1632857"/>
            <a:ext cx="8030005" cy="4981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6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EEB24-BFB6-D7C3-D131-B4D05A12B262}"/>
            </a:ext>
          </a:extLst>
        </p:cNvPr>
        <p:cNvGrpSpPr/>
        <p:nvPr/>
      </p:nvGrpSpPr>
      <p:grpSpPr>
        <a:xfrm>
          <a:off x="0" y="0"/>
          <a:ext cx="0" cy="0"/>
          <a:chOff x="0" y="0"/>
          <a:chExt cx="0" cy="0"/>
        </a:xfrm>
      </p:grpSpPr>
      <p:sp>
        <p:nvSpPr>
          <p:cNvPr id="16" name="Text Placeholder 15">
            <a:extLst>
              <a:ext uri="{FF2B5EF4-FFF2-40B4-BE49-F238E27FC236}">
                <a16:creationId xmlns:a16="http://schemas.microsoft.com/office/drawing/2014/main" id="{87222B06-7069-0837-8D2D-E7E045E4CBE2}"/>
              </a:ext>
            </a:extLst>
          </p:cNvPr>
          <p:cNvSpPr>
            <a:spLocks noGrp="1"/>
          </p:cNvSpPr>
          <p:nvPr>
            <p:ph type="body" sz="quarter" idx="12"/>
          </p:nvPr>
        </p:nvSpPr>
        <p:spPr>
          <a:xfrm>
            <a:off x="380999" y="587830"/>
            <a:ext cx="10003971" cy="566056"/>
          </a:xfrm>
        </p:spPr>
        <p:txBody>
          <a:bodyPr/>
          <a:lstStyle/>
          <a:p>
            <a:r>
              <a:rPr lang="en-GB" dirty="0"/>
              <a:t>GDP per capita: China v. India (1990-2023)</a:t>
            </a:r>
          </a:p>
        </p:txBody>
      </p:sp>
      <p:sp>
        <p:nvSpPr>
          <p:cNvPr id="2" name="TextBox 1">
            <a:extLst>
              <a:ext uri="{FF2B5EF4-FFF2-40B4-BE49-F238E27FC236}">
                <a16:creationId xmlns:a16="http://schemas.microsoft.com/office/drawing/2014/main" id="{12141943-8955-FEF9-8A8D-C2F089C339B7}"/>
              </a:ext>
            </a:extLst>
          </p:cNvPr>
          <p:cNvSpPr txBox="1"/>
          <p:nvPr/>
        </p:nvSpPr>
        <p:spPr>
          <a:xfrm>
            <a:off x="380998" y="1666755"/>
            <a:ext cx="4329898" cy="349922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90" dirty="0">
                <a:solidFill>
                  <a:schemeClr val="tx2"/>
                </a:solidFill>
                <a:latin typeface="+mn-lt"/>
              </a:rPr>
              <a:t>Until recently, India’s economic growth had been overshadowed by China’s. </a:t>
            </a:r>
          </a:p>
          <a:p>
            <a:pPr marL="285750" indent="-285750">
              <a:lnSpc>
                <a:spcPct val="150000"/>
              </a:lnSpc>
              <a:buFont typeface="Arial" panose="020B0604020202020204" pitchFamily="34" charset="0"/>
              <a:buChar char="•"/>
            </a:pPr>
            <a:r>
              <a:rPr lang="en-US" sz="1490" dirty="0">
                <a:solidFill>
                  <a:schemeClr val="tx2"/>
                </a:solidFill>
                <a:latin typeface="+mn-lt"/>
              </a:rPr>
              <a:t>India started its period of rapid growth about 10 years later than China and has grown at around 7% rather than the 10% China managed for several decades.</a:t>
            </a:r>
          </a:p>
          <a:p>
            <a:pPr marL="285750" indent="-285750">
              <a:lnSpc>
                <a:spcPct val="150000"/>
              </a:lnSpc>
              <a:buFont typeface="Arial" panose="020B0604020202020204" pitchFamily="34" charset="0"/>
              <a:buChar char="•"/>
            </a:pPr>
            <a:r>
              <a:rPr lang="en-US" sz="1490" dirty="0">
                <a:solidFill>
                  <a:schemeClr val="tx2"/>
                </a:solidFill>
                <a:latin typeface="+mn-lt"/>
              </a:rPr>
              <a:t>It is now expected that India’s growth rate will exceed that of China, although India’s GDP per capita is still more than half that of China.</a:t>
            </a:r>
            <a:endParaRPr lang="en-GB" sz="1490" dirty="0">
              <a:solidFill>
                <a:schemeClr val="tx2"/>
              </a:solidFill>
              <a:latin typeface="+mn-lt"/>
            </a:endParaRPr>
          </a:p>
        </p:txBody>
      </p:sp>
      <p:pic>
        <p:nvPicPr>
          <p:cNvPr id="5" name="Picture 4" descr="A graph with a green line and orange line&#10;&#10;AI-generated content may be incorrect.">
            <a:extLst>
              <a:ext uri="{FF2B5EF4-FFF2-40B4-BE49-F238E27FC236}">
                <a16:creationId xmlns:a16="http://schemas.microsoft.com/office/drawing/2014/main" id="{612589CA-89C6-A4F7-A0D6-7346F2FB1600}"/>
              </a:ext>
            </a:extLst>
          </p:cNvPr>
          <p:cNvPicPr>
            <a:picLocks noChangeAspect="1"/>
          </p:cNvPicPr>
          <p:nvPr/>
        </p:nvPicPr>
        <p:blipFill>
          <a:blip r:embed="rId3"/>
          <a:stretch>
            <a:fillRect/>
          </a:stretch>
        </p:blipFill>
        <p:spPr>
          <a:xfrm>
            <a:off x="4951111" y="1583088"/>
            <a:ext cx="6325483" cy="4201111"/>
          </a:xfrm>
          <a:prstGeom prst="rect">
            <a:avLst/>
          </a:prstGeom>
        </p:spPr>
      </p:pic>
    </p:spTree>
    <p:extLst>
      <p:ext uri="{BB962C8B-B14F-4D97-AF65-F5344CB8AC3E}">
        <p14:creationId xmlns:p14="http://schemas.microsoft.com/office/powerpoint/2010/main" val="229268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17A75-FAD4-BE8D-D90F-976D26F9DD7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EC98A12-35BD-B495-9312-CA6C20954A78}"/>
              </a:ext>
            </a:extLst>
          </p:cNvPr>
          <p:cNvSpPr>
            <a:spLocks noGrp="1"/>
          </p:cNvSpPr>
          <p:nvPr>
            <p:ph type="body" sz="quarter" idx="10"/>
          </p:nvPr>
        </p:nvSpPr>
        <p:spPr>
          <a:xfrm>
            <a:off x="174172" y="1808570"/>
            <a:ext cx="5462699" cy="4248743"/>
          </a:xfrm>
        </p:spPr>
        <p:txBody>
          <a:bodyPr/>
          <a:lstStyle/>
          <a:p>
            <a:pPr marL="285750" indent="-285750">
              <a:lnSpc>
                <a:spcPct val="150000"/>
              </a:lnSpc>
              <a:buFont typeface="Arial" panose="020B0604020202020204" pitchFamily="34" charset="0"/>
              <a:buChar char="•"/>
            </a:pPr>
            <a:r>
              <a:rPr lang="en-GB" dirty="0"/>
              <a:t>The use of the internet in India is growing rapidly compared to the USA. (Obviously, the relative size of populations should be considered here.)</a:t>
            </a:r>
          </a:p>
          <a:p>
            <a:pPr marL="285750" indent="-285750">
              <a:lnSpc>
                <a:spcPct val="150000"/>
              </a:lnSpc>
              <a:buFont typeface="Arial" panose="020B0604020202020204" pitchFamily="34" charset="0"/>
              <a:buChar char="•"/>
            </a:pPr>
            <a:r>
              <a:rPr lang="en-GB" dirty="0"/>
              <a:t>Consequently, there have been recent successes following a ‘</a:t>
            </a:r>
            <a:r>
              <a:rPr lang="en-GB" b="1" i="1" dirty="0"/>
              <a:t>Make in India</a:t>
            </a:r>
            <a:r>
              <a:rPr lang="en-GB" dirty="0"/>
              <a:t>’ policy push, particularly in electronics manufacturing. </a:t>
            </a:r>
          </a:p>
          <a:p>
            <a:pPr marL="285750" indent="-285750">
              <a:lnSpc>
                <a:spcPct val="150000"/>
              </a:lnSpc>
              <a:buFont typeface="Arial" panose="020B0604020202020204" pitchFamily="34" charset="0"/>
              <a:buChar char="•"/>
            </a:pPr>
            <a:r>
              <a:rPr lang="en-GB" dirty="0"/>
              <a:t>Smartphone manufacture is an example of this success with both Samsung and Apple shifting their production to facilities based in India. </a:t>
            </a:r>
          </a:p>
          <a:p>
            <a:pPr marL="285750" indent="-285750">
              <a:lnSpc>
                <a:spcPct val="150000"/>
              </a:lnSpc>
              <a:buFont typeface="Arial" panose="020B0604020202020204" pitchFamily="34" charset="0"/>
              <a:buChar char="•"/>
            </a:pPr>
            <a:r>
              <a:rPr lang="en-GB" dirty="0"/>
              <a:t>During 2025, India shipped more smartphones to the USA than China, reflecting a significant milestone for the Indo-US relationship.</a:t>
            </a:r>
          </a:p>
        </p:txBody>
      </p:sp>
      <p:sp>
        <p:nvSpPr>
          <p:cNvPr id="3" name="TextBox 2">
            <a:extLst>
              <a:ext uri="{FF2B5EF4-FFF2-40B4-BE49-F238E27FC236}">
                <a16:creationId xmlns:a16="http://schemas.microsoft.com/office/drawing/2014/main" id="{FDE5945D-F7CC-94F4-6F10-1E5A5EED3B2E}"/>
              </a:ext>
            </a:extLst>
          </p:cNvPr>
          <p:cNvSpPr txBox="1"/>
          <p:nvPr/>
        </p:nvSpPr>
        <p:spPr>
          <a:xfrm>
            <a:off x="5998029" y="5918813"/>
            <a:ext cx="3537857" cy="276999"/>
          </a:xfrm>
          <a:prstGeom prst="rect">
            <a:avLst/>
          </a:prstGeom>
          <a:noFill/>
        </p:spPr>
        <p:txBody>
          <a:bodyPr wrap="square" rtlCol="0">
            <a:spAutoFit/>
          </a:bodyPr>
          <a:lstStyle/>
          <a:p>
            <a:r>
              <a:rPr lang="en-GB" sz="1200" dirty="0">
                <a:solidFill>
                  <a:schemeClr val="bg1"/>
                </a:solidFill>
                <a:latin typeface="+mj-lt"/>
              </a:rPr>
              <a:t>Source: World Bank </a:t>
            </a:r>
          </a:p>
        </p:txBody>
      </p:sp>
      <p:sp>
        <p:nvSpPr>
          <p:cNvPr id="5" name="TextBox 4">
            <a:extLst>
              <a:ext uri="{FF2B5EF4-FFF2-40B4-BE49-F238E27FC236}">
                <a16:creationId xmlns:a16="http://schemas.microsoft.com/office/drawing/2014/main" id="{505B972A-A5A4-9710-FBE2-B314335AB1F8}"/>
              </a:ext>
            </a:extLst>
          </p:cNvPr>
          <p:cNvSpPr txBox="1"/>
          <p:nvPr/>
        </p:nvSpPr>
        <p:spPr>
          <a:xfrm>
            <a:off x="304800" y="522514"/>
            <a:ext cx="11027229" cy="1129540"/>
          </a:xfrm>
          <a:prstGeom prst="rect">
            <a:avLst/>
          </a:prstGeom>
          <a:noFill/>
        </p:spPr>
        <p:txBody>
          <a:bodyPr wrap="square" rtlCol="0">
            <a:spAutoFit/>
          </a:bodyPr>
          <a:lstStyle/>
          <a:p>
            <a:r>
              <a:rPr lang="en-GB" sz="3370" b="1" dirty="0">
                <a:solidFill>
                  <a:schemeClr val="bg1"/>
                </a:solidFill>
                <a:latin typeface="+mj-lt"/>
              </a:rPr>
              <a:t>India v. USA: number of people using the internet (1990-2021)</a:t>
            </a:r>
          </a:p>
        </p:txBody>
      </p:sp>
      <p:pic>
        <p:nvPicPr>
          <p:cNvPr id="6" name="Picture 5" descr="A graph of a number of people using the internet&#10;&#10;AI-generated content may be incorrect.">
            <a:extLst>
              <a:ext uri="{FF2B5EF4-FFF2-40B4-BE49-F238E27FC236}">
                <a16:creationId xmlns:a16="http://schemas.microsoft.com/office/drawing/2014/main" id="{9E2AE75B-42F7-D797-9159-C6DC3AFE5A33}"/>
              </a:ext>
            </a:extLst>
          </p:cNvPr>
          <p:cNvPicPr>
            <a:picLocks noChangeAspect="1"/>
          </p:cNvPicPr>
          <p:nvPr/>
        </p:nvPicPr>
        <p:blipFill>
          <a:blip r:embed="rId3"/>
          <a:stretch>
            <a:fillRect/>
          </a:stretch>
        </p:blipFill>
        <p:spPr>
          <a:xfrm>
            <a:off x="6096000" y="1332510"/>
            <a:ext cx="5973009" cy="4248743"/>
          </a:xfrm>
          <a:prstGeom prst="rect">
            <a:avLst/>
          </a:prstGeom>
        </p:spPr>
      </p:pic>
    </p:spTree>
    <p:extLst>
      <p:ext uri="{BB962C8B-B14F-4D97-AF65-F5344CB8AC3E}">
        <p14:creationId xmlns:p14="http://schemas.microsoft.com/office/powerpoint/2010/main" val="351633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D7485-8069-3A9E-067D-C87817046A7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7FDFA9E-7454-8CFB-5A25-5DDF5197A0B3}"/>
              </a:ext>
            </a:extLst>
          </p:cNvPr>
          <p:cNvSpPr>
            <a:spLocks noGrp="1"/>
          </p:cNvSpPr>
          <p:nvPr>
            <p:ph type="body" sz="quarter" idx="10"/>
          </p:nvPr>
        </p:nvSpPr>
        <p:spPr>
          <a:xfrm>
            <a:off x="171997" y="1076446"/>
            <a:ext cx="5534322" cy="4980867"/>
          </a:xfrm>
        </p:spPr>
        <p:txBody>
          <a:bodyPr/>
          <a:lstStyle/>
          <a:p>
            <a:pPr marL="285750" indent="-285750">
              <a:lnSpc>
                <a:spcPct val="150000"/>
              </a:lnSpc>
              <a:buFont typeface="Arial" panose="020B0604020202020204" pitchFamily="34" charset="0"/>
              <a:buChar char="•"/>
            </a:pPr>
            <a:r>
              <a:rPr lang="en-US" dirty="0"/>
              <a:t>Remittances are a vital pillar of the Indian economy and help to offset its trade deficit.</a:t>
            </a:r>
          </a:p>
          <a:p>
            <a:pPr marL="285750" indent="-285750">
              <a:lnSpc>
                <a:spcPct val="150000"/>
              </a:lnSpc>
              <a:buFont typeface="Arial" panose="020B0604020202020204" pitchFamily="34" charset="0"/>
              <a:buChar char="•"/>
            </a:pPr>
            <a:r>
              <a:rPr lang="en-US" dirty="0"/>
              <a:t>In 2024, India received $135.46 billion in remittances, a 14% increase from the previous year.</a:t>
            </a:r>
          </a:p>
          <a:p>
            <a:pPr marL="285750" indent="-285750">
              <a:lnSpc>
                <a:spcPct val="150000"/>
              </a:lnSpc>
              <a:buFont typeface="Arial" panose="020B0604020202020204" pitchFamily="34" charset="0"/>
              <a:buChar char="•"/>
            </a:pPr>
            <a:r>
              <a:rPr lang="en-US" dirty="0"/>
              <a:t>This makes India the largest recipient of remittances globally, ahead of countries like Mexico, China, and the Philippines.</a:t>
            </a:r>
          </a:p>
          <a:p>
            <a:pPr marL="285750" indent="-285750">
              <a:lnSpc>
                <a:spcPct val="150000"/>
              </a:lnSpc>
              <a:buFont typeface="Arial" panose="020B0604020202020204" pitchFamily="34" charset="0"/>
              <a:buChar char="•"/>
            </a:pPr>
            <a:r>
              <a:rPr lang="en-US" dirty="0"/>
              <a:t>Traditionally, Gulf countries were the primary source of remittances to India.</a:t>
            </a:r>
          </a:p>
          <a:p>
            <a:pPr marL="285750" indent="-285750">
              <a:lnSpc>
                <a:spcPct val="150000"/>
              </a:lnSpc>
              <a:buFont typeface="Arial" panose="020B0604020202020204" pitchFamily="34" charset="0"/>
              <a:buChar char="•"/>
            </a:pPr>
            <a:r>
              <a:rPr lang="en-US" dirty="0"/>
              <a:t>However, the U.S. has now overtaken the Gulf, reflecting a shift toward a more skilled Indian diaspora in advanced economies.</a:t>
            </a:r>
          </a:p>
        </p:txBody>
      </p:sp>
      <p:sp>
        <p:nvSpPr>
          <p:cNvPr id="5" name="TextBox 4">
            <a:extLst>
              <a:ext uri="{FF2B5EF4-FFF2-40B4-BE49-F238E27FC236}">
                <a16:creationId xmlns:a16="http://schemas.microsoft.com/office/drawing/2014/main" id="{B26EB3F8-7790-61AE-4640-EF172D682B54}"/>
              </a:ext>
            </a:extLst>
          </p:cNvPr>
          <p:cNvSpPr txBox="1"/>
          <p:nvPr/>
        </p:nvSpPr>
        <p:spPr>
          <a:xfrm>
            <a:off x="272142" y="266218"/>
            <a:ext cx="5341579" cy="610936"/>
          </a:xfrm>
          <a:prstGeom prst="rect">
            <a:avLst/>
          </a:prstGeom>
          <a:noFill/>
        </p:spPr>
        <p:txBody>
          <a:bodyPr wrap="square" rtlCol="0">
            <a:spAutoFit/>
          </a:bodyPr>
          <a:lstStyle/>
          <a:p>
            <a:r>
              <a:rPr lang="en-GB" sz="3370" b="1" dirty="0">
                <a:solidFill>
                  <a:schemeClr val="bg1"/>
                </a:solidFill>
              </a:rPr>
              <a:t>India: remittances</a:t>
            </a:r>
          </a:p>
        </p:txBody>
      </p:sp>
      <p:pic>
        <p:nvPicPr>
          <p:cNvPr id="8" name="Picture 6" descr="Infographic: these are the world's top remittance recipients | World ...">
            <a:extLst>
              <a:ext uri="{FF2B5EF4-FFF2-40B4-BE49-F238E27FC236}">
                <a16:creationId xmlns:a16="http://schemas.microsoft.com/office/drawing/2014/main" id="{B640F875-C272-4766-EF11-54AB847A7E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107" y="0"/>
            <a:ext cx="60007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66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achette 2024">
  <a:themeElements>
    <a:clrScheme name="Office">
      <a:dk1>
        <a:sysClr val="windowText" lastClr="000000"/>
      </a:dk1>
      <a:lt1>
        <a:sysClr val="window" lastClr="FFFFFF"/>
      </a:lt1>
      <a:dk2>
        <a:srgbClr val="003C5F"/>
      </a:dk2>
      <a:lt2>
        <a:srgbClr val="EEECE1"/>
      </a:lt2>
      <a:accent1>
        <a:srgbClr val="003C5F"/>
      </a:accent1>
      <a:accent2>
        <a:srgbClr val="7FB6BB"/>
      </a:accent2>
      <a:accent3>
        <a:srgbClr val="B0C589"/>
      </a:accent3>
      <a:accent4>
        <a:srgbClr val="E3B8E0"/>
      </a:accent4>
      <a:accent5>
        <a:srgbClr val="F7EB66"/>
      </a:accent5>
      <a:accent6>
        <a:srgbClr val="F5C7A6"/>
      </a:accent6>
      <a:hlink>
        <a:srgbClr val="0000FF"/>
      </a:hlink>
      <a:folHlink>
        <a:srgbClr val="800080"/>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D21F6B59260D48BB20227C27805F94" ma:contentTypeVersion="12" ma:contentTypeDescription="Create a new document." ma:contentTypeScope="" ma:versionID="fc0fd61a201558faf6ddd1399b522f5a">
  <xsd:schema xmlns:xsd="http://www.w3.org/2001/XMLSchema" xmlns:xs="http://www.w3.org/2001/XMLSchema" xmlns:p="http://schemas.microsoft.com/office/2006/metadata/properties" xmlns:ns2="e2e1348c-10eb-4d6e-acf9-33f4e22b0f81" xmlns:ns3="0839016d-7c88-4fb9-957c-e15a92ebbc76" targetNamespace="http://schemas.microsoft.com/office/2006/metadata/properties" ma:root="true" ma:fieldsID="73ba372955d39b720bcfd11b85e24d47" ns2:_="" ns3:_="">
    <xsd:import namespace="e2e1348c-10eb-4d6e-acf9-33f4e22b0f81"/>
    <xsd:import namespace="0839016d-7c88-4fb9-957c-e15a92ebbc76"/>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e1348c-10eb-4d6e-acf9-33f4e22b0f81"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0316926-e272-4302-89b0-5e160602c2e1"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39016d-7c88-4fb9-957c-e15a92ebbc76"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11ce8633-5920-4ce2-a756-e1d6e2114350}" ma:internalName="TaxCatchAll" ma:showField="CatchAllData" ma:web="0839016d-7c88-4fb9-957c-e15a92ebbc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839016d-7c88-4fb9-957c-e15a92ebbc76" xsi:nil="true"/>
    <lcf76f155ced4ddcb4097134ff3c332f xmlns="e2e1348c-10eb-4d6e-acf9-33f4e22b0f8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BE9BB6B-0967-4BCB-858A-ED052E304631}">
  <ds:schemaRefs>
    <ds:schemaRef ds:uri="http://schemas.microsoft.com/sharepoint/v3/contenttype/forms"/>
  </ds:schemaRefs>
</ds:datastoreItem>
</file>

<file path=customXml/itemProps2.xml><?xml version="1.0" encoding="utf-8"?>
<ds:datastoreItem xmlns:ds="http://schemas.openxmlformats.org/officeDocument/2006/customXml" ds:itemID="{DA9F9C9E-937F-4EB6-A565-2892F74FE6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e1348c-10eb-4d6e-acf9-33f4e22b0f81"/>
    <ds:schemaRef ds:uri="0839016d-7c88-4fb9-957c-e15a92ebbc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127D21-8894-4817-8BB1-58CAE2349C6B}">
  <ds:schemaRefs>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schemas.microsoft.com/office/infopath/2007/PartnerControls"/>
    <ds:schemaRef ds:uri="0839016d-7c88-4fb9-957c-e15a92ebbc76"/>
    <ds:schemaRef ds:uri="http://purl.org/dc/terms/"/>
    <ds:schemaRef ds:uri="e2e1348c-10eb-4d6e-acf9-33f4e22b0f81"/>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333</TotalTime>
  <Words>1289</Words>
  <Application>Microsoft Macintosh PowerPoint</Application>
  <PresentationFormat>Widescreen</PresentationFormat>
  <Paragraphs>97</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Sofia Pro</vt:lpstr>
      <vt:lpstr>Arial</vt:lpstr>
      <vt:lpstr>Aptos</vt:lpstr>
      <vt:lpstr>Poppins</vt:lpstr>
      <vt:lpstr>Hachette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James Winkley</dc:creator>
  <cp:lastModifiedBy>Ben Roberts</cp:lastModifiedBy>
  <cp:revision>27</cp:revision>
  <dcterms:created xsi:type="dcterms:W3CDTF">2024-08-30T17:54:49Z</dcterms:created>
  <dcterms:modified xsi:type="dcterms:W3CDTF">2026-02-03T17:07:27Z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2024-08-30T00:00:00Z</vt:filetime>
  </property>
  <property fmtid="{D5CDD505-2E9C-101B-9397-08002B2CF9AE}" pid="3" name="Creator">
    <vt:lpwstr>Adobe InDesign 19.5 (Macintosh)</vt:lpwstr>
  </property>
  <property fmtid="{D5CDD505-2E9C-101B-9397-08002B2CF9AE}" pid="4" name="LastSaved">
    <vt:filetime>2024-08-30T00:00:00Z</vt:filetime>
  </property>
  <property fmtid="{D5CDD505-2E9C-101B-9397-08002B2CF9AE}" pid="5" name="Producer">
    <vt:lpwstr>Adobe PDF Library 17.0</vt:lpwstr>
  </property>
  <property fmtid="{D5CDD505-2E9C-101B-9397-08002B2CF9AE}" pid="6" name="ContentTypeId">
    <vt:lpwstr>0x01010058D21F6B59260D48BB20227C27805F94</vt:lpwstr>
  </property>
  <property fmtid="{D5CDD505-2E9C-101B-9397-08002B2CF9AE}" pid="7" name="MediaServiceImageTags">
    <vt:lpwstr/>
  </property>
</Properties>
</file>