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0"/>
  </p:notesMasterIdLst>
  <p:handoutMasterIdLst>
    <p:handoutMasterId r:id="rId31"/>
  </p:handoutMasterIdLst>
  <p:sldIdLst>
    <p:sldId id="257" r:id="rId2"/>
    <p:sldId id="258" r:id="rId3"/>
    <p:sldId id="266" r:id="rId4"/>
    <p:sldId id="290" r:id="rId5"/>
    <p:sldId id="291" r:id="rId6"/>
    <p:sldId id="292" r:id="rId7"/>
    <p:sldId id="293" r:id="rId8"/>
    <p:sldId id="294" r:id="rId9"/>
    <p:sldId id="295" r:id="rId10"/>
    <p:sldId id="296" r:id="rId11"/>
    <p:sldId id="297" r:id="rId12"/>
    <p:sldId id="298" r:id="rId13"/>
    <p:sldId id="300" r:id="rId14"/>
    <p:sldId id="302" r:id="rId15"/>
    <p:sldId id="304" r:id="rId16"/>
    <p:sldId id="305" r:id="rId17"/>
    <p:sldId id="307" r:id="rId18"/>
    <p:sldId id="308" r:id="rId19"/>
    <p:sldId id="310" r:id="rId20"/>
    <p:sldId id="312" r:id="rId21"/>
    <p:sldId id="313" r:id="rId22"/>
    <p:sldId id="314" r:id="rId23"/>
    <p:sldId id="315" r:id="rId24"/>
    <p:sldId id="316" r:id="rId25"/>
    <p:sldId id="317" r:id="rId26"/>
    <p:sldId id="318" r:id="rId27"/>
    <p:sldId id="319" r:id="rId28"/>
    <p:sldId id="322"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F181D"/>
    <a:srgbClr val="39519B"/>
    <a:srgbClr val="26487B"/>
    <a:srgbClr val="FFFDE6"/>
    <a:srgbClr val="FFFC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76" autoAdjust="0"/>
    <p:restoredTop sz="96339"/>
  </p:normalViewPr>
  <p:slideViewPr>
    <p:cSldViewPr snapToGrid="0" snapToObjects="1">
      <p:cViewPr varScale="1">
        <p:scale>
          <a:sx n="104" d="100"/>
          <a:sy n="104" d="100"/>
        </p:scale>
        <p:origin x="1878" y="96"/>
      </p:cViewPr>
      <p:guideLst/>
    </p:cSldViewPr>
  </p:slideViewPr>
  <p:notesTextViewPr>
    <p:cViewPr>
      <p:scale>
        <a:sx n="3" d="2"/>
        <a:sy n="3" d="2"/>
      </p:scale>
      <p:origin x="0" y="0"/>
    </p:cViewPr>
  </p:notesTextViewPr>
  <p:notesViewPr>
    <p:cSldViewPr snapToGrid="0" snapToObjects="1">
      <p:cViewPr varScale="1">
        <p:scale>
          <a:sx n="102" d="100"/>
          <a:sy n="102" d="100"/>
        </p:scale>
        <p:origin x="4334" y="41"/>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ire Pearce-Jones" userId="73033f3487635360" providerId="LiveId" clId="{DA781BE2-3D30-49BA-84B0-1B78EDB33D23}"/>
    <pc:docChg chg="undo custSel delSld modSld modMainMaster">
      <pc:chgData name="Claire Pearce-Jones" userId="73033f3487635360" providerId="LiveId" clId="{DA781BE2-3D30-49BA-84B0-1B78EDB33D23}" dt="2025-06-19T14:16:29.180" v="374" actId="20577"/>
      <pc:docMkLst>
        <pc:docMk/>
      </pc:docMkLst>
      <pc:sldChg chg="modSp mod modNotesTx">
        <pc:chgData name="Claire Pearce-Jones" userId="73033f3487635360" providerId="LiveId" clId="{DA781BE2-3D30-49BA-84B0-1B78EDB33D23}" dt="2025-06-19T14:16:29.180" v="374" actId="20577"/>
        <pc:sldMkLst>
          <pc:docMk/>
          <pc:sldMk cId="3746571275" sldId="257"/>
        </pc:sldMkLst>
        <pc:spChg chg="mod">
          <ac:chgData name="Claire Pearce-Jones" userId="73033f3487635360" providerId="LiveId" clId="{DA781BE2-3D30-49BA-84B0-1B78EDB33D23}" dt="2025-06-02T17:50:58.277" v="77" actId="790"/>
          <ac:spMkLst>
            <pc:docMk/>
            <pc:sldMk cId="3746571275" sldId="257"/>
            <ac:spMk id="2" creationId="{EA73264D-E78C-2346-A0A8-130E68829488}"/>
          </ac:spMkLst>
        </pc:spChg>
        <pc:spChg chg="mod">
          <ac:chgData name="Claire Pearce-Jones" userId="73033f3487635360" providerId="LiveId" clId="{DA781BE2-3D30-49BA-84B0-1B78EDB33D23}" dt="2025-06-02T17:50:58.277" v="77" actId="790"/>
          <ac:spMkLst>
            <pc:docMk/>
            <pc:sldMk cId="3746571275" sldId="257"/>
            <ac:spMk id="4" creationId="{2C9883CE-C820-5443-86D8-EB46BEBD1295}"/>
          </ac:spMkLst>
        </pc:spChg>
      </pc:sldChg>
      <pc:sldChg chg="modSp mod">
        <pc:chgData name="Claire Pearce-Jones" userId="73033f3487635360" providerId="LiveId" clId="{DA781BE2-3D30-49BA-84B0-1B78EDB33D23}" dt="2025-06-02T17:50:58.277" v="77" actId="790"/>
        <pc:sldMkLst>
          <pc:docMk/>
          <pc:sldMk cId="1885568269" sldId="258"/>
        </pc:sldMkLst>
        <pc:spChg chg="mod">
          <ac:chgData name="Claire Pearce-Jones" userId="73033f3487635360" providerId="LiveId" clId="{DA781BE2-3D30-49BA-84B0-1B78EDB33D23}" dt="2025-06-02T17:50:58.277" v="77" actId="790"/>
          <ac:spMkLst>
            <pc:docMk/>
            <pc:sldMk cId="1885568269" sldId="258"/>
            <ac:spMk id="2" creationId="{ACD8B4AF-BA88-5D4B-944D-6BECB1788422}"/>
          </ac:spMkLst>
        </pc:spChg>
        <pc:spChg chg="mod">
          <ac:chgData name="Claire Pearce-Jones" userId="73033f3487635360" providerId="LiveId" clId="{DA781BE2-3D30-49BA-84B0-1B78EDB33D23}" dt="2025-06-02T17:50:58.277" v="77" actId="790"/>
          <ac:spMkLst>
            <pc:docMk/>
            <pc:sldMk cId="1885568269" sldId="258"/>
            <ac:spMk id="3" creationId="{5CC043C9-581D-B148-B887-A1992BFA5723}"/>
          </ac:spMkLst>
        </pc:spChg>
        <pc:spChg chg="mod">
          <ac:chgData name="Claire Pearce-Jones" userId="73033f3487635360" providerId="LiveId" clId="{DA781BE2-3D30-49BA-84B0-1B78EDB33D23}" dt="2025-06-02T17:50:58.277" v="77" actId="790"/>
          <ac:spMkLst>
            <pc:docMk/>
            <pc:sldMk cId="1885568269" sldId="258"/>
            <ac:spMk id="4" creationId="{8C52CDFD-C66B-8742-8FDC-779DB8FF7F1D}"/>
          </ac:spMkLst>
        </pc:spChg>
      </pc:sldChg>
      <pc:sldChg chg="addSp modSp mod modClrScheme chgLayout">
        <pc:chgData name="Claire Pearce-Jones" userId="73033f3487635360" providerId="LiveId" clId="{DA781BE2-3D30-49BA-84B0-1B78EDB33D23}" dt="2025-06-02T18:18:54.934" v="218" actId="20577"/>
        <pc:sldMkLst>
          <pc:docMk/>
          <pc:sldMk cId="1925567900" sldId="266"/>
        </pc:sldMkLst>
        <pc:spChg chg="mod ord">
          <ac:chgData name="Claire Pearce-Jones" userId="73033f3487635360" providerId="LiveId" clId="{DA781BE2-3D30-49BA-84B0-1B78EDB33D23}" dt="2025-06-02T18:18:26.158" v="206" actId="700"/>
          <ac:spMkLst>
            <pc:docMk/>
            <pc:sldMk cId="1925567900" sldId="266"/>
            <ac:spMk id="2" creationId="{632EC15C-5E15-AFA1-C03B-19ABE3235D10}"/>
          </ac:spMkLst>
        </pc:spChg>
        <pc:spChg chg="mod ord">
          <ac:chgData name="Claire Pearce-Jones" userId="73033f3487635360" providerId="LiveId" clId="{DA781BE2-3D30-49BA-84B0-1B78EDB33D23}" dt="2025-06-02T18:18:34.502" v="207" actId="14100"/>
          <ac:spMkLst>
            <pc:docMk/>
            <pc:sldMk cId="1925567900" sldId="266"/>
            <ac:spMk id="3" creationId="{FADB25E5-8509-0712-6231-59EBFBF4AA30}"/>
          </ac:spMkLst>
        </pc:spChg>
        <pc:spChg chg="mod ord">
          <ac:chgData name="Claire Pearce-Jones" userId="73033f3487635360" providerId="LiveId" clId="{DA781BE2-3D30-49BA-84B0-1B78EDB33D23}" dt="2025-06-02T18:18:26.158" v="206" actId="700"/>
          <ac:spMkLst>
            <pc:docMk/>
            <pc:sldMk cId="1925567900" sldId="266"/>
            <ac:spMk id="4" creationId="{EFF57C0F-95CB-5EE7-EB4D-AE57F969A920}"/>
          </ac:spMkLst>
        </pc:spChg>
        <pc:spChg chg="add mod ord">
          <ac:chgData name="Claire Pearce-Jones" userId="73033f3487635360" providerId="LiveId" clId="{DA781BE2-3D30-49BA-84B0-1B78EDB33D23}" dt="2025-06-02T18:18:54.934" v="218" actId="20577"/>
          <ac:spMkLst>
            <pc:docMk/>
            <pc:sldMk cId="1925567900" sldId="266"/>
            <ac:spMk id="5" creationId="{DCCC6F71-1EDB-1D1F-3DB8-9F309EEC3E9B}"/>
          </ac:spMkLst>
        </pc:spChg>
      </pc:sldChg>
      <pc:sldChg chg="modSp mod">
        <pc:chgData name="Claire Pearce-Jones" userId="73033f3487635360" providerId="LiveId" clId="{DA781BE2-3D30-49BA-84B0-1B78EDB33D23}" dt="2025-06-02T18:05:01.836" v="194" actId="1076"/>
        <pc:sldMkLst>
          <pc:docMk/>
          <pc:sldMk cId="271504854" sldId="290"/>
        </pc:sldMkLst>
        <pc:spChg chg="mod">
          <ac:chgData name="Claire Pearce-Jones" userId="73033f3487635360" providerId="LiveId" clId="{DA781BE2-3D30-49BA-84B0-1B78EDB33D23}" dt="2025-06-02T17:50:58.277" v="77" actId="790"/>
          <ac:spMkLst>
            <pc:docMk/>
            <pc:sldMk cId="271504854" sldId="290"/>
            <ac:spMk id="2" creationId="{0C9C64B2-9A1E-D1E6-19B1-E8F46AA14A30}"/>
          </ac:spMkLst>
        </pc:spChg>
        <pc:spChg chg="mod">
          <ac:chgData name="Claire Pearce-Jones" userId="73033f3487635360" providerId="LiveId" clId="{DA781BE2-3D30-49BA-84B0-1B78EDB33D23}" dt="2025-06-02T18:05:01.836" v="194" actId="1076"/>
          <ac:spMkLst>
            <pc:docMk/>
            <pc:sldMk cId="271504854" sldId="290"/>
            <ac:spMk id="3" creationId="{CDBD0F0B-D50A-4AC0-9A50-C8BC2AB36245}"/>
          </ac:spMkLst>
        </pc:spChg>
        <pc:spChg chg="mod">
          <ac:chgData name="Claire Pearce-Jones" userId="73033f3487635360" providerId="LiveId" clId="{DA781BE2-3D30-49BA-84B0-1B78EDB33D23}" dt="2025-06-02T17:50:58.277" v="77" actId="790"/>
          <ac:spMkLst>
            <pc:docMk/>
            <pc:sldMk cId="271504854" sldId="290"/>
            <ac:spMk id="4" creationId="{349D51AD-D448-FA44-D74A-C93D578A8E38}"/>
          </ac:spMkLst>
        </pc:spChg>
      </pc:sldChg>
      <pc:sldChg chg="modSp mod">
        <pc:chgData name="Claire Pearce-Jones" userId="73033f3487635360" providerId="LiveId" clId="{DA781BE2-3D30-49BA-84B0-1B78EDB33D23}" dt="2025-06-02T17:50:58.277" v="77" actId="790"/>
        <pc:sldMkLst>
          <pc:docMk/>
          <pc:sldMk cId="491295044" sldId="291"/>
        </pc:sldMkLst>
        <pc:spChg chg="mod">
          <ac:chgData name="Claire Pearce-Jones" userId="73033f3487635360" providerId="LiveId" clId="{DA781BE2-3D30-49BA-84B0-1B78EDB33D23}" dt="2025-06-02T17:50:58.277" v="77" actId="790"/>
          <ac:spMkLst>
            <pc:docMk/>
            <pc:sldMk cId="491295044" sldId="291"/>
            <ac:spMk id="2" creationId="{04D8720C-76F9-0FC2-AB86-30C92652D2BC}"/>
          </ac:spMkLst>
        </pc:spChg>
        <pc:spChg chg="mod">
          <ac:chgData name="Claire Pearce-Jones" userId="73033f3487635360" providerId="LiveId" clId="{DA781BE2-3D30-49BA-84B0-1B78EDB33D23}" dt="2025-06-02T17:50:58.277" v="77" actId="790"/>
          <ac:spMkLst>
            <pc:docMk/>
            <pc:sldMk cId="491295044" sldId="291"/>
            <ac:spMk id="3" creationId="{21AD3BC3-129B-170F-068E-BFDA7B0A0D60}"/>
          </ac:spMkLst>
        </pc:spChg>
        <pc:spChg chg="mod">
          <ac:chgData name="Claire Pearce-Jones" userId="73033f3487635360" providerId="LiveId" clId="{DA781BE2-3D30-49BA-84B0-1B78EDB33D23}" dt="2025-06-02T17:50:58.277" v="77" actId="790"/>
          <ac:spMkLst>
            <pc:docMk/>
            <pc:sldMk cId="491295044" sldId="291"/>
            <ac:spMk id="4" creationId="{E77867B9-EB34-6230-2437-36A9851C8368}"/>
          </ac:spMkLst>
        </pc:spChg>
      </pc:sldChg>
      <pc:sldChg chg="addSp delSp modSp mod modClrScheme chgLayout">
        <pc:chgData name="Claire Pearce-Jones" userId="73033f3487635360" providerId="LiveId" clId="{DA781BE2-3D30-49BA-84B0-1B78EDB33D23}" dt="2025-06-02T18:18:01.089" v="205" actId="700"/>
        <pc:sldMkLst>
          <pc:docMk/>
          <pc:sldMk cId="2454265845" sldId="292"/>
        </pc:sldMkLst>
        <pc:spChg chg="mod ord">
          <ac:chgData name="Claire Pearce-Jones" userId="73033f3487635360" providerId="LiveId" clId="{DA781BE2-3D30-49BA-84B0-1B78EDB33D23}" dt="2025-06-02T18:18:01.089" v="205" actId="700"/>
          <ac:spMkLst>
            <pc:docMk/>
            <pc:sldMk cId="2454265845" sldId="292"/>
            <ac:spMk id="2" creationId="{1A2CEB8C-4426-94B0-7562-ADE680C4E3BA}"/>
          </ac:spMkLst>
        </pc:spChg>
        <pc:spChg chg="mod ord">
          <ac:chgData name="Claire Pearce-Jones" userId="73033f3487635360" providerId="LiveId" clId="{DA781BE2-3D30-49BA-84B0-1B78EDB33D23}" dt="2025-06-02T18:18:01.089" v="205" actId="700"/>
          <ac:spMkLst>
            <pc:docMk/>
            <pc:sldMk cId="2454265845" sldId="292"/>
            <ac:spMk id="3" creationId="{EF7C5C66-198E-26FB-6FF2-750AA08DDDA3}"/>
          </ac:spMkLst>
        </pc:spChg>
        <pc:spChg chg="mod ord">
          <ac:chgData name="Claire Pearce-Jones" userId="73033f3487635360" providerId="LiveId" clId="{DA781BE2-3D30-49BA-84B0-1B78EDB33D23}" dt="2025-06-02T18:18:01.089" v="205" actId="700"/>
          <ac:spMkLst>
            <pc:docMk/>
            <pc:sldMk cId="2454265845" sldId="292"/>
            <ac:spMk id="4" creationId="{DC52E9E1-8719-C583-731E-A6028B44E315}"/>
          </ac:spMkLst>
        </pc:spChg>
      </pc:sldChg>
      <pc:sldChg chg="modSp mod">
        <pc:chgData name="Claire Pearce-Jones" userId="73033f3487635360" providerId="LiveId" clId="{DA781BE2-3D30-49BA-84B0-1B78EDB33D23}" dt="2025-06-19T14:12:28.262" v="289" actId="1076"/>
        <pc:sldMkLst>
          <pc:docMk/>
          <pc:sldMk cId="1956184019" sldId="293"/>
        </pc:sldMkLst>
        <pc:spChg chg="mod">
          <ac:chgData name="Claire Pearce-Jones" userId="73033f3487635360" providerId="LiveId" clId="{DA781BE2-3D30-49BA-84B0-1B78EDB33D23}" dt="2025-06-19T14:12:28.262" v="289" actId="1076"/>
          <ac:spMkLst>
            <pc:docMk/>
            <pc:sldMk cId="1956184019" sldId="293"/>
            <ac:spMk id="2" creationId="{B6351450-8531-6C3A-1AF2-8A086F0B1377}"/>
          </ac:spMkLst>
        </pc:spChg>
        <pc:spChg chg="mod">
          <ac:chgData name="Claire Pearce-Jones" userId="73033f3487635360" providerId="LiveId" clId="{DA781BE2-3D30-49BA-84B0-1B78EDB33D23}" dt="2025-06-19T14:12:24.358" v="288" actId="1076"/>
          <ac:spMkLst>
            <pc:docMk/>
            <pc:sldMk cId="1956184019" sldId="293"/>
            <ac:spMk id="3" creationId="{64485E8A-3114-652B-79C8-EEA146EF44D0}"/>
          </ac:spMkLst>
        </pc:spChg>
        <pc:spChg chg="mod">
          <ac:chgData name="Claire Pearce-Jones" userId="73033f3487635360" providerId="LiveId" clId="{DA781BE2-3D30-49BA-84B0-1B78EDB33D23}" dt="2025-06-02T17:50:58.277" v="77" actId="790"/>
          <ac:spMkLst>
            <pc:docMk/>
            <pc:sldMk cId="1956184019" sldId="293"/>
            <ac:spMk id="4" creationId="{C0BDE94F-CE7B-3E54-5D8B-C4ED8F8FF8DD}"/>
          </ac:spMkLst>
        </pc:spChg>
      </pc:sldChg>
      <pc:sldChg chg="modSp mod">
        <pc:chgData name="Claire Pearce-Jones" userId="73033f3487635360" providerId="LiveId" clId="{DA781BE2-3D30-49BA-84B0-1B78EDB33D23}" dt="2025-06-19T14:12:37.358" v="290" actId="1076"/>
        <pc:sldMkLst>
          <pc:docMk/>
          <pc:sldMk cId="2219531468" sldId="294"/>
        </pc:sldMkLst>
        <pc:spChg chg="mod">
          <ac:chgData name="Claire Pearce-Jones" userId="73033f3487635360" providerId="LiveId" clId="{DA781BE2-3D30-49BA-84B0-1B78EDB33D23}" dt="2025-06-19T14:12:37.358" v="290" actId="1076"/>
          <ac:spMkLst>
            <pc:docMk/>
            <pc:sldMk cId="2219531468" sldId="294"/>
            <ac:spMk id="2" creationId="{CAD007C4-959F-BEA9-AFCE-62220986B9C8}"/>
          </ac:spMkLst>
        </pc:spChg>
        <pc:spChg chg="mod">
          <ac:chgData name="Claire Pearce-Jones" userId="73033f3487635360" providerId="LiveId" clId="{DA781BE2-3D30-49BA-84B0-1B78EDB33D23}" dt="2025-06-02T17:50:58.277" v="77" actId="790"/>
          <ac:spMkLst>
            <pc:docMk/>
            <pc:sldMk cId="2219531468" sldId="294"/>
            <ac:spMk id="3" creationId="{48520187-1F28-EE2C-DC8B-F774045A755C}"/>
          </ac:spMkLst>
        </pc:spChg>
        <pc:spChg chg="mod">
          <ac:chgData name="Claire Pearce-Jones" userId="73033f3487635360" providerId="LiveId" clId="{DA781BE2-3D30-49BA-84B0-1B78EDB33D23}" dt="2025-06-02T17:50:58.277" v="77" actId="790"/>
          <ac:spMkLst>
            <pc:docMk/>
            <pc:sldMk cId="2219531468" sldId="294"/>
            <ac:spMk id="4" creationId="{335BC09C-AD04-5F67-147B-B51BE0B6FC35}"/>
          </ac:spMkLst>
        </pc:spChg>
      </pc:sldChg>
      <pc:sldChg chg="modSp mod">
        <pc:chgData name="Claire Pearce-Jones" userId="73033f3487635360" providerId="LiveId" clId="{DA781BE2-3D30-49BA-84B0-1B78EDB33D23}" dt="2025-06-02T17:50:58.277" v="77" actId="790"/>
        <pc:sldMkLst>
          <pc:docMk/>
          <pc:sldMk cId="846594555" sldId="295"/>
        </pc:sldMkLst>
        <pc:spChg chg="mod">
          <ac:chgData name="Claire Pearce-Jones" userId="73033f3487635360" providerId="LiveId" clId="{DA781BE2-3D30-49BA-84B0-1B78EDB33D23}" dt="2025-06-02T17:50:58.277" v="77" actId="790"/>
          <ac:spMkLst>
            <pc:docMk/>
            <pc:sldMk cId="846594555" sldId="295"/>
            <ac:spMk id="2" creationId="{051A1561-A722-A41B-0307-A5B904C45192}"/>
          </ac:spMkLst>
        </pc:spChg>
        <pc:spChg chg="mod">
          <ac:chgData name="Claire Pearce-Jones" userId="73033f3487635360" providerId="LiveId" clId="{DA781BE2-3D30-49BA-84B0-1B78EDB33D23}" dt="2025-06-02T17:50:58.277" v="77" actId="790"/>
          <ac:spMkLst>
            <pc:docMk/>
            <pc:sldMk cId="846594555" sldId="295"/>
            <ac:spMk id="3" creationId="{8ED63831-D1DB-5D4F-9FC8-A2DE7695ECC0}"/>
          </ac:spMkLst>
        </pc:spChg>
        <pc:spChg chg="mod">
          <ac:chgData name="Claire Pearce-Jones" userId="73033f3487635360" providerId="LiveId" clId="{DA781BE2-3D30-49BA-84B0-1B78EDB33D23}" dt="2025-06-02T17:50:58.277" v="77" actId="790"/>
          <ac:spMkLst>
            <pc:docMk/>
            <pc:sldMk cId="846594555" sldId="295"/>
            <ac:spMk id="4" creationId="{B80002D2-A6F9-E895-F472-B4D5F7D57A59}"/>
          </ac:spMkLst>
        </pc:spChg>
      </pc:sldChg>
      <pc:sldChg chg="modSp mod">
        <pc:chgData name="Claire Pearce-Jones" userId="73033f3487635360" providerId="LiveId" clId="{DA781BE2-3D30-49BA-84B0-1B78EDB33D23}" dt="2025-06-02T17:50:58.277" v="77" actId="790"/>
        <pc:sldMkLst>
          <pc:docMk/>
          <pc:sldMk cId="36427359" sldId="296"/>
        </pc:sldMkLst>
        <pc:spChg chg="mod">
          <ac:chgData name="Claire Pearce-Jones" userId="73033f3487635360" providerId="LiveId" clId="{DA781BE2-3D30-49BA-84B0-1B78EDB33D23}" dt="2025-06-02T17:50:58.277" v="77" actId="790"/>
          <ac:spMkLst>
            <pc:docMk/>
            <pc:sldMk cId="36427359" sldId="296"/>
            <ac:spMk id="2" creationId="{7D41CCF8-11D0-4D45-B905-3260C05A15E3}"/>
          </ac:spMkLst>
        </pc:spChg>
        <pc:spChg chg="mod">
          <ac:chgData name="Claire Pearce-Jones" userId="73033f3487635360" providerId="LiveId" clId="{DA781BE2-3D30-49BA-84B0-1B78EDB33D23}" dt="2025-06-02T17:50:58.277" v="77" actId="790"/>
          <ac:spMkLst>
            <pc:docMk/>
            <pc:sldMk cId="36427359" sldId="296"/>
            <ac:spMk id="3" creationId="{D94A2C00-A915-8188-D38D-413C106A8FAC}"/>
          </ac:spMkLst>
        </pc:spChg>
        <pc:spChg chg="mod">
          <ac:chgData name="Claire Pearce-Jones" userId="73033f3487635360" providerId="LiveId" clId="{DA781BE2-3D30-49BA-84B0-1B78EDB33D23}" dt="2025-06-02T17:50:58.277" v="77" actId="790"/>
          <ac:spMkLst>
            <pc:docMk/>
            <pc:sldMk cId="36427359" sldId="296"/>
            <ac:spMk id="4" creationId="{14224CAF-3CDE-C5E8-05B6-B0AD05E62F7B}"/>
          </ac:spMkLst>
        </pc:spChg>
      </pc:sldChg>
      <pc:sldChg chg="modSp mod">
        <pc:chgData name="Claire Pearce-Jones" userId="73033f3487635360" providerId="LiveId" clId="{DA781BE2-3D30-49BA-84B0-1B78EDB33D23}" dt="2025-06-19T14:13:09.774" v="295" actId="14100"/>
        <pc:sldMkLst>
          <pc:docMk/>
          <pc:sldMk cId="4285184503" sldId="297"/>
        </pc:sldMkLst>
        <pc:spChg chg="mod">
          <ac:chgData name="Claire Pearce-Jones" userId="73033f3487635360" providerId="LiveId" clId="{DA781BE2-3D30-49BA-84B0-1B78EDB33D23}" dt="2025-06-19T14:13:03.095" v="293" actId="1076"/>
          <ac:spMkLst>
            <pc:docMk/>
            <pc:sldMk cId="4285184503" sldId="297"/>
            <ac:spMk id="2" creationId="{C570ADBF-4A05-6B2B-BAAD-B6FB19F8891F}"/>
          </ac:spMkLst>
        </pc:spChg>
        <pc:spChg chg="mod">
          <ac:chgData name="Claire Pearce-Jones" userId="73033f3487635360" providerId="LiveId" clId="{DA781BE2-3D30-49BA-84B0-1B78EDB33D23}" dt="2025-06-19T14:13:09.774" v="295" actId="14100"/>
          <ac:spMkLst>
            <pc:docMk/>
            <pc:sldMk cId="4285184503" sldId="297"/>
            <ac:spMk id="3" creationId="{D19AEACC-97DF-7918-FE1F-B20225AF0E7D}"/>
          </ac:spMkLst>
        </pc:spChg>
        <pc:spChg chg="mod">
          <ac:chgData name="Claire Pearce-Jones" userId="73033f3487635360" providerId="LiveId" clId="{DA781BE2-3D30-49BA-84B0-1B78EDB33D23}" dt="2025-06-02T17:50:58.277" v="77" actId="790"/>
          <ac:spMkLst>
            <pc:docMk/>
            <pc:sldMk cId="4285184503" sldId="297"/>
            <ac:spMk id="4" creationId="{21673A5C-97D4-B6B9-0DB9-76A4A3C5769F}"/>
          </ac:spMkLst>
        </pc:spChg>
      </pc:sldChg>
      <pc:sldChg chg="modSp mod">
        <pc:chgData name="Claire Pearce-Jones" userId="73033f3487635360" providerId="LiveId" clId="{DA781BE2-3D30-49BA-84B0-1B78EDB33D23}" dt="2025-06-19T14:13:29.170" v="298" actId="1076"/>
        <pc:sldMkLst>
          <pc:docMk/>
          <pc:sldMk cId="1301360494" sldId="298"/>
        </pc:sldMkLst>
        <pc:spChg chg="mod">
          <ac:chgData name="Claire Pearce-Jones" userId="73033f3487635360" providerId="LiveId" clId="{DA781BE2-3D30-49BA-84B0-1B78EDB33D23}" dt="2025-06-19T14:13:29.170" v="298" actId="1076"/>
          <ac:spMkLst>
            <pc:docMk/>
            <pc:sldMk cId="1301360494" sldId="298"/>
            <ac:spMk id="2" creationId="{19907E6F-FFFB-B454-ABD1-96A5A3E9768B}"/>
          </ac:spMkLst>
        </pc:spChg>
        <pc:spChg chg="mod">
          <ac:chgData name="Claire Pearce-Jones" userId="73033f3487635360" providerId="LiveId" clId="{DA781BE2-3D30-49BA-84B0-1B78EDB33D23}" dt="2025-06-19T14:13:26.250" v="297" actId="1076"/>
          <ac:spMkLst>
            <pc:docMk/>
            <pc:sldMk cId="1301360494" sldId="298"/>
            <ac:spMk id="3" creationId="{065E6AFB-5872-0A3B-C9BA-7A8DF535A50E}"/>
          </ac:spMkLst>
        </pc:spChg>
        <pc:spChg chg="mod">
          <ac:chgData name="Claire Pearce-Jones" userId="73033f3487635360" providerId="LiveId" clId="{DA781BE2-3D30-49BA-84B0-1B78EDB33D23}" dt="2025-06-02T17:50:58.277" v="77" actId="790"/>
          <ac:spMkLst>
            <pc:docMk/>
            <pc:sldMk cId="1301360494" sldId="298"/>
            <ac:spMk id="4" creationId="{40F94059-2425-0B5B-AB80-28B263AB5DB8}"/>
          </ac:spMkLst>
        </pc:spChg>
      </pc:sldChg>
      <pc:sldChg chg="modSp del mod">
        <pc:chgData name="Claire Pearce-Jones" userId="73033f3487635360" providerId="LiveId" clId="{DA781BE2-3D30-49BA-84B0-1B78EDB33D23}" dt="2025-06-02T18:01:44.894" v="176" actId="2696"/>
        <pc:sldMkLst>
          <pc:docMk/>
          <pc:sldMk cId="1323477411" sldId="299"/>
        </pc:sldMkLst>
      </pc:sldChg>
      <pc:sldChg chg="modSp mod">
        <pc:chgData name="Claire Pearce-Jones" userId="73033f3487635360" providerId="LiveId" clId="{DA781BE2-3D30-49BA-84B0-1B78EDB33D23}" dt="2025-06-02T18:19:32.134" v="229" actId="20577"/>
        <pc:sldMkLst>
          <pc:docMk/>
          <pc:sldMk cId="2701506756" sldId="300"/>
        </pc:sldMkLst>
        <pc:spChg chg="mod">
          <ac:chgData name="Claire Pearce-Jones" userId="73033f3487635360" providerId="LiveId" clId="{DA781BE2-3D30-49BA-84B0-1B78EDB33D23}" dt="2025-06-02T18:02:42.970" v="184" actId="20577"/>
          <ac:spMkLst>
            <pc:docMk/>
            <pc:sldMk cId="2701506756" sldId="300"/>
            <ac:spMk id="2" creationId="{7B7306DE-F2ED-A1ED-0705-5A14C6CE0887}"/>
          </ac:spMkLst>
        </pc:spChg>
        <pc:spChg chg="mod">
          <ac:chgData name="Claire Pearce-Jones" userId="73033f3487635360" providerId="LiveId" clId="{DA781BE2-3D30-49BA-84B0-1B78EDB33D23}" dt="2025-06-02T18:19:32.134" v="229" actId="20577"/>
          <ac:spMkLst>
            <pc:docMk/>
            <pc:sldMk cId="2701506756" sldId="300"/>
            <ac:spMk id="3" creationId="{86CC23B3-9156-7BEA-C321-D79791A56CF8}"/>
          </ac:spMkLst>
        </pc:spChg>
        <pc:spChg chg="mod">
          <ac:chgData name="Claire Pearce-Jones" userId="73033f3487635360" providerId="LiveId" clId="{DA781BE2-3D30-49BA-84B0-1B78EDB33D23}" dt="2025-06-02T17:50:58.277" v="77" actId="790"/>
          <ac:spMkLst>
            <pc:docMk/>
            <pc:sldMk cId="2701506756" sldId="300"/>
            <ac:spMk id="4" creationId="{25F7F70D-1755-0D32-4B0E-5299982D2912}"/>
          </ac:spMkLst>
        </pc:spChg>
      </pc:sldChg>
      <pc:sldChg chg="modSp del mod">
        <pc:chgData name="Claire Pearce-Jones" userId="73033f3487635360" providerId="LiveId" clId="{DA781BE2-3D30-49BA-84B0-1B78EDB33D23}" dt="2025-06-02T18:02:46.370" v="185" actId="2696"/>
        <pc:sldMkLst>
          <pc:docMk/>
          <pc:sldMk cId="2809120529" sldId="301"/>
        </pc:sldMkLst>
      </pc:sldChg>
      <pc:sldChg chg="modSp mod">
        <pc:chgData name="Claire Pearce-Jones" userId="73033f3487635360" providerId="LiveId" clId="{DA781BE2-3D30-49BA-84B0-1B78EDB33D23}" dt="2025-06-19T14:13:42.645" v="300" actId="255"/>
        <pc:sldMkLst>
          <pc:docMk/>
          <pc:sldMk cId="2732727791" sldId="302"/>
        </pc:sldMkLst>
        <pc:spChg chg="mod">
          <ac:chgData name="Claire Pearce-Jones" userId="73033f3487635360" providerId="LiveId" clId="{DA781BE2-3D30-49BA-84B0-1B78EDB33D23}" dt="2025-06-19T14:13:42.645" v="300" actId="255"/>
          <ac:spMkLst>
            <pc:docMk/>
            <pc:sldMk cId="2732727791" sldId="302"/>
            <ac:spMk id="2" creationId="{9C6D9BB3-89DD-C298-E82A-A5BDE466C28C}"/>
          </ac:spMkLst>
        </pc:spChg>
        <pc:spChg chg="mod">
          <ac:chgData name="Claire Pearce-Jones" userId="73033f3487635360" providerId="LiveId" clId="{DA781BE2-3D30-49BA-84B0-1B78EDB33D23}" dt="2025-06-02T17:50:58.277" v="77" actId="790"/>
          <ac:spMkLst>
            <pc:docMk/>
            <pc:sldMk cId="2732727791" sldId="302"/>
            <ac:spMk id="3" creationId="{5B7D971A-3A77-393A-76C9-A25245C3BE43}"/>
          </ac:spMkLst>
        </pc:spChg>
        <pc:spChg chg="mod">
          <ac:chgData name="Claire Pearce-Jones" userId="73033f3487635360" providerId="LiveId" clId="{DA781BE2-3D30-49BA-84B0-1B78EDB33D23}" dt="2025-06-02T17:50:58.277" v="77" actId="790"/>
          <ac:spMkLst>
            <pc:docMk/>
            <pc:sldMk cId="2732727791" sldId="302"/>
            <ac:spMk id="4" creationId="{23EA42DC-5EFE-7DC7-6A82-164FD67490D0}"/>
          </ac:spMkLst>
        </pc:spChg>
      </pc:sldChg>
      <pc:sldChg chg="modSp del mod">
        <pc:chgData name="Claire Pearce-Jones" userId="73033f3487635360" providerId="LiveId" clId="{DA781BE2-3D30-49BA-84B0-1B78EDB33D23}" dt="2025-06-02T17:50:33.119" v="75" actId="2696"/>
        <pc:sldMkLst>
          <pc:docMk/>
          <pc:sldMk cId="2309442953" sldId="303"/>
        </pc:sldMkLst>
      </pc:sldChg>
      <pc:sldChg chg="modSp mod">
        <pc:chgData name="Claire Pearce-Jones" userId="73033f3487635360" providerId="LiveId" clId="{DA781BE2-3D30-49BA-84B0-1B78EDB33D23}" dt="2025-06-02T17:51:21.131" v="79" actId="20577"/>
        <pc:sldMkLst>
          <pc:docMk/>
          <pc:sldMk cId="3423026303" sldId="304"/>
        </pc:sldMkLst>
        <pc:spChg chg="mod">
          <ac:chgData name="Claire Pearce-Jones" userId="73033f3487635360" providerId="LiveId" clId="{DA781BE2-3D30-49BA-84B0-1B78EDB33D23}" dt="2025-06-02T17:50:58.277" v="77" actId="790"/>
          <ac:spMkLst>
            <pc:docMk/>
            <pc:sldMk cId="3423026303" sldId="304"/>
            <ac:spMk id="2" creationId="{1799DDEE-D9FB-01C6-D1B7-0570CFE219B6}"/>
          </ac:spMkLst>
        </pc:spChg>
        <pc:spChg chg="mod">
          <ac:chgData name="Claire Pearce-Jones" userId="73033f3487635360" providerId="LiveId" clId="{DA781BE2-3D30-49BA-84B0-1B78EDB33D23}" dt="2025-06-02T17:51:21.131" v="79" actId="20577"/>
          <ac:spMkLst>
            <pc:docMk/>
            <pc:sldMk cId="3423026303" sldId="304"/>
            <ac:spMk id="3" creationId="{548198E4-C684-CD72-81B9-0AF78D78F044}"/>
          </ac:spMkLst>
        </pc:spChg>
        <pc:spChg chg="mod">
          <ac:chgData name="Claire Pearce-Jones" userId="73033f3487635360" providerId="LiveId" clId="{DA781BE2-3D30-49BA-84B0-1B78EDB33D23}" dt="2025-06-02T17:50:58.277" v="77" actId="790"/>
          <ac:spMkLst>
            <pc:docMk/>
            <pc:sldMk cId="3423026303" sldId="304"/>
            <ac:spMk id="4" creationId="{6A677374-9CF7-C979-9DF0-C97E7CBD41D4}"/>
          </ac:spMkLst>
        </pc:spChg>
      </pc:sldChg>
      <pc:sldChg chg="modSp mod">
        <pc:chgData name="Claire Pearce-Jones" userId="73033f3487635360" providerId="LiveId" clId="{DA781BE2-3D30-49BA-84B0-1B78EDB33D23}" dt="2025-06-02T17:52:07.502" v="87" actId="14100"/>
        <pc:sldMkLst>
          <pc:docMk/>
          <pc:sldMk cId="3255200400" sldId="305"/>
        </pc:sldMkLst>
        <pc:spChg chg="mod">
          <ac:chgData name="Claire Pearce-Jones" userId="73033f3487635360" providerId="LiveId" clId="{DA781BE2-3D30-49BA-84B0-1B78EDB33D23}" dt="2025-06-02T17:50:58.277" v="77" actId="790"/>
          <ac:spMkLst>
            <pc:docMk/>
            <pc:sldMk cId="3255200400" sldId="305"/>
            <ac:spMk id="2" creationId="{C9646996-504C-390A-4CE4-284F077979EB}"/>
          </ac:spMkLst>
        </pc:spChg>
        <pc:spChg chg="mod">
          <ac:chgData name="Claire Pearce-Jones" userId="73033f3487635360" providerId="LiveId" clId="{DA781BE2-3D30-49BA-84B0-1B78EDB33D23}" dt="2025-06-02T17:52:07.502" v="87" actId="14100"/>
          <ac:spMkLst>
            <pc:docMk/>
            <pc:sldMk cId="3255200400" sldId="305"/>
            <ac:spMk id="3" creationId="{6A87C4FA-0753-250C-A02E-0AB342A94FA1}"/>
          </ac:spMkLst>
        </pc:spChg>
        <pc:spChg chg="mod">
          <ac:chgData name="Claire Pearce-Jones" userId="73033f3487635360" providerId="LiveId" clId="{DA781BE2-3D30-49BA-84B0-1B78EDB33D23}" dt="2025-06-02T17:50:58.277" v="77" actId="790"/>
          <ac:spMkLst>
            <pc:docMk/>
            <pc:sldMk cId="3255200400" sldId="305"/>
            <ac:spMk id="4" creationId="{80F07964-A692-0580-067D-D4B0F47A2EC5}"/>
          </ac:spMkLst>
        </pc:spChg>
      </pc:sldChg>
      <pc:sldChg chg="modSp del mod">
        <pc:chgData name="Claire Pearce-Jones" userId="73033f3487635360" providerId="LiveId" clId="{DA781BE2-3D30-49BA-84B0-1B78EDB33D23}" dt="2025-06-02T17:52:12.906" v="88" actId="2696"/>
        <pc:sldMkLst>
          <pc:docMk/>
          <pc:sldMk cId="1570580960" sldId="306"/>
        </pc:sldMkLst>
      </pc:sldChg>
      <pc:sldChg chg="modSp mod">
        <pc:chgData name="Claire Pearce-Jones" userId="73033f3487635360" providerId="LiveId" clId="{DA781BE2-3D30-49BA-84B0-1B78EDB33D23}" dt="2025-06-19T14:13:58.301" v="302" actId="255"/>
        <pc:sldMkLst>
          <pc:docMk/>
          <pc:sldMk cId="3129899863" sldId="307"/>
        </pc:sldMkLst>
        <pc:spChg chg="mod">
          <ac:chgData name="Claire Pearce-Jones" userId="73033f3487635360" providerId="LiveId" clId="{DA781BE2-3D30-49BA-84B0-1B78EDB33D23}" dt="2025-06-19T14:13:58.301" v="302" actId="255"/>
          <ac:spMkLst>
            <pc:docMk/>
            <pc:sldMk cId="3129899863" sldId="307"/>
            <ac:spMk id="2" creationId="{4F14CB5B-A821-1F89-7BA5-2A4F5948E5D7}"/>
          </ac:spMkLst>
        </pc:spChg>
        <pc:spChg chg="mod">
          <ac:chgData name="Claire Pearce-Jones" userId="73033f3487635360" providerId="LiveId" clId="{DA781BE2-3D30-49BA-84B0-1B78EDB33D23}" dt="2025-06-02T17:52:21.549" v="90" actId="1076"/>
          <ac:spMkLst>
            <pc:docMk/>
            <pc:sldMk cId="3129899863" sldId="307"/>
            <ac:spMk id="3" creationId="{72243D82-F4AA-7A35-2B49-184A5DA8C9AA}"/>
          </ac:spMkLst>
        </pc:spChg>
        <pc:spChg chg="mod">
          <ac:chgData name="Claire Pearce-Jones" userId="73033f3487635360" providerId="LiveId" clId="{DA781BE2-3D30-49BA-84B0-1B78EDB33D23}" dt="2025-06-02T17:50:58.277" v="77" actId="790"/>
          <ac:spMkLst>
            <pc:docMk/>
            <pc:sldMk cId="3129899863" sldId="307"/>
            <ac:spMk id="4" creationId="{A2E94CFC-DC2E-24D7-C64D-50CDFC88F0B3}"/>
          </ac:spMkLst>
        </pc:spChg>
      </pc:sldChg>
      <pc:sldChg chg="modSp mod">
        <pc:chgData name="Claire Pearce-Jones" userId="73033f3487635360" providerId="LiveId" clId="{DA781BE2-3D30-49BA-84B0-1B78EDB33D23}" dt="2025-06-02T17:53:10.009" v="99" actId="14100"/>
        <pc:sldMkLst>
          <pc:docMk/>
          <pc:sldMk cId="825032588" sldId="308"/>
        </pc:sldMkLst>
        <pc:spChg chg="mod">
          <ac:chgData name="Claire Pearce-Jones" userId="73033f3487635360" providerId="LiveId" clId="{DA781BE2-3D30-49BA-84B0-1B78EDB33D23}" dt="2025-06-02T17:50:58.277" v="77" actId="790"/>
          <ac:spMkLst>
            <pc:docMk/>
            <pc:sldMk cId="825032588" sldId="308"/>
            <ac:spMk id="2" creationId="{4C35EB73-B294-EC8F-9D53-D348F8C786AA}"/>
          </ac:spMkLst>
        </pc:spChg>
        <pc:spChg chg="mod">
          <ac:chgData name="Claire Pearce-Jones" userId="73033f3487635360" providerId="LiveId" clId="{DA781BE2-3D30-49BA-84B0-1B78EDB33D23}" dt="2025-06-02T17:53:10.009" v="99" actId="14100"/>
          <ac:spMkLst>
            <pc:docMk/>
            <pc:sldMk cId="825032588" sldId="308"/>
            <ac:spMk id="3" creationId="{CCF3C732-89AD-E666-0BC8-724FD43EF014}"/>
          </ac:spMkLst>
        </pc:spChg>
        <pc:spChg chg="mod">
          <ac:chgData name="Claire Pearce-Jones" userId="73033f3487635360" providerId="LiveId" clId="{DA781BE2-3D30-49BA-84B0-1B78EDB33D23}" dt="2025-06-02T17:50:58.277" v="77" actId="790"/>
          <ac:spMkLst>
            <pc:docMk/>
            <pc:sldMk cId="825032588" sldId="308"/>
            <ac:spMk id="4" creationId="{A5A726D6-B9D0-6E6A-C476-0D5FC6973580}"/>
          </ac:spMkLst>
        </pc:spChg>
      </pc:sldChg>
      <pc:sldChg chg="modSp del mod">
        <pc:chgData name="Claire Pearce-Jones" userId="73033f3487635360" providerId="LiveId" clId="{DA781BE2-3D30-49BA-84B0-1B78EDB33D23}" dt="2025-06-02T17:53:17.033" v="100" actId="2696"/>
        <pc:sldMkLst>
          <pc:docMk/>
          <pc:sldMk cId="1423142568" sldId="309"/>
        </pc:sldMkLst>
      </pc:sldChg>
      <pc:sldChg chg="modSp mod">
        <pc:chgData name="Claire Pearce-Jones" userId="73033f3487635360" providerId="LiveId" clId="{DA781BE2-3D30-49BA-84B0-1B78EDB33D23}" dt="2025-06-02T17:53:59.660" v="110" actId="14100"/>
        <pc:sldMkLst>
          <pc:docMk/>
          <pc:sldMk cId="4160432179" sldId="310"/>
        </pc:sldMkLst>
        <pc:spChg chg="mod">
          <ac:chgData name="Claire Pearce-Jones" userId="73033f3487635360" providerId="LiveId" clId="{DA781BE2-3D30-49BA-84B0-1B78EDB33D23}" dt="2025-06-02T17:53:40.537" v="105" actId="27636"/>
          <ac:spMkLst>
            <pc:docMk/>
            <pc:sldMk cId="4160432179" sldId="310"/>
            <ac:spMk id="2" creationId="{AE7439B0-FC2F-90F4-DCC4-910E4F073441}"/>
          </ac:spMkLst>
        </pc:spChg>
        <pc:spChg chg="mod">
          <ac:chgData name="Claire Pearce-Jones" userId="73033f3487635360" providerId="LiveId" clId="{DA781BE2-3D30-49BA-84B0-1B78EDB33D23}" dt="2025-06-02T17:53:59.660" v="110" actId="14100"/>
          <ac:spMkLst>
            <pc:docMk/>
            <pc:sldMk cId="4160432179" sldId="310"/>
            <ac:spMk id="3" creationId="{8E5F13E4-314B-CCC4-6B04-411868BC4560}"/>
          </ac:spMkLst>
        </pc:spChg>
        <pc:spChg chg="mod">
          <ac:chgData name="Claire Pearce-Jones" userId="73033f3487635360" providerId="LiveId" clId="{DA781BE2-3D30-49BA-84B0-1B78EDB33D23}" dt="2025-06-02T17:50:58.277" v="77" actId="790"/>
          <ac:spMkLst>
            <pc:docMk/>
            <pc:sldMk cId="4160432179" sldId="310"/>
            <ac:spMk id="4" creationId="{C89A4379-10F2-F14C-AA41-EF73404ACB8A}"/>
          </ac:spMkLst>
        </pc:spChg>
      </pc:sldChg>
      <pc:sldChg chg="modSp del mod">
        <pc:chgData name="Claire Pearce-Jones" userId="73033f3487635360" providerId="LiveId" clId="{DA781BE2-3D30-49BA-84B0-1B78EDB33D23}" dt="2025-06-02T17:54:09.200" v="111" actId="2696"/>
        <pc:sldMkLst>
          <pc:docMk/>
          <pc:sldMk cId="3861930198" sldId="311"/>
        </pc:sldMkLst>
      </pc:sldChg>
      <pc:sldChg chg="modSp mod">
        <pc:chgData name="Claire Pearce-Jones" userId="73033f3487635360" providerId="LiveId" clId="{DA781BE2-3D30-49BA-84B0-1B78EDB33D23}" dt="2025-06-02T17:54:26.216" v="114" actId="20577"/>
        <pc:sldMkLst>
          <pc:docMk/>
          <pc:sldMk cId="35040648" sldId="312"/>
        </pc:sldMkLst>
        <pc:spChg chg="mod">
          <ac:chgData name="Claire Pearce-Jones" userId="73033f3487635360" providerId="LiveId" clId="{DA781BE2-3D30-49BA-84B0-1B78EDB33D23}" dt="2025-06-02T17:54:26.216" v="114" actId="20577"/>
          <ac:spMkLst>
            <pc:docMk/>
            <pc:sldMk cId="35040648" sldId="312"/>
            <ac:spMk id="2" creationId="{E2CCA9EE-53CA-3848-B9ED-58290F3A9680}"/>
          </ac:spMkLst>
        </pc:spChg>
        <pc:spChg chg="mod">
          <ac:chgData name="Claire Pearce-Jones" userId="73033f3487635360" providerId="LiveId" clId="{DA781BE2-3D30-49BA-84B0-1B78EDB33D23}" dt="2025-06-02T17:54:22.725" v="113" actId="1076"/>
          <ac:spMkLst>
            <pc:docMk/>
            <pc:sldMk cId="35040648" sldId="312"/>
            <ac:spMk id="3" creationId="{1A77EFF4-011E-8021-2628-6CD3D869964D}"/>
          </ac:spMkLst>
        </pc:spChg>
        <pc:spChg chg="mod">
          <ac:chgData name="Claire Pearce-Jones" userId="73033f3487635360" providerId="LiveId" clId="{DA781BE2-3D30-49BA-84B0-1B78EDB33D23}" dt="2025-06-02T17:50:58.277" v="77" actId="790"/>
          <ac:spMkLst>
            <pc:docMk/>
            <pc:sldMk cId="35040648" sldId="312"/>
            <ac:spMk id="4" creationId="{93A9EBC7-3009-5F0B-AF30-239EF41A503D}"/>
          </ac:spMkLst>
        </pc:spChg>
      </pc:sldChg>
      <pc:sldChg chg="modSp mod">
        <pc:chgData name="Claire Pearce-Jones" userId="73033f3487635360" providerId="LiveId" clId="{DA781BE2-3D30-49BA-84B0-1B78EDB33D23}" dt="2025-06-02T18:20:15.407" v="242" actId="207"/>
        <pc:sldMkLst>
          <pc:docMk/>
          <pc:sldMk cId="2886629995" sldId="313"/>
        </pc:sldMkLst>
        <pc:spChg chg="mod">
          <ac:chgData name="Claire Pearce-Jones" userId="73033f3487635360" providerId="LiveId" clId="{DA781BE2-3D30-49BA-84B0-1B78EDB33D23}" dt="2025-06-02T17:50:58.277" v="77" actId="790"/>
          <ac:spMkLst>
            <pc:docMk/>
            <pc:sldMk cId="2886629995" sldId="313"/>
            <ac:spMk id="2" creationId="{3093F3B3-3493-2E1F-FBF8-4BC159A8205C}"/>
          </ac:spMkLst>
        </pc:spChg>
        <pc:spChg chg="mod">
          <ac:chgData name="Claire Pearce-Jones" userId="73033f3487635360" providerId="LiveId" clId="{DA781BE2-3D30-49BA-84B0-1B78EDB33D23}" dt="2025-06-02T18:20:15.407" v="242" actId="207"/>
          <ac:spMkLst>
            <pc:docMk/>
            <pc:sldMk cId="2886629995" sldId="313"/>
            <ac:spMk id="3" creationId="{DD536A0B-C458-5802-ED8F-C1F317EB71A2}"/>
          </ac:spMkLst>
        </pc:spChg>
        <pc:spChg chg="mod">
          <ac:chgData name="Claire Pearce-Jones" userId="73033f3487635360" providerId="LiveId" clId="{DA781BE2-3D30-49BA-84B0-1B78EDB33D23}" dt="2025-06-02T17:50:58.277" v="77" actId="790"/>
          <ac:spMkLst>
            <pc:docMk/>
            <pc:sldMk cId="2886629995" sldId="313"/>
            <ac:spMk id="4" creationId="{FB20CD06-471E-B946-A4C6-E2B3C3816324}"/>
          </ac:spMkLst>
        </pc:spChg>
      </pc:sldChg>
      <pc:sldChg chg="modSp mod">
        <pc:chgData name="Claire Pearce-Jones" userId="73033f3487635360" providerId="LiveId" clId="{DA781BE2-3D30-49BA-84B0-1B78EDB33D23}" dt="2025-06-02T17:55:32.848" v="117" actId="6549"/>
        <pc:sldMkLst>
          <pc:docMk/>
          <pc:sldMk cId="1374881367" sldId="314"/>
        </pc:sldMkLst>
        <pc:spChg chg="mod">
          <ac:chgData name="Claire Pearce-Jones" userId="73033f3487635360" providerId="LiveId" clId="{DA781BE2-3D30-49BA-84B0-1B78EDB33D23}" dt="2025-06-02T17:50:58.277" v="77" actId="790"/>
          <ac:spMkLst>
            <pc:docMk/>
            <pc:sldMk cId="1374881367" sldId="314"/>
            <ac:spMk id="2" creationId="{89BB80E9-9395-B4F8-A985-589DF6475614}"/>
          </ac:spMkLst>
        </pc:spChg>
        <pc:spChg chg="mod">
          <ac:chgData name="Claire Pearce-Jones" userId="73033f3487635360" providerId="LiveId" clId="{DA781BE2-3D30-49BA-84B0-1B78EDB33D23}" dt="2025-06-02T17:55:32.848" v="117" actId="6549"/>
          <ac:spMkLst>
            <pc:docMk/>
            <pc:sldMk cId="1374881367" sldId="314"/>
            <ac:spMk id="3" creationId="{BE92314B-55D8-05A7-8B5D-4F521F3EA0AF}"/>
          </ac:spMkLst>
        </pc:spChg>
        <pc:spChg chg="mod">
          <ac:chgData name="Claire Pearce-Jones" userId="73033f3487635360" providerId="LiveId" clId="{DA781BE2-3D30-49BA-84B0-1B78EDB33D23}" dt="2025-06-02T17:50:58.277" v="77" actId="790"/>
          <ac:spMkLst>
            <pc:docMk/>
            <pc:sldMk cId="1374881367" sldId="314"/>
            <ac:spMk id="4" creationId="{B438271C-C775-F657-7F20-B6930A113C95}"/>
          </ac:spMkLst>
        </pc:spChg>
      </pc:sldChg>
      <pc:sldChg chg="modSp mod">
        <pc:chgData name="Claire Pearce-Jones" userId="73033f3487635360" providerId="LiveId" clId="{DA781BE2-3D30-49BA-84B0-1B78EDB33D23}" dt="2025-06-19T14:10:30.497" v="283" actId="1076"/>
        <pc:sldMkLst>
          <pc:docMk/>
          <pc:sldMk cId="829394652" sldId="315"/>
        </pc:sldMkLst>
        <pc:spChg chg="mod">
          <ac:chgData name="Claire Pearce-Jones" userId="73033f3487635360" providerId="LiveId" clId="{DA781BE2-3D30-49BA-84B0-1B78EDB33D23}" dt="2025-06-19T14:10:26.784" v="282" actId="1076"/>
          <ac:spMkLst>
            <pc:docMk/>
            <pc:sldMk cId="829394652" sldId="315"/>
            <ac:spMk id="2" creationId="{E8C89032-5BC4-9777-FD74-090C7D23ABCF}"/>
          </ac:spMkLst>
        </pc:spChg>
        <pc:spChg chg="mod">
          <ac:chgData name="Claire Pearce-Jones" userId="73033f3487635360" providerId="LiveId" clId="{DA781BE2-3D30-49BA-84B0-1B78EDB33D23}" dt="2025-06-19T14:10:30.497" v="283" actId="1076"/>
          <ac:spMkLst>
            <pc:docMk/>
            <pc:sldMk cId="829394652" sldId="315"/>
            <ac:spMk id="3" creationId="{3CA0E283-5A30-5E50-BB69-D0B5BC47EA3B}"/>
          </ac:spMkLst>
        </pc:spChg>
        <pc:spChg chg="mod">
          <ac:chgData name="Claire Pearce-Jones" userId="73033f3487635360" providerId="LiveId" clId="{DA781BE2-3D30-49BA-84B0-1B78EDB33D23}" dt="2025-06-02T17:50:58.277" v="77" actId="790"/>
          <ac:spMkLst>
            <pc:docMk/>
            <pc:sldMk cId="829394652" sldId="315"/>
            <ac:spMk id="4" creationId="{1E6C77D0-4F8F-0A30-1647-0B7725607E53}"/>
          </ac:spMkLst>
        </pc:spChg>
      </pc:sldChg>
      <pc:sldChg chg="modSp mod modNotesTx">
        <pc:chgData name="Claire Pearce-Jones" userId="73033f3487635360" providerId="LiveId" clId="{DA781BE2-3D30-49BA-84B0-1B78EDB33D23}" dt="2025-06-19T14:10:40.180" v="285" actId="1076"/>
        <pc:sldMkLst>
          <pc:docMk/>
          <pc:sldMk cId="3248391950" sldId="316"/>
        </pc:sldMkLst>
        <pc:spChg chg="mod">
          <ac:chgData name="Claire Pearce-Jones" userId="73033f3487635360" providerId="LiveId" clId="{DA781BE2-3D30-49BA-84B0-1B78EDB33D23}" dt="2025-06-19T14:10:40.180" v="285" actId="1076"/>
          <ac:spMkLst>
            <pc:docMk/>
            <pc:sldMk cId="3248391950" sldId="316"/>
            <ac:spMk id="2" creationId="{D1BC0AB4-5163-0FF9-D7B6-457122FD109D}"/>
          </ac:spMkLst>
        </pc:spChg>
        <pc:spChg chg="mod">
          <ac:chgData name="Claire Pearce-Jones" userId="73033f3487635360" providerId="LiveId" clId="{DA781BE2-3D30-49BA-84B0-1B78EDB33D23}" dt="2025-06-19T14:10:36.872" v="284" actId="1076"/>
          <ac:spMkLst>
            <pc:docMk/>
            <pc:sldMk cId="3248391950" sldId="316"/>
            <ac:spMk id="3" creationId="{AF49E262-B0D5-B41A-FCD9-8E92FDF0110B}"/>
          </ac:spMkLst>
        </pc:spChg>
        <pc:spChg chg="mod">
          <ac:chgData name="Claire Pearce-Jones" userId="73033f3487635360" providerId="LiveId" clId="{DA781BE2-3D30-49BA-84B0-1B78EDB33D23}" dt="2025-06-02T17:50:58.277" v="77" actId="790"/>
          <ac:spMkLst>
            <pc:docMk/>
            <pc:sldMk cId="3248391950" sldId="316"/>
            <ac:spMk id="4" creationId="{B5FE4BD4-2FE5-21B5-3233-329BB174CC00}"/>
          </ac:spMkLst>
        </pc:spChg>
      </pc:sldChg>
      <pc:sldChg chg="modSp mod">
        <pc:chgData name="Claire Pearce-Jones" userId="73033f3487635360" providerId="LiveId" clId="{DA781BE2-3D30-49BA-84B0-1B78EDB33D23}" dt="2025-06-19T14:14:17.253" v="303" actId="14100"/>
        <pc:sldMkLst>
          <pc:docMk/>
          <pc:sldMk cId="1217562341" sldId="317"/>
        </pc:sldMkLst>
        <pc:spChg chg="mod">
          <ac:chgData name="Claire Pearce-Jones" userId="73033f3487635360" providerId="LiveId" clId="{DA781BE2-3D30-49BA-84B0-1B78EDB33D23}" dt="2025-06-19T14:14:17.253" v="303" actId="14100"/>
          <ac:spMkLst>
            <pc:docMk/>
            <pc:sldMk cId="1217562341" sldId="317"/>
            <ac:spMk id="2" creationId="{6277BA79-67D6-30C3-D194-9D233725C035}"/>
          </ac:spMkLst>
        </pc:spChg>
        <pc:spChg chg="mod">
          <ac:chgData name="Claire Pearce-Jones" userId="73033f3487635360" providerId="LiveId" clId="{DA781BE2-3D30-49BA-84B0-1B78EDB33D23}" dt="2025-06-19T14:10:48.303" v="286" actId="1076"/>
          <ac:spMkLst>
            <pc:docMk/>
            <pc:sldMk cId="1217562341" sldId="317"/>
            <ac:spMk id="3" creationId="{A5B7D553-9FE6-BE1F-93B9-D7F604C9C2A9}"/>
          </ac:spMkLst>
        </pc:spChg>
        <pc:spChg chg="mod">
          <ac:chgData name="Claire Pearce-Jones" userId="73033f3487635360" providerId="LiveId" clId="{DA781BE2-3D30-49BA-84B0-1B78EDB33D23}" dt="2025-06-02T17:50:58.277" v="77" actId="790"/>
          <ac:spMkLst>
            <pc:docMk/>
            <pc:sldMk cId="1217562341" sldId="317"/>
            <ac:spMk id="4" creationId="{F747FC0E-0DEE-7FC8-4BFC-260D8E511CAF}"/>
          </ac:spMkLst>
        </pc:spChg>
      </pc:sldChg>
      <pc:sldChg chg="modSp mod">
        <pc:chgData name="Claire Pearce-Jones" userId="73033f3487635360" providerId="LiveId" clId="{DA781BE2-3D30-49BA-84B0-1B78EDB33D23}" dt="2025-06-02T17:58:57.892" v="156" actId="20577"/>
        <pc:sldMkLst>
          <pc:docMk/>
          <pc:sldMk cId="2457329682" sldId="318"/>
        </pc:sldMkLst>
        <pc:spChg chg="mod">
          <ac:chgData name="Claire Pearce-Jones" userId="73033f3487635360" providerId="LiveId" clId="{DA781BE2-3D30-49BA-84B0-1B78EDB33D23}" dt="2025-06-02T17:58:57.892" v="156" actId="20577"/>
          <ac:spMkLst>
            <pc:docMk/>
            <pc:sldMk cId="2457329682" sldId="318"/>
            <ac:spMk id="2" creationId="{1336B2DB-4A65-6CE0-52CC-8414B3C7CB1D}"/>
          </ac:spMkLst>
        </pc:spChg>
        <pc:spChg chg="mod">
          <ac:chgData name="Claire Pearce-Jones" userId="73033f3487635360" providerId="LiveId" clId="{DA781BE2-3D30-49BA-84B0-1B78EDB33D23}" dt="2025-06-02T17:58:52.060" v="152" actId="20577"/>
          <ac:spMkLst>
            <pc:docMk/>
            <pc:sldMk cId="2457329682" sldId="318"/>
            <ac:spMk id="3" creationId="{C3AB9734-BC2D-8D54-FA71-96C3BA0E639F}"/>
          </ac:spMkLst>
        </pc:spChg>
        <pc:spChg chg="mod">
          <ac:chgData name="Claire Pearce-Jones" userId="73033f3487635360" providerId="LiveId" clId="{DA781BE2-3D30-49BA-84B0-1B78EDB33D23}" dt="2025-06-02T17:50:58.277" v="77" actId="790"/>
          <ac:spMkLst>
            <pc:docMk/>
            <pc:sldMk cId="2457329682" sldId="318"/>
            <ac:spMk id="4" creationId="{8EDFFD37-7E1A-7D1C-E124-298A6747B026}"/>
          </ac:spMkLst>
        </pc:spChg>
      </pc:sldChg>
      <pc:sldChg chg="modSp mod">
        <pc:chgData name="Claire Pearce-Jones" userId="73033f3487635360" providerId="LiveId" clId="{DA781BE2-3D30-49BA-84B0-1B78EDB33D23}" dt="2025-06-02T18:04:25.236" v="192" actId="1076"/>
        <pc:sldMkLst>
          <pc:docMk/>
          <pc:sldMk cId="2039732640" sldId="319"/>
        </pc:sldMkLst>
        <pc:spChg chg="mod">
          <ac:chgData name="Claire Pearce-Jones" userId="73033f3487635360" providerId="LiveId" clId="{DA781BE2-3D30-49BA-84B0-1B78EDB33D23}" dt="2025-06-02T17:59:07.594" v="160" actId="20577"/>
          <ac:spMkLst>
            <pc:docMk/>
            <pc:sldMk cId="2039732640" sldId="319"/>
            <ac:spMk id="2" creationId="{27479B55-7A2B-8C13-D0AE-7F4A78124E24}"/>
          </ac:spMkLst>
        </pc:spChg>
        <pc:spChg chg="mod">
          <ac:chgData name="Claire Pearce-Jones" userId="73033f3487635360" providerId="LiveId" clId="{DA781BE2-3D30-49BA-84B0-1B78EDB33D23}" dt="2025-06-02T18:04:25.236" v="192" actId="1076"/>
          <ac:spMkLst>
            <pc:docMk/>
            <pc:sldMk cId="2039732640" sldId="319"/>
            <ac:spMk id="3" creationId="{F5234945-DD04-239B-CB77-4B609699AD89}"/>
          </ac:spMkLst>
        </pc:spChg>
        <pc:spChg chg="mod">
          <ac:chgData name="Claire Pearce-Jones" userId="73033f3487635360" providerId="LiveId" clId="{DA781BE2-3D30-49BA-84B0-1B78EDB33D23}" dt="2025-06-02T17:50:58.277" v="77" actId="790"/>
          <ac:spMkLst>
            <pc:docMk/>
            <pc:sldMk cId="2039732640" sldId="319"/>
            <ac:spMk id="4" creationId="{9382535F-C9EA-8A15-FFF1-EDA52CAC0036}"/>
          </ac:spMkLst>
        </pc:spChg>
      </pc:sldChg>
      <pc:sldChg chg="addSp modSp mod modClrScheme chgLayout">
        <pc:chgData name="Claire Pearce-Jones" userId="73033f3487635360" providerId="LiveId" clId="{DA781BE2-3D30-49BA-84B0-1B78EDB33D23}" dt="2025-06-03T12:20:07.322" v="259" actId="6549"/>
        <pc:sldMkLst>
          <pc:docMk/>
          <pc:sldMk cId="3760028996" sldId="322"/>
        </pc:sldMkLst>
        <pc:spChg chg="mod ord">
          <ac:chgData name="Claire Pearce-Jones" userId="73033f3487635360" providerId="LiveId" clId="{DA781BE2-3D30-49BA-84B0-1B78EDB33D23}" dt="2025-06-02T18:20:43.573" v="243" actId="700"/>
          <ac:spMkLst>
            <pc:docMk/>
            <pc:sldMk cId="3760028996" sldId="322"/>
            <ac:spMk id="2" creationId="{412A956A-675A-05A8-E09F-B7D16DF1CBD2}"/>
          </ac:spMkLst>
        </pc:spChg>
        <pc:spChg chg="mod ord">
          <ac:chgData name="Claire Pearce-Jones" userId="73033f3487635360" providerId="LiveId" clId="{DA781BE2-3D30-49BA-84B0-1B78EDB33D23}" dt="2025-06-02T18:20:43.573" v="243" actId="700"/>
          <ac:spMkLst>
            <pc:docMk/>
            <pc:sldMk cId="3760028996" sldId="322"/>
            <ac:spMk id="3" creationId="{19149C1D-8B5B-758F-2E51-2C40E6EECCCB}"/>
          </ac:spMkLst>
        </pc:spChg>
        <pc:spChg chg="mod ord">
          <ac:chgData name="Claire Pearce-Jones" userId="73033f3487635360" providerId="LiveId" clId="{DA781BE2-3D30-49BA-84B0-1B78EDB33D23}" dt="2025-06-02T18:20:43.573" v="243" actId="700"/>
          <ac:spMkLst>
            <pc:docMk/>
            <pc:sldMk cId="3760028996" sldId="322"/>
            <ac:spMk id="4" creationId="{821B7C64-9C31-27E4-9936-AE9C17482A1D}"/>
          </ac:spMkLst>
        </pc:spChg>
        <pc:spChg chg="add mod ord">
          <ac:chgData name="Claire Pearce-Jones" userId="73033f3487635360" providerId="LiveId" clId="{DA781BE2-3D30-49BA-84B0-1B78EDB33D23}" dt="2025-06-03T12:20:07.322" v="259" actId="6549"/>
          <ac:spMkLst>
            <pc:docMk/>
            <pc:sldMk cId="3760028996" sldId="322"/>
            <ac:spMk id="5" creationId="{5E07C418-7F84-CA85-AA8B-A7BAA175CCA5}"/>
          </ac:spMkLst>
        </pc:spChg>
      </pc:sldChg>
      <pc:sldChg chg="modSp del mod">
        <pc:chgData name="Claire Pearce-Jones" userId="73033f3487635360" providerId="LiveId" clId="{DA781BE2-3D30-49BA-84B0-1B78EDB33D23}" dt="2025-06-02T17:58:05.365" v="147" actId="2696"/>
        <pc:sldMkLst>
          <pc:docMk/>
          <pc:sldMk cId="688816281" sldId="323"/>
        </pc:sldMkLst>
      </pc:sldChg>
      <pc:sldMasterChg chg="modSp mod modSldLayout">
        <pc:chgData name="Claire Pearce-Jones" userId="73033f3487635360" providerId="LiveId" clId="{DA781BE2-3D30-49BA-84B0-1B78EDB33D23}" dt="2025-06-02T17:44:42.227" v="35" actId="14100"/>
        <pc:sldMasterMkLst>
          <pc:docMk/>
          <pc:sldMasterMk cId="824286583" sldId="2147483672"/>
        </pc:sldMasterMkLst>
        <pc:spChg chg="mod">
          <ac:chgData name="Claire Pearce-Jones" userId="73033f3487635360" providerId="LiveId" clId="{DA781BE2-3D30-49BA-84B0-1B78EDB33D23}" dt="2025-06-02T17:43:45.549" v="10" actId="1076"/>
          <ac:spMkLst>
            <pc:docMk/>
            <pc:sldMasterMk cId="824286583" sldId="2147483672"/>
            <ac:spMk id="3" creationId="{00000000-0000-0000-0000-000000000000}"/>
          </ac:spMkLst>
        </pc:spChg>
        <pc:spChg chg="mod">
          <ac:chgData name="Claire Pearce-Jones" userId="73033f3487635360" providerId="LiveId" clId="{DA781BE2-3D30-49BA-84B0-1B78EDB33D23}" dt="2025-06-02T17:43:42.541" v="9" actId="14100"/>
          <ac:spMkLst>
            <pc:docMk/>
            <pc:sldMasterMk cId="824286583" sldId="2147483672"/>
            <ac:spMk id="7" creationId="{5FE0213C-B1C5-B247-8002-3A869AE61478}"/>
          </ac:spMkLst>
        </pc:spChg>
        <pc:sldLayoutChg chg="modSp mod">
          <pc:chgData name="Claire Pearce-Jones" userId="73033f3487635360" providerId="LiveId" clId="{DA781BE2-3D30-49BA-84B0-1B78EDB33D23}" dt="2025-06-02T17:44:03.342" v="28" actId="1076"/>
          <pc:sldLayoutMkLst>
            <pc:docMk/>
            <pc:sldMasterMk cId="824286583" sldId="2147483672"/>
            <pc:sldLayoutMk cId="1957932404" sldId="2147483674"/>
          </pc:sldLayoutMkLst>
          <pc:spChg chg="mod">
            <ac:chgData name="Claire Pearce-Jones" userId="73033f3487635360" providerId="LiveId" clId="{DA781BE2-3D30-49BA-84B0-1B78EDB33D23}" dt="2025-06-02T17:43:58.006" v="11" actId="14100"/>
            <ac:spMkLst>
              <pc:docMk/>
              <pc:sldMasterMk cId="824286583" sldId="2147483672"/>
              <pc:sldLayoutMk cId="1957932404" sldId="2147483674"/>
              <ac:spMk id="2" creationId="{00000000-0000-0000-0000-000000000000}"/>
            </ac:spMkLst>
          </pc:spChg>
          <pc:spChg chg="mod">
            <ac:chgData name="Claire Pearce-Jones" userId="73033f3487635360" providerId="LiveId" clId="{DA781BE2-3D30-49BA-84B0-1B78EDB33D23}" dt="2025-06-02T17:44:03.342" v="28" actId="1076"/>
            <ac:spMkLst>
              <pc:docMk/>
              <pc:sldMasterMk cId="824286583" sldId="2147483672"/>
              <pc:sldLayoutMk cId="1957932404" sldId="2147483674"/>
              <ac:spMk id="3" creationId="{00000000-0000-0000-0000-000000000000}"/>
            </ac:spMkLst>
          </pc:spChg>
        </pc:sldLayoutChg>
        <pc:sldLayoutChg chg="modSp mod">
          <pc:chgData name="Claire Pearce-Jones" userId="73033f3487635360" providerId="LiveId" clId="{DA781BE2-3D30-49BA-84B0-1B78EDB33D23}" dt="2025-06-02T17:44:28.085" v="33" actId="14100"/>
          <pc:sldLayoutMkLst>
            <pc:docMk/>
            <pc:sldMasterMk cId="824286583" sldId="2147483672"/>
            <pc:sldLayoutMk cId="3514124350" sldId="2147483676"/>
          </pc:sldLayoutMkLst>
          <pc:spChg chg="mod">
            <ac:chgData name="Claire Pearce-Jones" userId="73033f3487635360" providerId="LiveId" clId="{DA781BE2-3D30-49BA-84B0-1B78EDB33D23}" dt="2025-06-02T17:44:12.141" v="29" actId="14100"/>
            <ac:spMkLst>
              <pc:docMk/>
              <pc:sldMasterMk cId="824286583" sldId="2147483672"/>
              <pc:sldLayoutMk cId="3514124350" sldId="2147483676"/>
              <ac:spMk id="2" creationId="{00000000-0000-0000-0000-000000000000}"/>
            </ac:spMkLst>
          </pc:spChg>
          <pc:spChg chg="mod">
            <ac:chgData name="Claire Pearce-Jones" userId="73033f3487635360" providerId="LiveId" clId="{DA781BE2-3D30-49BA-84B0-1B78EDB33D23}" dt="2025-06-02T17:44:25.141" v="32" actId="14100"/>
            <ac:spMkLst>
              <pc:docMk/>
              <pc:sldMasterMk cId="824286583" sldId="2147483672"/>
              <pc:sldLayoutMk cId="3514124350" sldId="2147483676"/>
              <ac:spMk id="3" creationId="{00000000-0000-0000-0000-000000000000}"/>
            </ac:spMkLst>
          </pc:spChg>
          <pc:spChg chg="mod">
            <ac:chgData name="Claire Pearce-Jones" userId="73033f3487635360" providerId="LiveId" clId="{DA781BE2-3D30-49BA-84B0-1B78EDB33D23}" dt="2025-06-02T17:44:28.085" v="33" actId="14100"/>
            <ac:spMkLst>
              <pc:docMk/>
              <pc:sldMasterMk cId="824286583" sldId="2147483672"/>
              <pc:sldLayoutMk cId="3514124350" sldId="2147483676"/>
              <ac:spMk id="4" creationId="{00000000-0000-0000-0000-000000000000}"/>
            </ac:spMkLst>
          </pc:spChg>
        </pc:sldLayoutChg>
        <pc:sldLayoutChg chg="modSp mod">
          <pc:chgData name="Claire Pearce-Jones" userId="73033f3487635360" providerId="LiveId" clId="{DA781BE2-3D30-49BA-84B0-1B78EDB33D23}" dt="2025-06-02T17:44:42.227" v="35" actId="14100"/>
          <pc:sldLayoutMkLst>
            <pc:docMk/>
            <pc:sldMasterMk cId="824286583" sldId="2147483672"/>
            <pc:sldLayoutMk cId="3750441447" sldId="2147483678"/>
          </pc:sldLayoutMkLst>
          <pc:spChg chg="mod">
            <ac:chgData name="Claire Pearce-Jones" userId="73033f3487635360" providerId="LiveId" clId="{DA781BE2-3D30-49BA-84B0-1B78EDB33D23}" dt="2025-06-02T17:44:35.785" v="34" actId="14100"/>
            <ac:spMkLst>
              <pc:docMk/>
              <pc:sldMasterMk cId="824286583" sldId="2147483672"/>
              <pc:sldLayoutMk cId="3750441447" sldId="2147483678"/>
              <ac:spMk id="2" creationId="{00000000-0000-0000-0000-000000000000}"/>
            </ac:spMkLst>
          </pc:spChg>
          <pc:spChg chg="mod">
            <ac:chgData name="Claire Pearce-Jones" userId="73033f3487635360" providerId="LiveId" clId="{DA781BE2-3D30-49BA-84B0-1B78EDB33D23}" dt="2025-06-02T17:44:42.227" v="35" actId="14100"/>
            <ac:spMkLst>
              <pc:docMk/>
              <pc:sldMasterMk cId="824286583" sldId="2147483672"/>
              <pc:sldLayoutMk cId="3750441447" sldId="2147483678"/>
              <ac:spMk id="10" creationId="{44E2B349-76A1-8B40-AD4F-8CD2DECD160B}"/>
            </ac:spMkLst>
          </pc:spChg>
        </pc:sldLayoutChg>
      </pc:sldMasterChg>
    </pc:docChg>
  </pc:docChgLst>
  <pc:docChgLst>
    <pc:chgData name="Rebecca Norman" userId="214a3da327ffdeee" providerId="LiveId" clId="{A1A53880-C10F-4F6E-88D3-D01EC819011A}"/>
    <pc:docChg chg="addSld delSld modSld">
      <pc:chgData name="Rebecca Norman" userId="214a3da327ffdeee" providerId="LiveId" clId="{A1A53880-C10F-4F6E-88D3-D01EC819011A}" dt="2025-06-02T11:12:45.827" v="15"/>
      <pc:docMkLst>
        <pc:docMk/>
      </pc:docMkLst>
      <pc:sldChg chg="modSp mod">
        <pc:chgData name="Rebecca Norman" userId="214a3da327ffdeee" providerId="LiveId" clId="{A1A53880-C10F-4F6E-88D3-D01EC819011A}" dt="2025-06-02T11:11:11.192" v="4" actId="6549"/>
        <pc:sldMkLst>
          <pc:docMk/>
          <pc:sldMk cId="829394652" sldId="315"/>
        </pc:sldMkLst>
        <pc:spChg chg="mod">
          <ac:chgData name="Rebecca Norman" userId="214a3da327ffdeee" providerId="LiveId" clId="{A1A53880-C10F-4F6E-88D3-D01EC819011A}" dt="2025-06-02T11:11:11.192" v="4" actId="6549"/>
          <ac:spMkLst>
            <pc:docMk/>
            <pc:sldMk cId="829394652" sldId="315"/>
            <ac:spMk id="3" creationId="{3CA0E283-5A30-5E50-BB69-D0B5BC47EA3B}"/>
          </ac:spMkLst>
        </pc:spChg>
      </pc:sldChg>
      <pc:sldChg chg="modSp mod">
        <pc:chgData name="Rebecca Norman" userId="214a3da327ffdeee" providerId="LiveId" clId="{A1A53880-C10F-4F6E-88D3-D01EC819011A}" dt="2025-06-02T11:12:29.101" v="10" actId="21"/>
        <pc:sldMkLst>
          <pc:docMk/>
          <pc:sldMk cId="3248391950" sldId="316"/>
        </pc:sldMkLst>
        <pc:spChg chg="mod">
          <ac:chgData name="Rebecca Norman" userId="214a3da327ffdeee" providerId="LiveId" clId="{A1A53880-C10F-4F6E-88D3-D01EC819011A}" dt="2025-06-02T11:12:29.101" v="10" actId="21"/>
          <ac:spMkLst>
            <pc:docMk/>
            <pc:sldMk cId="3248391950" sldId="316"/>
            <ac:spMk id="3" creationId="{AF49E262-B0D5-B41A-FCD9-8E92FDF0110B}"/>
          </ac:spMkLst>
        </pc:spChg>
      </pc:sldChg>
      <pc:sldChg chg="modSp mod">
        <pc:chgData name="Rebecca Norman" userId="214a3da327ffdeee" providerId="LiveId" clId="{A1A53880-C10F-4F6E-88D3-D01EC819011A}" dt="2025-06-02T11:12:45.827" v="15"/>
        <pc:sldMkLst>
          <pc:docMk/>
          <pc:sldMk cId="1217562341" sldId="317"/>
        </pc:sldMkLst>
        <pc:spChg chg="mod">
          <ac:chgData name="Rebecca Norman" userId="214a3da327ffdeee" providerId="LiveId" clId="{A1A53880-C10F-4F6E-88D3-D01EC819011A}" dt="2025-06-02T11:12:45.827" v="15"/>
          <ac:spMkLst>
            <pc:docMk/>
            <pc:sldMk cId="1217562341" sldId="317"/>
            <ac:spMk id="3" creationId="{A5B7D553-9FE6-BE1F-93B9-D7F604C9C2A9}"/>
          </ac:spMkLst>
        </pc:spChg>
      </pc:sldChg>
      <pc:sldChg chg="del">
        <pc:chgData name="Rebecca Norman" userId="214a3da327ffdeee" providerId="LiveId" clId="{A1A53880-C10F-4F6E-88D3-D01EC819011A}" dt="2025-06-02T11:11:33.374" v="5" actId="2696"/>
        <pc:sldMkLst>
          <pc:docMk/>
          <pc:sldMk cId="2433926876" sldId="320"/>
        </pc:sldMkLst>
      </pc:sldChg>
      <pc:sldChg chg="del">
        <pc:chgData name="Rebecca Norman" userId="214a3da327ffdeee" providerId="LiveId" clId="{A1A53880-C10F-4F6E-88D3-D01EC819011A}" dt="2025-06-02T11:11:36.722" v="6" actId="2696"/>
        <pc:sldMkLst>
          <pc:docMk/>
          <pc:sldMk cId="2069681368" sldId="321"/>
        </pc:sldMkLst>
      </pc:sldChg>
      <pc:sldChg chg="modSp mod">
        <pc:chgData name="Rebecca Norman" userId="214a3da327ffdeee" providerId="LiveId" clId="{A1A53880-C10F-4F6E-88D3-D01EC819011A}" dt="2025-06-02T11:11:53.006" v="7" actId="20577"/>
        <pc:sldMkLst>
          <pc:docMk/>
          <pc:sldMk cId="3760028996" sldId="322"/>
        </pc:sldMkLst>
        <pc:spChg chg="mod">
          <ac:chgData name="Rebecca Norman" userId="214a3da327ffdeee" providerId="LiveId" clId="{A1A53880-C10F-4F6E-88D3-D01EC819011A}" dt="2025-06-02T11:11:53.006" v="7" actId="20577"/>
          <ac:spMkLst>
            <pc:docMk/>
            <pc:sldMk cId="3760028996" sldId="322"/>
            <ac:spMk id="2" creationId="{412A956A-675A-05A8-E09F-B7D16DF1CBD2}"/>
          </ac:spMkLst>
        </pc:spChg>
      </pc:sldChg>
      <pc:sldChg chg="modSp add mod">
        <pc:chgData name="Rebecca Norman" userId="214a3da327ffdeee" providerId="LiveId" clId="{A1A53880-C10F-4F6E-88D3-D01EC819011A}" dt="2025-06-02T11:12:39.358" v="12" actId="21"/>
        <pc:sldMkLst>
          <pc:docMk/>
          <pc:sldMk cId="688816281" sldId="323"/>
        </pc:sldMkLst>
      </pc:sldChg>
    </pc:docChg>
  </pc:docChgLst>
  <pc:docChgLst>
    <pc:chgData name="Rebecca Norman" userId="214a3da327ffdeee" providerId="LiveId" clId="{1BAD0D43-8AF8-453B-A25C-619E4F7E5943}"/>
    <pc:docChg chg="custSel modSld">
      <pc:chgData name="Rebecca Norman" userId="214a3da327ffdeee" providerId="LiveId" clId="{1BAD0D43-8AF8-453B-A25C-619E4F7E5943}" dt="2025-06-24T14:44:03.172" v="14" actId="14100"/>
      <pc:docMkLst>
        <pc:docMk/>
      </pc:docMkLst>
      <pc:sldChg chg="modNotesTx">
        <pc:chgData name="Rebecca Norman" userId="214a3da327ffdeee" providerId="LiveId" clId="{1BAD0D43-8AF8-453B-A25C-619E4F7E5943}" dt="2025-06-24T14:42:57.738" v="0" actId="6549"/>
        <pc:sldMkLst>
          <pc:docMk/>
          <pc:sldMk cId="3746571275" sldId="257"/>
        </pc:sldMkLst>
      </pc:sldChg>
      <pc:sldChg chg="modSp mod">
        <pc:chgData name="Rebecca Norman" userId="214a3da327ffdeee" providerId="LiveId" clId="{1BAD0D43-8AF8-453B-A25C-619E4F7E5943}" dt="2025-06-24T14:43:43.082" v="12" actId="20577"/>
        <pc:sldMkLst>
          <pc:docMk/>
          <pc:sldMk cId="2454265845" sldId="292"/>
        </pc:sldMkLst>
        <pc:spChg chg="mod">
          <ac:chgData name="Rebecca Norman" userId="214a3da327ffdeee" providerId="LiveId" clId="{1BAD0D43-8AF8-453B-A25C-619E4F7E5943}" dt="2025-06-24T14:43:43.082" v="12" actId="20577"/>
          <ac:spMkLst>
            <pc:docMk/>
            <pc:sldMk cId="2454265845" sldId="292"/>
            <ac:spMk id="3" creationId="{EF7C5C66-198E-26FB-6FF2-750AA08DDDA3}"/>
          </ac:spMkLst>
        </pc:spChg>
      </pc:sldChg>
      <pc:sldChg chg="modSp mod">
        <pc:chgData name="Rebecca Norman" userId="214a3da327ffdeee" providerId="LiveId" clId="{1BAD0D43-8AF8-453B-A25C-619E4F7E5943}" dt="2025-06-24T14:44:00.173" v="13" actId="14100"/>
        <pc:sldMkLst>
          <pc:docMk/>
          <pc:sldMk cId="1956184019" sldId="293"/>
        </pc:sldMkLst>
        <pc:spChg chg="mod">
          <ac:chgData name="Rebecca Norman" userId="214a3da327ffdeee" providerId="LiveId" clId="{1BAD0D43-8AF8-453B-A25C-619E4F7E5943}" dt="2025-06-24T14:44:00.173" v="13" actId="14100"/>
          <ac:spMkLst>
            <pc:docMk/>
            <pc:sldMk cId="1956184019" sldId="293"/>
            <ac:spMk id="2" creationId="{B6351450-8531-6C3A-1AF2-8A086F0B1377}"/>
          </ac:spMkLst>
        </pc:spChg>
      </pc:sldChg>
      <pc:sldChg chg="modSp mod">
        <pc:chgData name="Rebecca Norman" userId="214a3da327ffdeee" providerId="LiveId" clId="{1BAD0D43-8AF8-453B-A25C-619E4F7E5943}" dt="2025-06-24T14:44:03.172" v="14" actId="14100"/>
        <pc:sldMkLst>
          <pc:docMk/>
          <pc:sldMk cId="2219531468" sldId="294"/>
        </pc:sldMkLst>
        <pc:spChg chg="mod">
          <ac:chgData name="Rebecca Norman" userId="214a3da327ffdeee" providerId="LiveId" clId="{1BAD0D43-8AF8-453B-A25C-619E4F7E5943}" dt="2025-06-24T14:44:03.172" v="14" actId="14100"/>
          <ac:spMkLst>
            <pc:docMk/>
            <pc:sldMk cId="2219531468" sldId="294"/>
            <ac:spMk id="2" creationId="{CAD007C4-959F-BEA9-AFCE-62220986B9C8}"/>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0D39995-963F-2752-4A97-80C8825CD80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2002D20-3DCC-55A7-F06E-259D937D802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2BCBE75-39E3-4992-A1DC-D2554F268F08}" type="datetimeFigureOut">
              <a:rPr lang="en-GB" smtClean="0"/>
              <a:t>22/07/2025</a:t>
            </a:fld>
            <a:endParaRPr lang="en-GB"/>
          </a:p>
        </p:txBody>
      </p:sp>
      <p:sp>
        <p:nvSpPr>
          <p:cNvPr id="4" name="Footer Placeholder 3">
            <a:extLst>
              <a:ext uri="{FF2B5EF4-FFF2-40B4-BE49-F238E27FC236}">
                <a16:creationId xmlns:a16="http://schemas.microsoft.com/office/drawing/2014/main" id="{ED5A529D-84C6-CCE8-E24E-E85CA2C26DD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D5877B01-8BA9-A03D-FA07-CDF362B69F3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0567048-4E83-45F3-A251-0AD5B7F4C920}" type="slidenum">
              <a:rPr lang="en-GB" smtClean="0"/>
              <a:t>‹#›</a:t>
            </a:fld>
            <a:endParaRPr lang="en-GB"/>
          </a:p>
        </p:txBody>
      </p:sp>
    </p:spTree>
    <p:extLst>
      <p:ext uri="{BB962C8B-B14F-4D97-AF65-F5344CB8AC3E}">
        <p14:creationId xmlns:p14="http://schemas.microsoft.com/office/powerpoint/2010/main" val="2420410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0A7FC5-EEEC-EE49-8E60-8C31668D9924}" type="datetimeFigureOut">
              <a:rPr lang="en-US" smtClean="0"/>
              <a:t>7/22/2025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A534DA-4E12-3A47-A3AC-7CEE5BF2C040}" type="slidenum">
              <a:rPr lang="en-US" smtClean="0"/>
              <a:t>‹#›</a:t>
            </a:fld>
            <a:endParaRPr lang="en-US"/>
          </a:p>
        </p:txBody>
      </p:sp>
    </p:spTree>
    <p:extLst>
      <p:ext uri="{BB962C8B-B14F-4D97-AF65-F5344CB8AC3E}">
        <p14:creationId xmlns:p14="http://schemas.microsoft.com/office/powerpoint/2010/main" val="426013782"/>
      </p:ext>
    </p:extLst>
  </p:cSld>
  <p:clrMap bg1="lt1" tx1="dk1" bg2="lt2" tx2="dk2" accent1="accent1" accent2="accent2" accent3="accent3" accent4="accent4" accent5="accent5" accent6="accent6" hlink="hlink" folHlink="folHlink"/>
  <p:notesStyle>
    <a:lvl1pPr marL="0" algn="l" defTabSz="713232" rtl="0" eaLnBrk="1" latinLnBrk="0" hangingPunct="1">
      <a:defRPr sz="936" kern="1200">
        <a:solidFill>
          <a:schemeClr val="tx1"/>
        </a:solidFill>
        <a:latin typeface="+mn-lt"/>
        <a:ea typeface="+mn-ea"/>
        <a:cs typeface="+mn-cs"/>
      </a:defRPr>
    </a:lvl1pPr>
    <a:lvl2pPr marL="356616" algn="l" defTabSz="713232" rtl="0" eaLnBrk="1" latinLnBrk="0" hangingPunct="1">
      <a:defRPr sz="936" kern="1200">
        <a:solidFill>
          <a:schemeClr val="tx1"/>
        </a:solidFill>
        <a:latin typeface="+mn-lt"/>
        <a:ea typeface="+mn-ea"/>
        <a:cs typeface="+mn-cs"/>
      </a:defRPr>
    </a:lvl2pPr>
    <a:lvl3pPr marL="713232" algn="l" defTabSz="713232" rtl="0" eaLnBrk="1" latinLnBrk="0" hangingPunct="1">
      <a:defRPr sz="936" kern="1200">
        <a:solidFill>
          <a:schemeClr val="tx1"/>
        </a:solidFill>
        <a:latin typeface="+mn-lt"/>
        <a:ea typeface="+mn-ea"/>
        <a:cs typeface="+mn-cs"/>
      </a:defRPr>
    </a:lvl3pPr>
    <a:lvl4pPr marL="1069848" algn="l" defTabSz="713232" rtl="0" eaLnBrk="1" latinLnBrk="0" hangingPunct="1">
      <a:defRPr sz="936" kern="1200">
        <a:solidFill>
          <a:schemeClr val="tx1"/>
        </a:solidFill>
        <a:latin typeface="+mn-lt"/>
        <a:ea typeface="+mn-ea"/>
        <a:cs typeface="+mn-cs"/>
      </a:defRPr>
    </a:lvl4pPr>
    <a:lvl5pPr marL="1426464" algn="l" defTabSz="713232" rtl="0" eaLnBrk="1" latinLnBrk="0" hangingPunct="1">
      <a:defRPr sz="936" kern="1200">
        <a:solidFill>
          <a:schemeClr val="tx1"/>
        </a:solidFill>
        <a:latin typeface="+mn-lt"/>
        <a:ea typeface="+mn-ea"/>
        <a:cs typeface="+mn-cs"/>
      </a:defRPr>
    </a:lvl5pPr>
    <a:lvl6pPr marL="1783080" algn="l" defTabSz="713232" rtl="0" eaLnBrk="1" latinLnBrk="0" hangingPunct="1">
      <a:defRPr sz="936" kern="1200">
        <a:solidFill>
          <a:schemeClr val="tx1"/>
        </a:solidFill>
        <a:latin typeface="+mn-lt"/>
        <a:ea typeface="+mn-ea"/>
        <a:cs typeface="+mn-cs"/>
      </a:defRPr>
    </a:lvl6pPr>
    <a:lvl7pPr marL="2139696" algn="l" defTabSz="713232" rtl="0" eaLnBrk="1" latinLnBrk="0" hangingPunct="1">
      <a:defRPr sz="936" kern="1200">
        <a:solidFill>
          <a:schemeClr val="tx1"/>
        </a:solidFill>
        <a:latin typeface="+mn-lt"/>
        <a:ea typeface="+mn-ea"/>
        <a:cs typeface="+mn-cs"/>
      </a:defRPr>
    </a:lvl7pPr>
    <a:lvl8pPr marL="2496312" algn="l" defTabSz="713232" rtl="0" eaLnBrk="1" latinLnBrk="0" hangingPunct="1">
      <a:defRPr sz="936" kern="1200">
        <a:solidFill>
          <a:schemeClr val="tx1"/>
        </a:solidFill>
        <a:latin typeface="+mn-lt"/>
        <a:ea typeface="+mn-ea"/>
        <a:cs typeface="+mn-cs"/>
      </a:defRPr>
    </a:lvl8pPr>
    <a:lvl9pPr marL="2852928" algn="l" defTabSz="713232" rtl="0" eaLnBrk="1" latinLnBrk="0" hangingPunct="1">
      <a:defRPr sz="93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EA534DA-4E12-3A47-A3AC-7CEE5BF2C040}" type="slidenum">
              <a:rPr lang="en-US" smtClean="0"/>
              <a:t>1</a:t>
            </a:fld>
            <a:endParaRPr lang="en-US"/>
          </a:p>
        </p:txBody>
      </p:sp>
    </p:spTree>
    <p:extLst>
      <p:ext uri="{BB962C8B-B14F-4D97-AF65-F5344CB8AC3E}">
        <p14:creationId xmlns:p14="http://schemas.microsoft.com/office/powerpoint/2010/main" val="3027915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A534DA-4E12-3A47-A3AC-7CEE5BF2C040}" type="slidenum">
              <a:rPr lang="en-US" smtClean="0"/>
              <a:t>19</a:t>
            </a:fld>
            <a:endParaRPr lang="en-US"/>
          </a:p>
        </p:txBody>
      </p:sp>
    </p:spTree>
    <p:extLst>
      <p:ext uri="{BB962C8B-B14F-4D97-AF65-F5344CB8AC3E}">
        <p14:creationId xmlns:p14="http://schemas.microsoft.com/office/powerpoint/2010/main" val="5481951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01.03_11 here?</a:t>
            </a:r>
          </a:p>
        </p:txBody>
      </p:sp>
      <p:sp>
        <p:nvSpPr>
          <p:cNvPr id="4" name="Slide Number Placeholder 3"/>
          <p:cNvSpPr>
            <a:spLocks noGrp="1"/>
          </p:cNvSpPr>
          <p:nvPr>
            <p:ph type="sldNum" sz="quarter" idx="5"/>
          </p:nvPr>
        </p:nvSpPr>
        <p:spPr/>
        <p:txBody>
          <a:bodyPr/>
          <a:lstStyle/>
          <a:p>
            <a:fld id="{EEA534DA-4E12-3A47-A3AC-7CEE5BF2C040}" type="slidenum">
              <a:rPr lang="en-US" smtClean="0"/>
              <a:t>24</a:t>
            </a:fld>
            <a:endParaRPr lang="en-US"/>
          </a:p>
        </p:txBody>
      </p:sp>
    </p:spTree>
    <p:extLst>
      <p:ext uri="{BB962C8B-B14F-4D97-AF65-F5344CB8AC3E}">
        <p14:creationId xmlns:p14="http://schemas.microsoft.com/office/powerpoint/2010/main" val="4097095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60000" y="720000"/>
            <a:ext cx="8424000" cy="2880000"/>
          </a:xfrm>
          <a:prstGeom prst="rect">
            <a:avLst/>
          </a:prstGeom>
          <a:ln w="28575">
            <a:noFill/>
          </a:ln>
        </p:spPr>
        <p:txBody>
          <a:bodyPr lIns="0" tIns="0" rIns="0" bIns="0" anchor="ctr" anchorCtr="0"/>
          <a:lstStyle>
            <a:lvl1pPr algn="ctr">
              <a:defRPr sz="6000"/>
            </a:lvl1pPr>
          </a:lstStyle>
          <a:p>
            <a:r>
              <a:rPr lang="en-US" dirty="0"/>
              <a:t>Click to edit Master title style</a:t>
            </a:r>
          </a:p>
        </p:txBody>
      </p:sp>
      <p:sp>
        <p:nvSpPr>
          <p:cNvPr id="3" name="Subtitle 2"/>
          <p:cNvSpPr>
            <a:spLocks noGrp="1"/>
          </p:cNvSpPr>
          <p:nvPr>
            <p:ph type="subTitle" idx="1"/>
          </p:nvPr>
        </p:nvSpPr>
        <p:spPr>
          <a:xfrm>
            <a:off x="360000" y="3960000"/>
            <a:ext cx="8424000" cy="1440000"/>
          </a:xfrm>
        </p:spPr>
        <p:txBody>
          <a:bodyPr/>
          <a:lstStyle>
            <a:lvl1pPr marL="0" indent="0" algn="ct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Footer Placeholder 8">
            <a:extLst>
              <a:ext uri="{FF2B5EF4-FFF2-40B4-BE49-F238E27FC236}">
                <a16:creationId xmlns:a16="http://schemas.microsoft.com/office/drawing/2014/main" id="{63EE367B-4CF3-9344-BAEF-1F0D421D6215}"/>
              </a:ext>
            </a:extLst>
          </p:cNvPr>
          <p:cNvSpPr>
            <a:spLocks noGrp="1"/>
          </p:cNvSpPr>
          <p:nvPr>
            <p:ph type="ftr" sz="quarter" idx="3"/>
          </p:nvPr>
        </p:nvSpPr>
        <p:spPr>
          <a:xfrm>
            <a:off x="360000" y="6300000"/>
            <a:ext cx="8424000" cy="365125"/>
          </a:xfrm>
          <a:prstGeom prst="rect">
            <a:avLst/>
          </a:prstGeom>
        </p:spPr>
        <p:txBody>
          <a:bodyPr vert="horz" lIns="0" tIns="0" rIns="0" bIns="0" rtlCol="0" anchor="ctr"/>
          <a:lstStyle>
            <a:lvl1pPr algn="ctr">
              <a:defRPr sz="9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pPr algn="l"/>
            <a:r>
              <a:rPr lang="en-US"/>
              <a:t>© Hodder &amp; Stoughton Limited 2025</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186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58CEA8E-D441-4E4D-867F-81D72E3304DE}"/>
              </a:ext>
            </a:extLst>
          </p:cNvPr>
          <p:cNvSpPr/>
          <p:nvPr userDrawn="1"/>
        </p:nvSpPr>
        <p:spPr>
          <a:xfrm>
            <a:off x="0" y="0"/>
            <a:ext cx="9144000" cy="540000"/>
          </a:xfrm>
          <a:prstGeom prst="rect">
            <a:avLst/>
          </a:prstGeom>
          <a:solidFill>
            <a:srgbClr val="AF181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400" b="1" dirty="0">
                <a:solidFill>
                  <a:schemeClr val="bg1"/>
                </a:solidFill>
                <a:latin typeface="Arial" panose="020B0604020202020204" pitchFamily="34" charset="0"/>
                <a:ea typeface="Verdana" panose="020B0604030504040204" pitchFamily="34" charset="0"/>
                <a:cs typeface="Arial" panose="020B0604020202020204" pitchFamily="34" charset="0"/>
              </a:rPr>
              <a:t>Construction Boost</a:t>
            </a:r>
          </a:p>
        </p:txBody>
      </p:sp>
      <p:sp>
        <p:nvSpPr>
          <p:cNvPr id="2" name="Title 1"/>
          <p:cNvSpPr>
            <a:spLocks noGrp="1"/>
          </p:cNvSpPr>
          <p:nvPr>
            <p:ph type="title"/>
          </p:nvPr>
        </p:nvSpPr>
        <p:spPr>
          <a:xfrm>
            <a:off x="360000" y="720000"/>
            <a:ext cx="8424000" cy="934629"/>
          </a:xfrm>
          <a:prstGeom prst="rect">
            <a:avLst/>
          </a:prstGeom>
        </p:spPr>
        <p:txBody>
          <a:bodyPr>
            <a:normAutofit/>
          </a:bodyPr>
          <a:lstStyle>
            <a:lvl1pPr>
              <a:defRPr sz="3600"/>
            </a:lvl1pPr>
          </a:lstStyle>
          <a:p>
            <a:r>
              <a:rPr lang="en-US" dirty="0"/>
              <a:t>Click to edit Master title style</a:t>
            </a:r>
          </a:p>
        </p:txBody>
      </p:sp>
      <p:sp>
        <p:nvSpPr>
          <p:cNvPr id="3" name="Content Placeholder 2"/>
          <p:cNvSpPr>
            <a:spLocks noGrp="1"/>
          </p:cNvSpPr>
          <p:nvPr>
            <p:ph idx="1"/>
          </p:nvPr>
        </p:nvSpPr>
        <p:spPr>
          <a:xfrm>
            <a:off x="359996" y="1890058"/>
            <a:ext cx="8424000" cy="3960000"/>
          </a:xfrm>
        </p:spPr>
        <p:txBody>
          <a:bodyPr>
            <a:normAutofit/>
          </a:bodyPr>
          <a:lstStyle>
            <a:lvl1pPr>
              <a:lnSpc>
                <a:spcPct val="100000"/>
              </a:lnSpc>
              <a:spcBef>
                <a:spcPts val="600"/>
              </a:spcBef>
              <a:defRPr sz="2400"/>
            </a:lvl1pPr>
            <a:lvl2pPr>
              <a:lnSpc>
                <a:spcPct val="100000"/>
              </a:lnSpc>
              <a:spcBef>
                <a:spcPts val="600"/>
              </a:spcBef>
              <a:defRPr sz="2400"/>
            </a:lvl2pPr>
            <a:lvl3pPr>
              <a:lnSpc>
                <a:spcPct val="100000"/>
              </a:lnSpc>
              <a:spcBef>
                <a:spcPts val="600"/>
              </a:spcBef>
              <a:defRPr sz="2400"/>
            </a:lvl3pPr>
            <a:lvl4pPr>
              <a:lnSpc>
                <a:spcPct val="100000"/>
              </a:lnSpc>
              <a:spcBef>
                <a:spcPts val="600"/>
              </a:spcBef>
              <a:defRPr sz="2400"/>
            </a:lvl4pPr>
            <a:lvl5pPr>
              <a:lnSpc>
                <a:spcPct val="100000"/>
              </a:lnSpc>
              <a:spcBef>
                <a:spcPts val="600"/>
              </a:spcBef>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8">
            <a:extLst>
              <a:ext uri="{FF2B5EF4-FFF2-40B4-BE49-F238E27FC236}">
                <a16:creationId xmlns:a16="http://schemas.microsoft.com/office/drawing/2014/main" id="{BD089B69-5EF1-584D-B1CA-9E6D85A610E3}"/>
              </a:ext>
            </a:extLst>
          </p:cNvPr>
          <p:cNvSpPr>
            <a:spLocks noGrp="1"/>
          </p:cNvSpPr>
          <p:nvPr>
            <p:ph type="ftr" sz="quarter" idx="3"/>
          </p:nvPr>
        </p:nvSpPr>
        <p:spPr>
          <a:xfrm>
            <a:off x="360000" y="6300000"/>
            <a:ext cx="8423998" cy="365125"/>
          </a:xfrm>
          <a:prstGeom prst="rect">
            <a:avLst/>
          </a:prstGeom>
        </p:spPr>
        <p:txBody>
          <a:bodyPr vert="horz" lIns="0" tIns="0" rIns="0" bIns="0" rtlCol="0" anchor="ctr"/>
          <a:lstStyle>
            <a:lvl1pPr algn="ctr">
              <a:defRPr sz="9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pPr algn="l"/>
            <a:r>
              <a:rPr lang="en-US"/>
              <a:t>© Hodder &amp; Stoughton Limited 2025</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7932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315AAA5-E1C3-40F8-7B9A-CBDCB217955F}"/>
              </a:ext>
            </a:extLst>
          </p:cNvPr>
          <p:cNvSpPr/>
          <p:nvPr userDrawn="1"/>
        </p:nvSpPr>
        <p:spPr>
          <a:xfrm>
            <a:off x="0" y="0"/>
            <a:ext cx="9144000" cy="540000"/>
          </a:xfrm>
          <a:prstGeom prst="rect">
            <a:avLst/>
          </a:prstGeom>
          <a:solidFill>
            <a:srgbClr val="AF181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400" b="1" dirty="0">
                <a:solidFill>
                  <a:schemeClr val="bg1"/>
                </a:solidFill>
                <a:latin typeface="Arial" panose="020B0604020202020204" pitchFamily="34" charset="0"/>
                <a:ea typeface="Verdana" panose="020B0604030504040204" pitchFamily="34" charset="0"/>
                <a:cs typeface="Arial" panose="020B0604020202020204" pitchFamily="34" charset="0"/>
              </a:rPr>
              <a:t>Construction Boost</a:t>
            </a:r>
          </a:p>
        </p:txBody>
      </p:sp>
      <p:sp>
        <p:nvSpPr>
          <p:cNvPr id="2" name="Title 1"/>
          <p:cNvSpPr>
            <a:spLocks noGrp="1"/>
          </p:cNvSpPr>
          <p:nvPr>
            <p:ph type="title"/>
          </p:nvPr>
        </p:nvSpPr>
        <p:spPr>
          <a:xfrm>
            <a:off x="360000" y="720000"/>
            <a:ext cx="8424000" cy="876571"/>
          </a:xfrm>
          <a:prstGeom prst="rect">
            <a:avLst/>
          </a:prstGeom>
        </p:spPr>
        <p:txBody>
          <a:bodyPr>
            <a:normAutofit/>
          </a:bodyPr>
          <a:lstStyle>
            <a:lvl1pPr>
              <a:defRPr sz="3600"/>
            </a:lvl1pPr>
          </a:lstStyle>
          <a:p>
            <a:r>
              <a:rPr lang="en-US" dirty="0"/>
              <a:t>Click to edit Master title style</a:t>
            </a:r>
          </a:p>
        </p:txBody>
      </p:sp>
      <p:sp>
        <p:nvSpPr>
          <p:cNvPr id="3" name="Content Placeholder 2"/>
          <p:cNvSpPr>
            <a:spLocks noGrp="1"/>
          </p:cNvSpPr>
          <p:nvPr>
            <p:ph sz="half" idx="1"/>
          </p:nvPr>
        </p:nvSpPr>
        <p:spPr>
          <a:xfrm>
            <a:off x="360001" y="1788456"/>
            <a:ext cx="3960000" cy="4349543"/>
          </a:xfrm>
        </p:spPr>
        <p:txBody>
          <a:bodyPr>
            <a:normAutofit/>
          </a:bodyPr>
          <a:lstStyle>
            <a:lvl1pPr>
              <a:lnSpc>
                <a:spcPct val="100000"/>
              </a:lnSpc>
              <a:spcBef>
                <a:spcPts val="600"/>
              </a:spcBef>
              <a:defRPr sz="2400"/>
            </a:lvl1pPr>
            <a:lvl2pPr>
              <a:lnSpc>
                <a:spcPct val="100000"/>
              </a:lnSpc>
              <a:spcBef>
                <a:spcPts val="600"/>
              </a:spcBef>
              <a:defRPr sz="2400"/>
            </a:lvl2pPr>
            <a:lvl3pPr>
              <a:lnSpc>
                <a:spcPct val="100000"/>
              </a:lnSpc>
              <a:spcBef>
                <a:spcPts val="600"/>
              </a:spcBef>
              <a:defRPr sz="2400"/>
            </a:lvl3pPr>
            <a:lvl4pPr>
              <a:lnSpc>
                <a:spcPct val="100000"/>
              </a:lnSpc>
              <a:spcBef>
                <a:spcPts val="600"/>
              </a:spcBef>
              <a:defRPr sz="2400"/>
            </a:lvl4pPr>
            <a:lvl5pPr>
              <a:lnSpc>
                <a:spcPct val="100000"/>
              </a:lnSpc>
              <a:spcBef>
                <a:spcPts val="600"/>
              </a:spcBef>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824000" y="1788457"/>
            <a:ext cx="3960000" cy="4349542"/>
          </a:xfrm>
        </p:spPr>
        <p:txBody>
          <a:bodyPr>
            <a:normAutofit/>
          </a:bodyPr>
          <a:lstStyle>
            <a:lvl1pPr>
              <a:lnSpc>
                <a:spcPct val="100000"/>
              </a:lnSpc>
              <a:spcBef>
                <a:spcPts val="600"/>
              </a:spcBef>
              <a:defRPr sz="2400"/>
            </a:lvl1pPr>
            <a:lvl2pPr>
              <a:lnSpc>
                <a:spcPct val="100000"/>
              </a:lnSpc>
              <a:spcBef>
                <a:spcPts val="600"/>
              </a:spcBef>
              <a:defRPr sz="2400"/>
            </a:lvl2pPr>
            <a:lvl3pPr>
              <a:lnSpc>
                <a:spcPct val="100000"/>
              </a:lnSpc>
              <a:spcBef>
                <a:spcPts val="600"/>
              </a:spcBef>
              <a:defRPr sz="2400"/>
            </a:lvl3pPr>
            <a:lvl4pPr>
              <a:lnSpc>
                <a:spcPct val="100000"/>
              </a:lnSpc>
              <a:spcBef>
                <a:spcPts val="600"/>
              </a:spcBef>
              <a:defRPr sz="2400"/>
            </a:lvl4pPr>
            <a:lvl5pPr>
              <a:lnSpc>
                <a:spcPct val="100000"/>
              </a:lnSpc>
              <a:spcBef>
                <a:spcPts val="600"/>
              </a:spcBef>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8">
            <a:extLst>
              <a:ext uri="{FF2B5EF4-FFF2-40B4-BE49-F238E27FC236}">
                <a16:creationId xmlns:a16="http://schemas.microsoft.com/office/drawing/2014/main" id="{EBA32700-827F-6140-9CEC-4B73B010C728}"/>
              </a:ext>
            </a:extLst>
          </p:cNvPr>
          <p:cNvSpPr>
            <a:spLocks noGrp="1"/>
          </p:cNvSpPr>
          <p:nvPr>
            <p:ph type="ftr" sz="quarter" idx="3"/>
          </p:nvPr>
        </p:nvSpPr>
        <p:spPr>
          <a:xfrm>
            <a:off x="360000" y="6300000"/>
            <a:ext cx="8424000" cy="365125"/>
          </a:xfrm>
          <a:prstGeom prst="rect">
            <a:avLst/>
          </a:prstGeom>
        </p:spPr>
        <p:txBody>
          <a:bodyPr vert="horz" lIns="0" tIns="0" rIns="0" bIns="0" rtlCol="0" anchor="ctr"/>
          <a:lstStyle>
            <a:lvl1pPr algn="ctr">
              <a:defRPr sz="9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pPr algn="l"/>
            <a:r>
              <a:rPr lang="en-US"/>
              <a:t>© Hodder &amp; Stoughton Limited 2025</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4124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1AC3AA8-7A85-1642-4A69-BE08DEE8BF9D}"/>
              </a:ext>
            </a:extLst>
          </p:cNvPr>
          <p:cNvSpPr/>
          <p:nvPr userDrawn="1"/>
        </p:nvSpPr>
        <p:spPr>
          <a:xfrm>
            <a:off x="0" y="0"/>
            <a:ext cx="9144000" cy="540000"/>
          </a:xfrm>
          <a:prstGeom prst="rect">
            <a:avLst/>
          </a:prstGeom>
          <a:solidFill>
            <a:srgbClr val="AF181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400" b="1" dirty="0">
                <a:solidFill>
                  <a:schemeClr val="bg1"/>
                </a:solidFill>
                <a:latin typeface="Arial" panose="020B0604020202020204" pitchFamily="34" charset="0"/>
                <a:ea typeface="Verdana" panose="020B0604030504040204" pitchFamily="34" charset="0"/>
                <a:cs typeface="Arial" panose="020B0604020202020204" pitchFamily="34" charset="0"/>
              </a:rPr>
              <a:t>Construction Boost</a:t>
            </a:r>
          </a:p>
        </p:txBody>
      </p:sp>
      <p:sp>
        <p:nvSpPr>
          <p:cNvPr id="2" name="Title 1"/>
          <p:cNvSpPr>
            <a:spLocks noGrp="1"/>
          </p:cNvSpPr>
          <p:nvPr>
            <p:ph type="title"/>
          </p:nvPr>
        </p:nvSpPr>
        <p:spPr>
          <a:xfrm>
            <a:off x="360000" y="720000"/>
            <a:ext cx="8424000" cy="920114"/>
          </a:xfrm>
          <a:prstGeom prst="rect">
            <a:avLst/>
          </a:prstGeom>
        </p:spPr>
        <p:txBody>
          <a:bodyPr>
            <a:normAutofit/>
          </a:bodyPr>
          <a:lstStyle>
            <a:lvl1pPr>
              <a:defRPr sz="3600"/>
            </a:lvl1pPr>
          </a:lstStyle>
          <a:p>
            <a:r>
              <a:rPr lang="en-US" dirty="0"/>
              <a:t>Click to edit Master title style</a:t>
            </a:r>
          </a:p>
        </p:txBody>
      </p:sp>
      <p:sp>
        <p:nvSpPr>
          <p:cNvPr id="10" name="Picture Placeholder 9">
            <a:extLst>
              <a:ext uri="{FF2B5EF4-FFF2-40B4-BE49-F238E27FC236}">
                <a16:creationId xmlns:a16="http://schemas.microsoft.com/office/drawing/2014/main" id="{44E2B349-76A1-8B40-AD4F-8CD2DECD160B}"/>
              </a:ext>
            </a:extLst>
          </p:cNvPr>
          <p:cNvSpPr>
            <a:spLocks noGrp="1"/>
          </p:cNvSpPr>
          <p:nvPr>
            <p:ph type="pic" sz="quarter" idx="10"/>
          </p:nvPr>
        </p:nvSpPr>
        <p:spPr>
          <a:xfrm>
            <a:off x="360362" y="1820114"/>
            <a:ext cx="8423637" cy="4299886"/>
          </a:xfrm>
        </p:spPr>
        <p:txBody>
          <a:bodyPr/>
          <a:lstStyle/>
          <a:p>
            <a:endParaRPr lang="en-US"/>
          </a:p>
        </p:txBody>
      </p:sp>
      <p:sp>
        <p:nvSpPr>
          <p:cNvPr id="7" name="Footer Placeholder 8">
            <a:extLst>
              <a:ext uri="{FF2B5EF4-FFF2-40B4-BE49-F238E27FC236}">
                <a16:creationId xmlns:a16="http://schemas.microsoft.com/office/drawing/2014/main" id="{51A6A514-0350-A049-9513-A10A5B994421}"/>
              </a:ext>
            </a:extLst>
          </p:cNvPr>
          <p:cNvSpPr>
            <a:spLocks noGrp="1"/>
          </p:cNvSpPr>
          <p:nvPr>
            <p:ph type="ftr" sz="quarter" idx="3"/>
          </p:nvPr>
        </p:nvSpPr>
        <p:spPr>
          <a:xfrm>
            <a:off x="360000" y="6300000"/>
            <a:ext cx="8423637" cy="365125"/>
          </a:xfrm>
          <a:prstGeom prst="rect">
            <a:avLst/>
          </a:prstGeom>
        </p:spPr>
        <p:txBody>
          <a:bodyPr vert="horz" lIns="0" tIns="0" rIns="0" bIns="0" rtlCol="0" anchor="ctr"/>
          <a:lstStyle>
            <a:lvl1pPr algn="ctr">
              <a:defRPr sz="9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pPr algn="l"/>
            <a:r>
              <a:rPr lang="en-US"/>
              <a:t>© Hodder &amp; Stoughton Limited 2025</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044144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DE6"/>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60000" y="1835789"/>
            <a:ext cx="8424000" cy="396000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6">
            <a:extLst>
              <a:ext uri="{FF2B5EF4-FFF2-40B4-BE49-F238E27FC236}">
                <a16:creationId xmlns:a16="http://schemas.microsoft.com/office/drawing/2014/main" id="{5FE0213C-B1C5-B247-8002-3A869AE61478}"/>
              </a:ext>
            </a:extLst>
          </p:cNvPr>
          <p:cNvSpPr>
            <a:spLocks noGrp="1"/>
          </p:cNvSpPr>
          <p:nvPr>
            <p:ph type="title"/>
          </p:nvPr>
        </p:nvSpPr>
        <p:spPr>
          <a:xfrm>
            <a:off x="359998" y="720000"/>
            <a:ext cx="8424000" cy="905600"/>
          </a:xfrm>
          <a:prstGeom prst="rect">
            <a:avLst/>
          </a:prstGeom>
        </p:spPr>
        <p:txBody>
          <a:bodyPr vert="horz" lIns="0" tIns="0" rIns="0" bIns="0" rtlCol="0" anchor="ctr">
            <a:normAutofit/>
          </a:bodyPr>
          <a:lstStyle/>
          <a:p>
            <a:r>
              <a:rPr lang="en-US" dirty="0"/>
              <a:t>Click to edit Master title style</a:t>
            </a:r>
          </a:p>
        </p:txBody>
      </p:sp>
      <p:sp>
        <p:nvSpPr>
          <p:cNvPr id="9" name="Footer Placeholder 8">
            <a:extLst>
              <a:ext uri="{FF2B5EF4-FFF2-40B4-BE49-F238E27FC236}">
                <a16:creationId xmlns:a16="http://schemas.microsoft.com/office/drawing/2014/main" id="{0128FEC4-ECA8-C348-A6DF-AAC6A663C5F7}"/>
              </a:ext>
            </a:extLst>
          </p:cNvPr>
          <p:cNvSpPr>
            <a:spLocks noGrp="1"/>
          </p:cNvSpPr>
          <p:nvPr>
            <p:ph type="ftr" sz="quarter" idx="3"/>
          </p:nvPr>
        </p:nvSpPr>
        <p:spPr>
          <a:xfrm>
            <a:off x="359998" y="6300000"/>
            <a:ext cx="8424000" cy="365125"/>
          </a:xfrm>
          <a:prstGeom prst="rect">
            <a:avLst/>
          </a:prstGeom>
        </p:spPr>
        <p:txBody>
          <a:bodyPr vert="horz" lIns="0" tIns="0" rIns="0" bIns="0" rtlCol="0" anchor="ctr"/>
          <a:lstStyle>
            <a:lvl1pPr algn="ctr">
              <a:defRPr sz="9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pPr algn="l"/>
            <a:r>
              <a:rPr lang="en-US"/>
              <a:t>© Hodder &amp; Stoughton Limited 2025</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428658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6" r:id="rId3"/>
    <p:sldLayoutId id="2147483678" r:id="rId4"/>
  </p:sldLayoutIdLst>
  <p:hf sldNum="0" hdr="0" dt="0"/>
  <p:txStyles>
    <p:title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Verdana" panose="020B0604030504040204" pitchFamily="34" charset="0"/>
          <a:cs typeface="Arial" panose="020B0604020202020204" pitchFamily="34" charset="0"/>
        </a:defRPr>
      </a:lvl1pPr>
    </p:titleStyle>
    <p:bodyStyle>
      <a:lvl1pPr marL="0" indent="0" algn="l" defTabSz="914400" rtl="0" eaLnBrk="1" latinLnBrk="0" hangingPunct="1">
        <a:lnSpc>
          <a:spcPct val="110000"/>
        </a:lnSpc>
        <a:spcBef>
          <a:spcPts val="600"/>
        </a:spcBef>
        <a:buFont typeface="Arial" panose="020B0604020202020204" pitchFamily="34" charset="0"/>
        <a:buNone/>
        <a:defRPr sz="2600" kern="1200">
          <a:solidFill>
            <a:schemeClr val="tx1"/>
          </a:solidFill>
          <a:latin typeface="Arial" panose="020B0604020202020204" pitchFamily="34" charset="0"/>
          <a:ea typeface="+mn-ea"/>
          <a:cs typeface="Arial" panose="020B0604020202020204" pitchFamily="34" charset="0"/>
        </a:defRPr>
      </a:lvl1pPr>
      <a:lvl2pPr marL="269875" indent="-265113" algn="l" defTabSz="914400" rtl="0" eaLnBrk="1" latinLnBrk="0" hangingPunct="1">
        <a:lnSpc>
          <a:spcPct val="110000"/>
        </a:lnSpc>
        <a:spcBef>
          <a:spcPts val="0"/>
        </a:spcBef>
        <a:buClr>
          <a:schemeClr val="tx1"/>
        </a:buClr>
        <a:buSzPct val="100000"/>
        <a:buFont typeface="Arial" panose="020B0604020202020204" pitchFamily="34" charset="0"/>
        <a:buChar char="•"/>
        <a:tabLst/>
        <a:defRPr sz="2600" kern="1200">
          <a:solidFill>
            <a:schemeClr val="tx1"/>
          </a:solidFill>
          <a:latin typeface="Arial" panose="020B0604020202020204" pitchFamily="34" charset="0"/>
          <a:ea typeface="+mn-ea"/>
          <a:cs typeface="Arial" panose="020B0604020202020204" pitchFamily="34" charset="0"/>
        </a:defRPr>
      </a:lvl2pPr>
      <a:lvl3pPr marL="536575" indent="-266700" algn="l" defTabSz="914400" rtl="0" eaLnBrk="1" latinLnBrk="0" hangingPunct="1">
        <a:lnSpc>
          <a:spcPct val="110000"/>
        </a:lnSpc>
        <a:spcBef>
          <a:spcPts val="0"/>
        </a:spcBef>
        <a:buFont typeface="Arial" panose="020B0604020202020204" pitchFamily="34" charset="0"/>
        <a:buChar char="•"/>
        <a:tabLst/>
        <a:defRPr sz="2600" kern="1200">
          <a:solidFill>
            <a:schemeClr val="tx1"/>
          </a:solidFill>
          <a:latin typeface="Arial" panose="020B0604020202020204" pitchFamily="34" charset="0"/>
          <a:ea typeface="+mn-ea"/>
          <a:cs typeface="Arial" panose="020B0604020202020204" pitchFamily="34" charset="0"/>
        </a:defRPr>
      </a:lvl3pPr>
      <a:lvl4pPr marL="801688" indent="-265113" algn="l" defTabSz="914400" rtl="0" eaLnBrk="1" latinLnBrk="0" hangingPunct="1">
        <a:lnSpc>
          <a:spcPct val="110000"/>
        </a:lnSpc>
        <a:spcBef>
          <a:spcPts val="0"/>
        </a:spcBef>
        <a:buFont typeface="Arial" panose="020B0604020202020204" pitchFamily="34" charset="0"/>
        <a:buChar char="•"/>
        <a:tabLst/>
        <a:defRPr sz="2600" kern="1200">
          <a:solidFill>
            <a:schemeClr val="tx1"/>
          </a:solidFill>
          <a:latin typeface="Arial" panose="020B0604020202020204" pitchFamily="34" charset="0"/>
          <a:ea typeface="+mn-ea"/>
          <a:cs typeface="Arial" panose="020B0604020202020204" pitchFamily="34" charset="0"/>
        </a:defRPr>
      </a:lvl4pPr>
      <a:lvl5pPr marL="1066800" indent="-265113" algn="l" defTabSz="914400" rtl="0" eaLnBrk="1" latinLnBrk="0" hangingPunct="1">
        <a:lnSpc>
          <a:spcPct val="110000"/>
        </a:lnSpc>
        <a:spcBef>
          <a:spcPts val="0"/>
        </a:spcBef>
        <a:buFont typeface="Arial" panose="020B0604020202020204" pitchFamily="34" charset="0"/>
        <a:buChar char="•"/>
        <a:tabLst/>
        <a:defRPr sz="2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3264D-E78C-2346-A0A8-130E68829488}"/>
              </a:ext>
            </a:extLst>
          </p:cNvPr>
          <p:cNvSpPr>
            <a:spLocks noGrp="1"/>
          </p:cNvSpPr>
          <p:nvPr>
            <p:ph type="ctrTitle"/>
          </p:nvPr>
        </p:nvSpPr>
        <p:spPr>
          <a:xfrm>
            <a:off x="360000" y="1989000"/>
            <a:ext cx="8424000" cy="2880000"/>
          </a:xfrm>
        </p:spPr>
        <p:txBody>
          <a:bodyPr/>
          <a:lstStyle/>
          <a:p>
            <a:r>
              <a:rPr lang="en-GB" noProof="0" dirty="0"/>
              <a:t>Employability and personal skills</a:t>
            </a:r>
          </a:p>
        </p:txBody>
      </p:sp>
      <p:sp>
        <p:nvSpPr>
          <p:cNvPr id="4" name="Footer Placeholder 3">
            <a:extLst>
              <a:ext uri="{FF2B5EF4-FFF2-40B4-BE49-F238E27FC236}">
                <a16:creationId xmlns:a16="http://schemas.microsoft.com/office/drawing/2014/main" id="{2C9883CE-C820-5443-86D8-EB46BEBD1295}"/>
              </a:ext>
            </a:extLst>
          </p:cNvPr>
          <p:cNvSpPr>
            <a:spLocks noGrp="1"/>
          </p:cNvSpPr>
          <p:nvPr>
            <p:ph type="ftr" sz="quarter" idx="3"/>
          </p:nvPr>
        </p:nvSpPr>
        <p:spPr/>
        <p:txBody>
          <a:bodyPr/>
          <a:lstStyle/>
          <a:p>
            <a:pPr algn="l"/>
            <a:r>
              <a:rPr lang="en-GB" noProof="0"/>
              <a:t>© Hodder &amp; Stoughton Limited 2025</a:t>
            </a:r>
            <a:endParaRPr lang="en-GB"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65712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25CEF0-E049-3A35-0276-90EA1BB422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41CCF8-11D0-4D45-B905-3260C05A15E3}"/>
              </a:ext>
            </a:extLst>
          </p:cNvPr>
          <p:cNvSpPr>
            <a:spLocks noGrp="1"/>
          </p:cNvSpPr>
          <p:nvPr>
            <p:ph type="title"/>
          </p:nvPr>
        </p:nvSpPr>
        <p:spPr/>
        <p:txBody>
          <a:bodyPr>
            <a:normAutofit/>
          </a:bodyPr>
          <a:lstStyle/>
          <a:p>
            <a:r>
              <a:rPr lang="en-GB" noProof="0" dirty="0"/>
              <a:t>Positive behaviour (2)</a:t>
            </a:r>
          </a:p>
        </p:txBody>
      </p:sp>
      <p:sp>
        <p:nvSpPr>
          <p:cNvPr id="3" name="Content Placeholder 2">
            <a:extLst>
              <a:ext uri="{FF2B5EF4-FFF2-40B4-BE49-F238E27FC236}">
                <a16:creationId xmlns:a16="http://schemas.microsoft.com/office/drawing/2014/main" id="{D94A2C00-A915-8188-D38D-413C106A8FAC}"/>
              </a:ext>
            </a:extLst>
          </p:cNvPr>
          <p:cNvSpPr>
            <a:spLocks noGrp="1"/>
          </p:cNvSpPr>
          <p:nvPr>
            <p:ph idx="1"/>
          </p:nvPr>
        </p:nvSpPr>
        <p:spPr>
          <a:xfrm>
            <a:off x="360000" y="1677813"/>
            <a:ext cx="8424000" cy="4151400"/>
          </a:xfrm>
        </p:spPr>
        <p:txBody>
          <a:bodyPr>
            <a:noAutofit/>
          </a:bodyPr>
          <a:lstStyle/>
          <a:p>
            <a:r>
              <a:rPr lang="en-GB" noProof="0" dirty="0"/>
              <a:t>For example, holding the door open for someone, thanking a colleague for their assistance and providing constructive feedback rather than criticism are all demonstrations of positive behaviour. </a:t>
            </a:r>
          </a:p>
          <a:p>
            <a:r>
              <a:rPr lang="en-GB" noProof="0" dirty="0"/>
              <a:t>In the workplace, positive behaviour helps to build a supportive and collaborative environment.  Workplaces where people are positive and friendly lead to increased productivity and job satisfaction.</a:t>
            </a:r>
          </a:p>
        </p:txBody>
      </p:sp>
      <p:sp>
        <p:nvSpPr>
          <p:cNvPr id="4" name="Footer Placeholder 3">
            <a:extLst>
              <a:ext uri="{FF2B5EF4-FFF2-40B4-BE49-F238E27FC236}">
                <a16:creationId xmlns:a16="http://schemas.microsoft.com/office/drawing/2014/main" id="{14224CAF-3CDE-C5E8-05B6-B0AD05E62F7B}"/>
              </a:ext>
            </a:extLst>
          </p:cNvPr>
          <p:cNvSpPr>
            <a:spLocks noGrp="1"/>
          </p:cNvSpPr>
          <p:nvPr>
            <p:ph type="ftr" sz="quarter" idx="3"/>
          </p:nvPr>
        </p:nvSpPr>
        <p:spPr/>
        <p:txBody>
          <a:bodyPr/>
          <a:lstStyle/>
          <a:p>
            <a:pPr algn="l"/>
            <a:r>
              <a:rPr lang="en-GB" noProof="0"/>
              <a:t>© Hodder &amp; Stoughton Limited 2025</a:t>
            </a:r>
            <a:endParaRPr lang="en-GB"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273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EF4E58-DBBC-59D0-F701-6F43252A96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70ADBF-4A05-6B2B-BAAD-B6FB19F8891F}"/>
              </a:ext>
            </a:extLst>
          </p:cNvPr>
          <p:cNvSpPr>
            <a:spLocks noGrp="1"/>
          </p:cNvSpPr>
          <p:nvPr>
            <p:ph type="title"/>
          </p:nvPr>
        </p:nvSpPr>
        <p:spPr>
          <a:xfrm>
            <a:off x="360000" y="963838"/>
            <a:ext cx="8424000" cy="934629"/>
          </a:xfrm>
        </p:spPr>
        <p:txBody>
          <a:bodyPr>
            <a:noAutofit/>
          </a:bodyPr>
          <a:lstStyle/>
          <a:p>
            <a:r>
              <a:rPr lang="en-GB" noProof="0" dirty="0"/>
              <a:t>Skills and qualities needed in the workplace (1)</a:t>
            </a:r>
          </a:p>
        </p:txBody>
      </p:sp>
      <p:sp>
        <p:nvSpPr>
          <p:cNvPr id="3" name="Content Placeholder 2">
            <a:extLst>
              <a:ext uri="{FF2B5EF4-FFF2-40B4-BE49-F238E27FC236}">
                <a16:creationId xmlns:a16="http://schemas.microsoft.com/office/drawing/2014/main" id="{D19AEACC-97DF-7918-FE1F-B20225AF0E7D}"/>
              </a:ext>
            </a:extLst>
          </p:cNvPr>
          <p:cNvSpPr>
            <a:spLocks noGrp="1"/>
          </p:cNvSpPr>
          <p:nvPr>
            <p:ph idx="1"/>
          </p:nvPr>
        </p:nvSpPr>
        <p:spPr>
          <a:xfrm>
            <a:off x="360000" y="2298467"/>
            <a:ext cx="7745775" cy="3227690"/>
          </a:xfrm>
        </p:spPr>
        <p:txBody>
          <a:bodyPr>
            <a:noAutofit/>
          </a:bodyPr>
          <a:lstStyle/>
          <a:p>
            <a:pPr lvl="1"/>
            <a:r>
              <a:rPr lang="en-GB" b="1" noProof="0" dirty="0"/>
              <a:t>Good communication </a:t>
            </a:r>
            <a:r>
              <a:rPr lang="en-GB" noProof="0" dirty="0"/>
              <a:t>– Effectively interacting with others.</a:t>
            </a:r>
          </a:p>
          <a:p>
            <a:pPr lvl="1"/>
            <a:r>
              <a:rPr lang="en-GB" b="1" noProof="0" dirty="0"/>
              <a:t>Adaptability</a:t>
            </a:r>
            <a:r>
              <a:rPr lang="en-GB" noProof="0" dirty="0"/>
              <a:t> – Flexibility in changing environments and a willingness to learn.</a:t>
            </a:r>
          </a:p>
          <a:p>
            <a:pPr lvl="1"/>
            <a:r>
              <a:rPr lang="en-GB" b="1" noProof="0" dirty="0"/>
              <a:t>Teamwork</a:t>
            </a:r>
            <a:r>
              <a:rPr lang="en-GB" noProof="0" dirty="0"/>
              <a:t> –  Ability to collaborate and work well with others.</a:t>
            </a:r>
          </a:p>
          <a:p>
            <a:pPr lvl="1"/>
            <a:r>
              <a:rPr lang="en-GB" b="1" dirty="0"/>
              <a:t>Leadership </a:t>
            </a:r>
            <a:r>
              <a:rPr lang="en-GB" dirty="0"/>
              <a:t>– Inspiring and guiding others towards a common goal.</a:t>
            </a:r>
          </a:p>
        </p:txBody>
      </p:sp>
      <p:sp>
        <p:nvSpPr>
          <p:cNvPr id="4" name="Footer Placeholder 3">
            <a:extLst>
              <a:ext uri="{FF2B5EF4-FFF2-40B4-BE49-F238E27FC236}">
                <a16:creationId xmlns:a16="http://schemas.microsoft.com/office/drawing/2014/main" id="{21673A5C-97D4-B6B9-0DB9-76A4A3C5769F}"/>
              </a:ext>
            </a:extLst>
          </p:cNvPr>
          <p:cNvSpPr>
            <a:spLocks noGrp="1"/>
          </p:cNvSpPr>
          <p:nvPr>
            <p:ph type="ftr" sz="quarter" idx="3"/>
          </p:nvPr>
        </p:nvSpPr>
        <p:spPr/>
        <p:txBody>
          <a:bodyPr/>
          <a:lstStyle/>
          <a:p>
            <a:pPr algn="l"/>
            <a:r>
              <a:rPr lang="en-GB" noProof="0"/>
              <a:t>© Hodder &amp; Stoughton Limited 2025</a:t>
            </a:r>
            <a:endParaRPr lang="en-GB"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51845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2C0B12-26D1-CE14-9A45-81C54174AB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907E6F-FFFB-B454-ABD1-96A5A3E9768B}"/>
              </a:ext>
            </a:extLst>
          </p:cNvPr>
          <p:cNvSpPr>
            <a:spLocks noGrp="1"/>
          </p:cNvSpPr>
          <p:nvPr>
            <p:ph type="title"/>
          </p:nvPr>
        </p:nvSpPr>
        <p:spPr>
          <a:xfrm>
            <a:off x="359998" y="1003943"/>
            <a:ext cx="8424000" cy="934629"/>
          </a:xfrm>
        </p:spPr>
        <p:txBody>
          <a:bodyPr>
            <a:noAutofit/>
          </a:bodyPr>
          <a:lstStyle/>
          <a:p>
            <a:r>
              <a:rPr lang="en-GB" noProof="0" dirty="0"/>
              <a:t>Skills and qualities needed in the workplace (2)</a:t>
            </a:r>
          </a:p>
        </p:txBody>
      </p:sp>
      <p:sp>
        <p:nvSpPr>
          <p:cNvPr id="3" name="Content Placeholder 2">
            <a:extLst>
              <a:ext uri="{FF2B5EF4-FFF2-40B4-BE49-F238E27FC236}">
                <a16:creationId xmlns:a16="http://schemas.microsoft.com/office/drawing/2014/main" id="{065E6AFB-5872-0A3B-C9BA-7A8DF535A50E}"/>
              </a:ext>
            </a:extLst>
          </p:cNvPr>
          <p:cNvSpPr>
            <a:spLocks noGrp="1"/>
          </p:cNvSpPr>
          <p:nvPr>
            <p:ph idx="1"/>
          </p:nvPr>
        </p:nvSpPr>
        <p:spPr>
          <a:xfrm>
            <a:off x="360000" y="2261312"/>
            <a:ext cx="8069625" cy="3715948"/>
          </a:xfrm>
        </p:spPr>
        <p:txBody>
          <a:bodyPr>
            <a:noAutofit/>
          </a:bodyPr>
          <a:lstStyle/>
          <a:p>
            <a:pPr lvl="1"/>
            <a:r>
              <a:rPr lang="en-GB" b="1" noProof="0" dirty="0"/>
              <a:t>Emotional intelligence </a:t>
            </a:r>
            <a:r>
              <a:rPr lang="en-GB" noProof="0" dirty="0"/>
              <a:t>– Understanding and managing one's emotions and those of others.</a:t>
            </a:r>
          </a:p>
          <a:p>
            <a:pPr lvl="1"/>
            <a:r>
              <a:rPr lang="en-GB" b="1" noProof="0" dirty="0"/>
              <a:t>Technical proficiency </a:t>
            </a:r>
            <a:r>
              <a:rPr lang="en-GB" noProof="0" dirty="0"/>
              <a:t>– Having expertise in specific tools, software or techniques related to the job.</a:t>
            </a:r>
          </a:p>
          <a:p>
            <a:pPr lvl="1"/>
            <a:r>
              <a:rPr lang="en-GB" b="1" dirty="0"/>
              <a:t>Networking </a:t>
            </a:r>
            <a:r>
              <a:rPr lang="en-GB" dirty="0"/>
              <a:t>– Building and maintaining professional relationships.</a:t>
            </a:r>
          </a:p>
          <a:p>
            <a:pPr lvl="1"/>
            <a:r>
              <a:rPr lang="en-GB" b="1" dirty="0"/>
              <a:t>Ethical judgement and integrity </a:t>
            </a:r>
            <a:r>
              <a:rPr lang="en-GB" dirty="0"/>
              <a:t>– Making decisions based on ethical principles and maintaining trustworthiness.</a:t>
            </a:r>
          </a:p>
        </p:txBody>
      </p:sp>
      <p:sp>
        <p:nvSpPr>
          <p:cNvPr id="4" name="Footer Placeholder 3">
            <a:extLst>
              <a:ext uri="{FF2B5EF4-FFF2-40B4-BE49-F238E27FC236}">
                <a16:creationId xmlns:a16="http://schemas.microsoft.com/office/drawing/2014/main" id="{40F94059-2425-0B5B-AB80-28B263AB5DB8}"/>
              </a:ext>
            </a:extLst>
          </p:cNvPr>
          <p:cNvSpPr>
            <a:spLocks noGrp="1"/>
          </p:cNvSpPr>
          <p:nvPr>
            <p:ph type="ftr" sz="quarter" idx="3"/>
          </p:nvPr>
        </p:nvSpPr>
        <p:spPr/>
        <p:txBody>
          <a:bodyPr/>
          <a:lstStyle/>
          <a:p>
            <a:pPr algn="l"/>
            <a:r>
              <a:rPr lang="en-GB" noProof="0"/>
              <a:t>© Hodder &amp; Stoughton Limited 2025</a:t>
            </a:r>
            <a:endParaRPr lang="en-GB"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13604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95568B-FDC4-7617-A91A-1A44BE3F1E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7306DE-F2ED-A1ED-0705-5A14C6CE0887}"/>
              </a:ext>
            </a:extLst>
          </p:cNvPr>
          <p:cNvSpPr>
            <a:spLocks noGrp="1"/>
          </p:cNvSpPr>
          <p:nvPr>
            <p:ph type="title"/>
          </p:nvPr>
        </p:nvSpPr>
        <p:spPr/>
        <p:txBody>
          <a:bodyPr>
            <a:normAutofit/>
          </a:bodyPr>
          <a:lstStyle/>
          <a:p>
            <a:r>
              <a:rPr lang="en-GB" noProof="0" dirty="0"/>
              <a:t>The importance of teamwork</a:t>
            </a:r>
          </a:p>
        </p:txBody>
      </p:sp>
      <p:sp>
        <p:nvSpPr>
          <p:cNvPr id="3" name="Content Placeholder 2">
            <a:extLst>
              <a:ext uri="{FF2B5EF4-FFF2-40B4-BE49-F238E27FC236}">
                <a16:creationId xmlns:a16="http://schemas.microsoft.com/office/drawing/2014/main" id="{86CC23B3-9156-7BEA-C321-D79791A56CF8}"/>
              </a:ext>
            </a:extLst>
          </p:cNvPr>
          <p:cNvSpPr>
            <a:spLocks noGrp="1"/>
          </p:cNvSpPr>
          <p:nvPr>
            <p:ph idx="1"/>
          </p:nvPr>
        </p:nvSpPr>
        <p:spPr>
          <a:xfrm>
            <a:off x="360000" y="1722825"/>
            <a:ext cx="8424000" cy="4577175"/>
          </a:xfrm>
        </p:spPr>
        <p:txBody>
          <a:bodyPr>
            <a:noAutofit/>
          </a:bodyPr>
          <a:lstStyle/>
          <a:p>
            <a:r>
              <a:rPr lang="en-GB" noProof="0" dirty="0"/>
              <a:t>An effective team is built on trust, clear communication and shared goals. Team members must understand their roles and responsibilities while being open to collaboration and feedback. Each person brings unique skills and perspectives that contribute to a team’s overall success. </a:t>
            </a:r>
          </a:p>
          <a:p>
            <a:r>
              <a:rPr lang="en-GB" noProof="0" dirty="0"/>
              <a:t>Effective teams can resolve conflicts constructively, support one another and remain adaptable in the face of change.</a:t>
            </a:r>
          </a:p>
          <a:p>
            <a:r>
              <a:rPr lang="en-GB" dirty="0"/>
              <a:t>A strong leader who can inspire, motivate and guide the team is also crucial. By building a positive and </a:t>
            </a:r>
            <a:br>
              <a:rPr lang="en-GB" dirty="0"/>
            </a:br>
            <a:r>
              <a:rPr lang="en-GB" dirty="0"/>
              <a:t>inclusive environment, team members </a:t>
            </a:r>
            <a:br>
              <a:rPr lang="en-GB" dirty="0"/>
            </a:br>
            <a:r>
              <a:rPr lang="en-GB" dirty="0"/>
              <a:t>are more likely to be engaged, motivated</a:t>
            </a:r>
            <a:br>
              <a:rPr lang="en-GB" dirty="0"/>
            </a:br>
            <a:r>
              <a:rPr lang="en-GB" dirty="0"/>
              <a:t>and productive. </a:t>
            </a:r>
            <a:endParaRPr lang="en-GB" noProof="0" dirty="0"/>
          </a:p>
        </p:txBody>
      </p:sp>
      <p:sp>
        <p:nvSpPr>
          <p:cNvPr id="4" name="Footer Placeholder 3">
            <a:extLst>
              <a:ext uri="{FF2B5EF4-FFF2-40B4-BE49-F238E27FC236}">
                <a16:creationId xmlns:a16="http://schemas.microsoft.com/office/drawing/2014/main" id="{25F7F70D-1755-0D32-4B0E-5299982D2912}"/>
              </a:ext>
            </a:extLst>
          </p:cNvPr>
          <p:cNvSpPr>
            <a:spLocks noGrp="1"/>
          </p:cNvSpPr>
          <p:nvPr>
            <p:ph type="ftr" sz="quarter" idx="3"/>
          </p:nvPr>
        </p:nvSpPr>
        <p:spPr/>
        <p:txBody>
          <a:bodyPr/>
          <a:lstStyle/>
          <a:p>
            <a:pPr algn="l"/>
            <a:r>
              <a:rPr lang="en-GB" noProof="0"/>
              <a:t>© Hodder &amp; Stoughton Limited 2025</a:t>
            </a:r>
            <a:endParaRPr lang="en-GB" noProof="0" dirty="0">
              <a:latin typeface="Arial" panose="020B0604020202020204" pitchFamily="34" charset="0"/>
              <a:cs typeface="Arial" panose="020B0604020202020204" pitchFamily="34" charset="0"/>
            </a:endParaRPr>
          </a:p>
        </p:txBody>
      </p:sp>
      <p:pic>
        <p:nvPicPr>
          <p:cNvPr id="6" name="Picture 5" descr="A group of people wearing safety vests walking outside&#10;&#10;Description automatically generated">
            <a:extLst>
              <a:ext uri="{FF2B5EF4-FFF2-40B4-BE49-F238E27FC236}">
                <a16:creationId xmlns:a16="http://schemas.microsoft.com/office/drawing/2014/main" id="{8DF44D8D-4CFF-4F76-9648-101CD6399593}"/>
              </a:ext>
            </a:extLst>
          </p:cNvPr>
          <p:cNvPicPr>
            <a:picLocks noChangeAspect="1"/>
          </p:cNvPicPr>
          <p:nvPr/>
        </p:nvPicPr>
        <p:blipFill>
          <a:blip r:embed="rId2"/>
          <a:stretch>
            <a:fillRect/>
          </a:stretch>
        </p:blipFill>
        <p:spPr>
          <a:xfrm>
            <a:off x="5936555" y="4981010"/>
            <a:ext cx="2993982" cy="1684115"/>
          </a:xfrm>
          <a:prstGeom prst="rect">
            <a:avLst/>
          </a:prstGeom>
        </p:spPr>
      </p:pic>
    </p:spTree>
    <p:extLst>
      <p:ext uri="{BB962C8B-B14F-4D97-AF65-F5344CB8AC3E}">
        <p14:creationId xmlns:p14="http://schemas.microsoft.com/office/powerpoint/2010/main" val="27015067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1F448-5CDD-CF98-0B7D-A6E2DA3A1A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6D9BB3-89DD-C298-E82A-A5BDE466C28C}"/>
              </a:ext>
            </a:extLst>
          </p:cNvPr>
          <p:cNvSpPr>
            <a:spLocks noGrp="1"/>
          </p:cNvSpPr>
          <p:nvPr>
            <p:ph type="title"/>
          </p:nvPr>
        </p:nvSpPr>
        <p:spPr/>
        <p:txBody>
          <a:bodyPr>
            <a:normAutofit fontScale="90000"/>
          </a:bodyPr>
          <a:lstStyle/>
          <a:p>
            <a:r>
              <a:rPr lang="en-GB" noProof="0" dirty="0"/>
              <a:t>Sources of careers advice and guidance</a:t>
            </a:r>
          </a:p>
        </p:txBody>
      </p:sp>
      <p:sp>
        <p:nvSpPr>
          <p:cNvPr id="3" name="Content Placeholder 2">
            <a:extLst>
              <a:ext uri="{FF2B5EF4-FFF2-40B4-BE49-F238E27FC236}">
                <a16:creationId xmlns:a16="http://schemas.microsoft.com/office/drawing/2014/main" id="{5B7D971A-3A77-393A-76C9-A25245C3BE43}"/>
              </a:ext>
            </a:extLst>
          </p:cNvPr>
          <p:cNvSpPr>
            <a:spLocks noGrp="1"/>
          </p:cNvSpPr>
          <p:nvPr>
            <p:ph idx="1"/>
          </p:nvPr>
        </p:nvSpPr>
        <p:spPr>
          <a:xfrm>
            <a:off x="360000" y="1586662"/>
            <a:ext cx="8424000" cy="4713338"/>
          </a:xfrm>
        </p:spPr>
        <p:txBody>
          <a:bodyPr>
            <a:noAutofit/>
          </a:bodyPr>
          <a:lstStyle/>
          <a:p>
            <a:r>
              <a:rPr lang="en-GB" noProof="0" dirty="0"/>
              <a:t>These resources can help you make informed decisions about your career path and find opportunities that match your skills and interests:</a:t>
            </a:r>
          </a:p>
          <a:p>
            <a:pPr lvl="1"/>
            <a:r>
              <a:rPr lang="en-GB" b="1" noProof="0" dirty="0"/>
              <a:t>National Careers Service</a:t>
            </a:r>
            <a:r>
              <a:rPr lang="en-GB" noProof="0" dirty="0"/>
              <a:t> – Provides free, professional careers advice, information and guidance to help you make decisions about learning, training and work at any stage of your career.</a:t>
            </a:r>
          </a:p>
          <a:p>
            <a:pPr lvl="1"/>
            <a:r>
              <a:rPr lang="en-GB" b="1" noProof="0" dirty="0"/>
              <a:t>Career Skills and Training (GOV.UK) </a:t>
            </a:r>
            <a:r>
              <a:rPr lang="en-GB" noProof="0" dirty="0"/>
              <a:t>– Offers information on qualifications, funding and free courses to help develop your skills.</a:t>
            </a:r>
          </a:p>
          <a:p>
            <a:pPr lvl="1"/>
            <a:r>
              <a:rPr lang="en-GB" b="1" noProof="0" dirty="0"/>
              <a:t>UCAS </a:t>
            </a:r>
            <a:r>
              <a:rPr lang="en-GB" noProof="0" dirty="0"/>
              <a:t>– Provides information on degrees, diplomas and other higher education courses.</a:t>
            </a:r>
          </a:p>
        </p:txBody>
      </p:sp>
      <p:sp>
        <p:nvSpPr>
          <p:cNvPr id="4" name="Footer Placeholder 3">
            <a:extLst>
              <a:ext uri="{FF2B5EF4-FFF2-40B4-BE49-F238E27FC236}">
                <a16:creationId xmlns:a16="http://schemas.microsoft.com/office/drawing/2014/main" id="{23EA42DC-5EFE-7DC7-6A82-164FD67490D0}"/>
              </a:ext>
            </a:extLst>
          </p:cNvPr>
          <p:cNvSpPr>
            <a:spLocks noGrp="1"/>
          </p:cNvSpPr>
          <p:nvPr>
            <p:ph type="ftr" sz="quarter" idx="3"/>
          </p:nvPr>
        </p:nvSpPr>
        <p:spPr/>
        <p:txBody>
          <a:bodyPr/>
          <a:lstStyle/>
          <a:p>
            <a:pPr algn="l"/>
            <a:r>
              <a:rPr lang="en-GB" noProof="0"/>
              <a:t>© Hodder &amp; Stoughton Limited 2025</a:t>
            </a:r>
            <a:endParaRPr lang="en-GB"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27277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F8AE2F-946B-3A94-F7B8-F17B99B6F9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99DDEE-D9FB-01C6-D1B7-0570CFE219B6}"/>
              </a:ext>
            </a:extLst>
          </p:cNvPr>
          <p:cNvSpPr>
            <a:spLocks noGrp="1"/>
          </p:cNvSpPr>
          <p:nvPr>
            <p:ph type="title"/>
          </p:nvPr>
        </p:nvSpPr>
        <p:spPr/>
        <p:txBody>
          <a:bodyPr>
            <a:normAutofit/>
          </a:bodyPr>
          <a:lstStyle/>
          <a:p>
            <a:r>
              <a:rPr lang="en-GB" noProof="0" dirty="0"/>
              <a:t>Preparing for an interview (1)</a:t>
            </a:r>
          </a:p>
        </p:txBody>
      </p:sp>
      <p:sp>
        <p:nvSpPr>
          <p:cNvPr id="3" name="Content Placeholder 2">
            <a:extLst>
              <a:ext uri="{FF2B5EF4-FFF2-40B4-BE49-F238E27FC236}">
                <a16:creationId xmlns:a16="http://schemas.microsoft.com/office/drawing/2014/main" id="{548198E4-C684-CD72-81B9-0AF78D78F044}"/>
              </a:ext>
            </a:extLst>
          </p:cNvPr>
          <p:cNvSpPr>
            <a:spLocks noGrp="1"/>
          </p:cNvSpPr>
          <p:nvPr>
            <p:ph idx="1"/>
          </p:nvPr>
        </p:nvSpPr>
        <p:spPr>
          <a:xfrm>
            <a:off x="360000" y="1641237"/>
            <a:ext cx="8424000" cy="3354000"/>
          </a:xfrm>
        </p:spPr>
        <p:txBody>
          <a:bodyPr>
            <a:noAutofit/>
          </a:bodyPr>
          <a:lstStyle/>
          <a:p>
            <a:r>
              <a:rPr lang="en-GB" noProof="0" dirty="0"/>
              <a:t>Preparing for an interview is an important step towards showcasing your qualifications and securing a job offer. </a:t>
            </a:r>
          </a:p>
          <a:p>
            <a:r>
              <a:rPr lang="en-GB" noProof="0" dirty="0"/>
              <a:t>Start by researching the company and understanding its mission, values and culture. Familiarise yourself with the job description and highlight key skills and experiences that align with the role.</a:t>
            </a:r>
          </a:p>
          <a:p>
            <a:endParaRPr lang="en-GB" noProof="0" dirty="0"/>
          </a:p>
        </p:txBody>
      </p:sp>
      <p:sp>
        <p:nvSpPr>
          <p:cNvPr id="4" name="Footer Placeholder 3">
            <a:extLst>
              <a:ext uri="{FF2B5EF4-FFF2-40B4-BE49-F238E27FC236}">
                <a16:creationId xmlns:a16="http://schemas.microsoft.com/office/drawing/2014/main" id="{6A677374-9CF7-C979-9DF0-C97E7CBD41D4}"/>
              </a:ext>
            </a:extLst>
          </p:cNvPr>
          <p:cNvSpPr>
            <a:spLocks noGrp="1"/>
          </p:cNvSpPr>
          <p:nvPr>
            <p:ph type="ftr" sz="quarter" idx="3"/>
          </p:nvPr>
        </p:nvSpPr>
        <p:spPr/>
        <p:txBody>
          <a:bodyPr/>
          <a:lstStyle/>
          <a:p>
            <a:pPr algn="l"/>
            <a:r>
              <a:rPr lang="en-GB" noProof="0"/>
              <a:t>© Hodder &amp; Stoughton Limited 2025</a:t>
            </a:r>
            <a:endParaRPr lang="en-GB"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30263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6A16DE-6BF8-7B04-EF91-FA60E63882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646996-504C-390A-4CE4-284F077979EB}"/>
              </a:ext>
            </a:extLst>
          </p:cNvPr>
          <p:cNvSpPr>
            <a:spLocks noGrp="1"/>
          </p:cNvSpPr>
          <p:nvPr>
            <p:ph type="title"/>
          </p:nvPr>
        </p:nvSpPr>
        <p:spPr/>
        <p:txBody>
          <a:bodyPr>
            <a:normAutofit/>
          </a:bodyPr>
          <a:lstStyle/>
          <a:p>
            <a:r>
              <a:rPr lang="en-GB" noProof="0" dirty="0"/>
              <a:t>Preparing for an interview (2)</a:t>
            </a:r>
          </a:p>
        </p:txBody>
      </p:sp>
      <p:sp>
        <p:nvSpPr>
          <p:cNvPr id="3" name="Content Placeholder 2">
            <a:extLst>
              <a:ext uri="{FF2B5EF4-FFF2-40B4-BE49-F238E27FC236}">
                <a16:creationId xmlns:a16="http://schemas.microsoft.com/office/drawing/2014/main" id="{6A87C4FA-0753-250C-A02E-0AB342A94FA1}"/>
              </a:ext>
            </a:extLst>
          </p:cNvPr>
          <p:cNvSpPr>
            <a:spLocks noGrp="1"/>
          </p:cNvSpPr>
          <p:nvPr>
            <p:ph idx="1"/>
          </p:nvPr>
        </p:nvSpPr>
        <p:spPr>
          <a:xfrm>
            <a:off x="360000" y="1622314"/>
            <a:ext cx="8424000" cy="3370310"/>
          </a:xfrm>
        </p:spPr>
        <p:txBody>
          <a:bodyPr>
            <a:noAutofit/>
          </a:bodyPr>
          <a:lstStyle/>
          <a:p>
            <a:r>
              <a:rPr lang="en-GB" noProof="0" dirty="0"/>
              <a:t>Practice answering common interview questions and think of good examples that demonstrate your achievements and problem-solving abilities. It’s also important that you make sure you prepare thoughtful questions to ask the interviewer. This will help to demonstrate your genuine interest in the role and organisation.</a:t>
            </a:r>
          </a:p>
          <a:p>
            <a:r>
              <a:rPr lang="en-GB" dirty="0"/>
              <a:t>Finally, ensure you have smart clothes for the interview and be sure to plan your travel route so that you arrive on time.</a:t>
            </a:r>
          </a:p>
          <a:p>
            <a:endParaRPr lang="en-GB" noProof="0" dirty="0"/>
          </a:p>
          <a:p>
            <a:endParaRPr lang="en-GB" noProof="0" dirty="0"/>
          </a:p>
        </p:txBody>
      </p:sp>
      <p:sp>
        <p:nvSpPr>
          <p:cNvPr id="4" name="Footer Placeholder 3">
            <a:extLst>
              <a:ext uri="{FF2B5EF4-FFF2-40B4-BE49-F238E27FC236}">
                <a16:creationId xmlns:a16="http://schemas.microsoft.com/office/drawing/2014/main" id="{80F07964-A692-0580-067D-D4B0F47A2EC5}"/>
              </a:ext>
            </a:extLst>
          </p:cNvPr>
          <p:cNvSpPr>
            <a:spLocks noGrp="1"/>
          </p:cNvSpPr>
          <p:nvPr>
            <p:ph type="ftr" sz="quarter" idx="3"/>
          </p:nvPr>
        </p:nvSpPr>
        <p:spPr/>
        <p:txBody>
          <a:bodyPr/>
          <a:lstStyle/>
          <a:p>
            <a:pPr algn="l"/>
            <a:r>
              <a:rPr lang="en-GB" noProof="0"/>
              <a:t>© Hodder &amp; Stoughton Limited 2025</a:t>
            </a:r>
            <a:endParaRPr lang="en-GB"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52004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980F76-F646-2763-F47F-0C1AAA078E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14CB5B-A821-1F89-7BA5-2A4F5948E5D7}"/>
              </a:ext>
            </a:extLst>
          </p:cNvPr>
          <p:cNvSpPr>
            <a:spLocks noGrp="1"/>
          </p:cNvSpPr>
          <p:nvPr>
            <p:ph type="title"/>
          </p:nvPr>
        </p:nvSpPr>
        <p:spPr/>
        <p:txBody>
          <a:bodyPr>
            <a:noAutofit/>
          </a:bodyPr>
          <a:lstStyle/>
          <a:p>
            <a:r>
              <a:rPr lang="en-GB" noProof="0" dirty="0"/>
              <a:t>Employee rights and responsibilities (1)</a:t>
            </a:r>
          </a:p>
        </p:txBody>
      </p:sp>
      <p:sp>
        <p:nvSpPr>
          <p:cNvPr id="3" name="Content Placeholder 2">
            <a:extLst>
              <a:ext uri="{FF2B5EF4-FFF2-40B4-BE49-F238E27FC236}">
                <a16:creationId xmlns:a16="http://schemas.microsoft.com/office/drawing/2014/main" id="{72243D82-F4AA-7A35-2B49-184A5DA8C9AA}"/>
              </a:ext>
            </a:extLst>
          </p:cNvPr>
          <p:cNvSpPr>
            <a:spLocks noGrp="1"/>
          </p:cNvSpPr>
          <p:nvPr>
            <p:ph idx="1"/>
          </p:nvPr>
        </p:nvSpPr>
        <p:spPr>
          <a:xfrm>
            <a:off x="359998" y="1654629"/>
            <a:ext cx="8424000" cy="3684675"/>
          </a:xfrm>
        </p:spPr>
        <p:txBody>
          <a:bodyPr>
            <a:noAutofit/>
          </a:bodyPr>
          <a:lstStyle/>
          <a:p>
            <a:r>
              <a:rPr lang="en-GB" noProof="0" dirty="0"/>
              <a:t>Employees have various rights in the workplace that are protected by law. Examples of these rights include:</a:t>
            </a:r>
          </a:p>
          <a:p>
            <a:pPr lvl="1"/>
            <a:r>
              <a:rPr lang="en-GB" noProof="0" dirty="0"/>
              <a:t>The right to fair wages and equal pay for equal work.</a:t>
            </a:r>
          </a:p>
          <a:p>
            <a:pPr lvl="1"/>
            <a:r>
              <a:rPr lang="en-GB" noProof="0" dirty="0"/>
              <a:t>The right to a safe and healthy working environment.</a:t>
            </a:r>
          </a:p>
          <a:p>
            <a:pPr lvl="1"/>
            <a:r>
              <a:rPr lang="en-GB" noProof="0" dirty="0"/>
              <a:t>The right to be free from discrimination and harassment based on race, gender, disability or other protected characteristics. </a:t>
            </a:r>
          </a:p>
        </p:txBody>
      </p:sp>
      <p:sp>
        <p:nvSpPr>
          <p:cNvPr id="4" name="Footer Placeholder 3">
            <a:extLst>
              <a:ext uri="{FF2B5EF4-FFF2-40B4-BE49-F238E27FC236}">
                <a16:creationId xmlns:a16="http://schemas.microsoft.com/office/drawing/2014/main" id="{A2E94CFC-DC2E-24D7-C64D-50CDFC88F0B3}"/>
              </a:ext>
            </a:extLst>
          </p:cNvPr>
          <p:cNvSpPr>
            <a:spLocks noGrp="1"/>
          </p:cNvSpPr>
          <p:nvPr>
            <p:ph type="ftr" sz="quarter" idx="3"/>
          </p:nvPr>
        </p:nvSpPr>
        <p:spPr/>
        <p:txBody>
          <a:bodyPr/>
          <a:lstStyle/>
          <a:p>
            <a:pPr algn="l"/>
            <a:r>
              <a:rPr lang="en-GB" noProof="0"/>
              <a:t>© Hodder &amp; Stoughton Limited 2025</a:t>
            </a:r>
            <a:endParaRPr lang="en-GB"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98998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EA0190-1619-743F-D592-99E94F6BBC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35EB73-B294-EC8F-9D53-D348F8C786AA}"/>
              </a:ext>
            </a:extLst>
          </p:cNvPr>
          <p:cNvSpPr>
            <a:spLocks noGrp="1"/>
          </p:cNvSpPr>
          <p:nvPr>
            <p:ph type="title"/>
          </p:nvPr>
        </p:nvSpPr>
        <p:spPr/>
        <p:txBody>
          <a:bodyPr>
            <a:noAutofit/>
          </a:bodyPr>
          <a:lstStyle/>
          <a:p>
            <a:r>
              <a:rPr lang="en-GB" noProof="0" dirty="0"/>
              <a:t>Employee rights and responsibilities (2)</a:t>
            </a:r>
          </a:p>
        </p:txBody>
      </p:sp>
      <p:sp>
        <p:nvSpPr>
          <p:cNvPr id="3" name="Content Placeholder 2">
            <a:extLst>
              <a:ext uri="{FF2B5EF4-FFF2-40B4-BE49-F238E27FC236}">
                <a16:creationId xmlns:a16="http://schemas.microsoft.com/office/drawing/2014/main" id="{CCF3C732-89AD-E666-0BC8-724FD43EF014}"/>
              </a:ext>
            </a:extLst>
          </p:cNvPr>
          <p:cNvSpPr>
            <a:spLocks noGrp="1"/>
          </p:cNvSpPr>
          <p:nvPr>
            <p:ph idx="1"/>
          </p:nvPr>
        </p:nvSpPr>
        <p:spPr>
          <a:xfrm>
            <a:off x="360000" y="1665984"/>
            <a:ext cx="8424000" cy="4332480"/>
          </a:xfrm>
        </p:spPr>
        <p:txBody>
          <a:bodyPr>
            <a:noAutofit/>
          </a:bodyPr>
          <a:lstStyle/>
          <a:p>
            <a:r>
              <a:rPr lang="en-GB" noProof="0" dirty="0"/>
              <a:t>Employees have the right to reasonable working hours and breaks, as well as the right to join a union and engage in collective bargaining. They are also entitled to receive written terms and conditions of employment and to access information about their employment rights.</a:t>
            </a:r>
          </a:p>
          <a:p>
            <a:r>
              <a:rPr lang="en-GB" dirty="0"/>
              <a:t>Employers have a responsibility to ensure a safe, fair and productive work environment for their employees. This includes providing a workplace free from discrimination and harassment, complying with health and safety regulations, and offering appropriate training and resources to support employee development.</a:t>
            </a:r>
          </a:p>
        </p:txBody>
      </p:sp>
      <p:sp>
        <p:nvSpPr>
          <p:cNvPr id="4" name="Footer Placeholder 3">
            <a:extLst>
              <a:ext uri="{FF2B5EF4-FFF2-40B4-BE49-F238E27FC236}">
                <a16:creationId xmlns:a16="http://schemas.microsoft.com/office/drawing/2014/main" id="{A5A726D6-B9D0-6E6A-C476-0D5FC6973580}"/>
              </a:ext>
            </a:extLst>
          </p:cNvPr>
          <p:cNvSpPr>
            <a:spLocks noGrp="1"/>
          </p:cNvSpPr>
          <p:nvPr>
            <p:ph type="ftr" sz="quarter" idx="3"/>
          </p:nvPr>
        </p:nvSpPr>
        <p:spPr/>
        <p:txBody>
          <a:bodyPr/>
          <a:lstStyle/>
          <a:p>
            <a:pPr algn="l"/>
            <a:r>
              <a:rPr lang="en-GB" noProof="0"/>
              <a:t>© Hodder &amp; Stoughton Limited 2025</a:t>
            </a:r>
            <a:endParaRPr lang="en-GB"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50325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D0B13F-536E-10B5-FD31-EAC3A2BCAD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7439B0-FC2F-90F4-DCC4-910E4F073441}"/>
              </a:ext>
            </a:extLst>
          </p:cNvPr>
          <p:cNvSpPr>
            <a:spLocks noGrp="1"/>
          </p:cNvSpPr>
          <p:nvPr>
            <p:ph type="title"/>
          </p:nvPr>
        </p:nvSpPr>
        <p:spPr/>
        <p:txBody>
          <a:bodyPr>
            <a:noAutofit/>
          </a:bodyPr>
          <a:lstStyle/>
          <a:p>
            <a:r>
              <a:rPr lang="en-GB" noProof="0" dirty="0"/>
              <a:t>Employee rights and responsibilities (3)</a:t>
            </a:r>
          </a:p>
        </p:txBody>
      </p:sp>
      <p:sp>
        <p:nvSpPr>
          <p:cNvPr id="3" name="Content Placeholder 2">
            <a:extLst>
              <a:ext uri="{FF2B5EF4-FFF2-40B4-BE49-F238E27FC236}">
                <a16:creationId xmlns:a16="http://schemas.microsoft.com/office/drawing/2014/main" id="{8E5F13E4-314B-CCC4-6B04-411868BC4560}"/>
              </a:ext>
            </a:extLst>
          </p:cNvPr>
          <p:cNvSpPr>
            <a:spLocks noGrp="1"/>
          </p:cNvSpPr>
          <p:nvPr>
            <p:ph idx="1"/>
          </p:nvPr>
        </p:nvSpPr>
        <p:spPr>
          <a:xfrm>
            <a:off x="359998" y="1665984"/>
            <a:ext cx="8424000" cy="3436368"/>
          </a:xfrm>
        </p:spPr>
        <p:txBody>
          <a:bodyPr>
            <a:noAutofit/>
          </a:bodyPr>
          <a:lstStyle/>
          <a:p>
            <a:r>
              <a:rPr lang="en-GB" noProof="0" dirty="0"/>
              <a:t>Employers must also ensure that employees receive fair compensation for their work, including wages, benefits and overtime pay, as well as honouring employment contracts and agreements.</a:t>
            </a:r>
          </a:p>
          <a:p>
            <a:r>
              <a:rPr lang="en-GB" dirty="0"/>
              <a:t>Employers are also responsible for building a positive organisational culture by promoting diversity, inclusion and respect among all team members. They must address and resolve any workplace issues or conflicts promptly and fairly.</a:t>
            </a:r>
          </a:p>
        </p:txBody>
      </p:sp>
      <p:sp>
        <p:nvSpPr>
          <p:cNvPr id="4" name="Footer Placeholder 3">
            <a:extLst>
              <a:ext uri="{FF2B5EF4-FFF2-40B4-BE49-F238E27FC236}">
                <a16:creationId xmlns:a16="http://schemas.microsoft.com/office/drawing/2014/main" id="{C89A4379-10F2-F14C-AA41-EF73404ACB8A}"/>
              </a:ext>
            </a:extLst>
          </p:cNvPr>
          <p:cNvSpPr>
            <a:spLocks noGrp="1"/>
          </p:cNvSpPr>
          <p:nvPr>
            <p:ph type="ftr" sz="quarter" idx="3"/>
          </p:nvPr>
        </p:nvSpPr>
        <p:spPr/>
        <p:txBody>
          <a:bodyPr/>
          <a:lstStyle/>
          <a:p>
            <a:pPr algn="l"/>
            <a:r>
              <a:rPr lang="en-GB" noProof="0"/>
              <a:t>© Hodder &amp; Stoughton Limited 2025</a:t>
            </a:r>
            <a:endParaRPr lang="en-GB"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04321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8B4AF-BA88-5D4B-944D-6BECB1788422}"/>
              </a:ext>
            </a:extLst>
          </p:cNvPr>
          <p:cNvSpPr>
            <a:spLocks noGrp="1"/>
          </p:cNvSpPr>
          <p:nvPr>
            <p:ph type="title"/>
          </p:nvPr>
        </p:nvSpPr>
        <p:spPr>
          <a:xfrm>
            <a:off x="360000" y="720000"/>
            <a:ext cx="8424000" cy="879000"/>
          </a:xfrm>
        </p:spPr>
        <p:txBody>
          <a:bodyPr/>
          <a:lstStyle/>
          <a:p>
            <a:r>
              <a:rPr lang="en-GB" noProof="0" dirty="0"/>
              <a:t>Introduction</a:t>
            </a:r>
          </a:p>
        </p:txBody>
      </p:sp>
      <p:sp>
        <p:nvSpPr>
          <p:cNvPr id="3" name="Content Placeholder 2">
            <a:extLst>
              <a:ext uri="{FF2B5EF4-FFF2-40B4-BE49-F238E27FC236}">
                <a16:creationId xmlns:a16="http://schemas.microsoft.com/office/drawing/2014/main" id="{5CC043C9-581D-B148-B887-A1992BFA5723}"/>
              </a:ext>
            </a:extLst>
          </p:cNvPr>
          <p:cNvSpPr>
            <a:spLocks noGrp="1"/>
          </p:cNvSpPr>
          <p:nvPr>
            <p:ph idx="1"/>
          </p:nvPr>
        </p:nvSpPr>
        <p:spPr>
          <a:xfrm>
            <a:off x="359998" y="1599000"/>
            <a:ext cx="8424000" cy="3660000"/>
          </a:xfrm>
        </p:spPr>
        <p:txBody>
          <a:bodyPr>
            <a:noAutofit/>
          </a:bodyPr>
          <a:lstStyle/>
          <a:p>
            <a:r>
              <a:rPr lang="en-GB" noProof="0" dirty="0"/>
              <a:t>This section looks at the employability and personal skills required for working in the construction industry. It will help you to:</a:t>
            </a:r>
          </a:p>
          <a:p>
            <a:pPr lvl="1"/>
            <a:r>
              <a:rPr lang="en-GB" noProof="0" dirty="0"/>
              <a:t>understand the employability and personal skills needed to succeed in the construction industry.</a:t>
            </a:r>
          </a:p>
          <a:p>
            <a:pPr lvl="1"/>
            <a:r>
              <a:rPr lang="en-GB" noProof="0" dirty="0"/>
              <a:t>gain an overview of the steps in applying for and getting a job. </a:t>
            </a:r>
          </a:p>
        </p:txBody>
      </p:sp>
      <p:sp>
        <p:nvSpPr>
          <p:cNvPr id="4" name="Footer Placeholder 3">
            <a:extLst>
              <a:ext uri="{FF2B5EF4-FFF2-40B4-BE49-F238E27FC236}">
                <a16:creationId xmlns:a16="http://schemas.microsoft.com/office/drawing/2014/main" id="{8C52CDFD-C66B-8742-8FDC-779DB8FF7F1D}"/>
              </a:ext>
            </a:extLst>
          </p:cNvPr>
          <p:cNvSpPr>
            <a:spLocks noGrp="1"/>
          </p:cNvSpPr>
          <p:nvPr>
            <p:ph type="ftr" sz="quarter" idx="3"/>
          </p:nvPr>
        </p:nvSpPr>
        <p:spPr/>
        <p:txBody>
          <a:bodyPr/>
          <a:lstStyle/>
          <a:p>
            <a:pPr algn="l"/>
            <a:r>
              <a:rPr lang="en-GB" noProof="0"/>
              <a:t>© Hodder &amp; Stoughton Limited 2025</a:t>
            </a:r>
            <a:endParaRPr lang="en-GB"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55682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7F935F-1CAC-966B-E03C-C28347CD3E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CCA9EE-53CA-3848-B9ED-58290F3A9680}"/>
              </a:ext>
            </a:extLst>
          </p:cNvPr>
          <p:cNvSpPr>
            <a:spLocks noGrp="1"/>
          </p:cNvSpPr>
          <p:nvPr>
            <p:ph type="title"/>
          </p:nvPr>
        </p:nvSpPr>
        <p:spPr/>
        <p:txBody>
          <a:bodyPr>
            <a:noAutofit/>
          </a:bodyPr>
          <a:lstStyle/>
          <a:p>
            <a:r>
              <a:rPr lang="en-GB" noProof="0" dirty="0"/>
              <a:t>Employee rights and responsibilities (4)</a:t>
            </a:r>
          </a:p>
        </p:txBody>
      </p:sp>
      <p:sp>
        <p:nvSpPr>
          <p:cNvPr id="3" name="Content Placeholder 2">
            <a:extLst>
              <a:ext uri="{FF2B5EF4-FFF2-40B4-BE49-F238E27FC236}">
                <a16:creationId xmlns:a16="http://schemas.microsoft.com/office/drawing/2014/main" id="{1A77EFF4-011E-8021-2628-6CD3D869964D}"/>
              </a:ext>
            </a:extLst>
          </p:cNvPr>
          <p:cNvSpPr>
            <a:spLocks noGrp="1"/>
          </p:cNvSpPr>
          <p:nvPr>
            <p:ph idx="1"/>
          </p:nvPr>
        </p:nvSpPr>
        <p:spPr>
          <a:xfrm>
            <a:off x="360000" y="1654629"/>
            <a:ext cx="8424000" cy="3226838"/>
          </a:xfrm>
        </p:spPr>
        <p:txBody>
          <a:bodyPr>
            <a:noAutofit/>
          </a:bodyPr>
          <a:lstStyle/>
          <a:p>
            <a:r>
              <a:rPr lang="en-GB" noProof="0" dirty="0"/>
              <a:t>Examples of specific employer responsibilities include:</a:t>
            </a:r>
          </a:p>
          <a:p>
            <a:pPr lvl="1"/>
            <a:r>
              <a:rPr lang="en-GB" dirty="0"/>
              <a:t>c</a:t>
            </a:r>
            <a:r>
              <a:rPr lang="en-GB" noProof="0" dirty="0" err="1"/>
              <a:t>onducting</a:t>
            </a:r>
            <a:r>
              <a:rPr lang="en-GB" noProof="0" dirty="0"/>
              <a:t> regular safety inspections</a:t>
            </a:r>
          </a:p>
          <a:p>
            <a:pPr lvl="1"/>
            <a:r>
              <a:rPr lang="en-GB" dirty="0"/>
              <a:t>p</a:t>
            </a:r>
            <a:r>
              <a:rPr lang="en-GB" noProof="0" dirty="0" err="1"/>
              <a:t>roviding</a:t>
            </a:r>
            <a:r>
              <a:rPr lang="en-GB" noProof="0" dirty="0"/>
              <a:t> equal opportunities for advancement</a:t>
            </a:r>
          </a:p>
          <a:p>
            <a:pPr lvl="1"/>
            <a:r>
              <a:rPr lang="en-GB" dirty="0"/>
              <a:t>m</a:t>
            </a:r>
            <a:r>
              <a:rPr lang="en-GB" noProof="0" dirty="0" err="1"/>
              <a:t>aintaining</a:t>
            </a:r>
            <a:r>
              <a:rPr lang="en-GB" noProof="0" dirty="0"/>
              <a:t> clear and transparent communication with employees regarding company policies and expectations.</a:t>
            </a:r>
          </a:p>
        </p:txBody>
      </p:sp>
      <p:sp>
        <p:nvSpPr>
          <p:cNvPr id="4" name="Footer Placeholder 3">
            <a:extLst>
              <a:ext uri="{FF2B5EF4-FFF2-40B4-BE49-F238E27FC236}">
                <a16:creationId xmlns:a16="http://schemas.microsoft.com/office/drawing/2014/main" id="{93A9EBC7-3009-5F0B-AF30-239EF41A503D}"/>
              </a:ext>
            </a:extLst>
          </p:cNvPr>
          <p:cNvSpPr>
            <a:spLocks noGrp="1"/>
          </p:cNvSpPr>
          <p:nvPr>
            <p:ph type="ftr" sz="quarter" idx="3"/>
          </p:nvPr>
        </p:nvSpPr>
        <p:spPr/>
        <p:txBody>
          <a:bodyPr/>
          <a:lstStyle/>
          <a:p>
            <a:pPr algn="l"/>
            <a:r>
              <a:rPr lang="en-GB" noProof="0"/>
              <a:t>© Hodder &amp; Stoughton Limited 2025</a:t>
            </a:r>
            <a:endParaRPr lang="en-GB"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406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27C76-756A-6D71-8648-33F35395C4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93F3B3-3493-2E1F-FBF8-4BC159A8205C}"/>
              </a:ext>
            </a:extLst>
          </p:cNvPr>
          <p:cNvSpPr>
            <a:spLocks noGrp="1"/>
          </p:cNvSpPr>
          <p:nvPr>
            <p:ph type="title"/>
          </p:nvPr>
        </p:nvSpPr>
        <p:spPr/>
        <p:txBody>
          <a:bodyPr>
            <a:normAutofit/>
          </a:bodyPr>
          <a:lstStyle/>
          <a:p>
            <a:r>
              <a:rPr lang="en-GB" noProof="0" dirty="0"/>
              <a:t>Company policies (1)</a:t>
            </a:r>
          </a:p>
        </p:txBody>
      </p:sp>
      <p:sp>
        <p:nvSpPr>
          <p:cNvPr id="3" name="Content Placeholder 2">
            <a:extLst>
              <a:ext uri="{FF2B5EF4-FFF2-40B4-BE49-F238E27FC236}">
                <a16:creationId xmlns:a16="http://schemas.microsoft.com/office/drawing/2014/main" id="{DD536A0B-C458-5802-ED8F-C1F317EB71A2}"/>
              </a:ext>
            </a:extLst>
          </p:cNvPr>
          <p:cNvSpPr>
            <a:spLocks noGrp="1"/>
          </p:cNvSpPr>
          <p:nvPr>
            <p:ph idx="1"/>
          </p:nvPr>
        </p:nvSpPr>
        <p:spPr>
          <a:xfrm>
            <a:off x="359996" y="1654629"/>
            <a:ext cx="8424000" cy="3722137"/>
          </a:xfrm>
        </p:spPr>
        <p:txBody>
          <a:bodyPr>
            <a:noAutofit/>
          </a:bodyPr>
          <a:lstStyle/>
          <a:p>
            <a:r>
              <a:rPr lang="en-GB" noProof="0" dirty="0"/>
              <a:t>In the construction industry, showing professionalism is just as important as having the right skills. This includes how you behave, manage your time and present yourself.</a:t>
            </a:r>
          </a:p>
          <a:p>
            <a:pPr lvl="1"/>
            <a:r>
              <a:rPr lang="en-GB" b="1" noProof="0" dirty="0"/>
              <a:t>Behaviour</a:t>
            </a:r>
            <a:r>
              <a:rPr lang="en-GB" noProof="0" dirty="0"/>
              <a:t> – You are expected to be respectful, polite and professional when dealing with customers, supervisors and colleagues. Your attitude reflects not just on you, but on the whole company.</a:t>
            </a:r>
          </a:p>
        </p:txBody>
      </p:sp>
      <p:sp>
        <p:nvSpPr>
          <p:cNvPr id="4" name="Footer Placeholder 3">
            <a:extLst>
              <a:ext uri="{FF2B5EF4-FFF2-40B4-BE49-F238E27FC236}">
                <a16:creationId xmlns:a16="http://schemas.microsoft.com/office/drawing/2014/main" id="{FB20CD06-471E-B946-A4C6-E2B3C3816324}"/>
              </a:ext>
            </a:extLst>
          </p:cNvPr>
          <p:cNvSpPr>
            <a:spLocks noGrp="1"/>
          </p:cNvSpPr>
          <p:nvPr>
            <p:ph type="ftr" sz="quarter" idx="3"/>
          </p:nvPr>
        </p:nvSpPr>
        <p:spPr/>
        <p:txBody>
          <a:bodyPr/>
          <a:lstStyle/>
          <a:p>
            <a:pPr algn="l"/>
            <a:r>
              <a:rPr lang="en-GB" noProof="0"/>
              <a:t>© Hodder &amp; Stoughton Limited 2025</a:t>
            </a:r>
            <a:endParaRPr lang="en-GB" noProof="0" dirty="0">
              <a:latin typeface="Arial" panose="020B0604020202020204" pitchFamily="34" charset="0"/>
              <a:cs typeface="Arial" panose="020B0604020202020204" pitchFamily="34" charset="0"/>
            </a:endParaRPr>
          </a:p>
        </p:txBody>
      </p:sp>
      <p:pic>
        <p:nvPicPr>
          <p:cNvPr id="6" name="Picture 5" descr="A person wearing a safety vest and holding a hard hat&#10;&#10;Description automatically generated">
            <a:extLst>
              <a:ext uri="{FF2B5EF4-FFF2-40B4-BE49-F238E27FC236}">
                <a16:creationId xmlns:a16="http://schemas.microsoft.com/office/drawing/2014/main" id="{9B142228-F299-4A4D-1D85-EEC0ACDFE08E}"/>
              </a:ext>
            </a:extLst>
          </p:cNvPr>
          <p:cNvPicPr>
            <a:picLocks noChangeAspect="1"/>
          </p:cNvPicPr>
          <p:nvPr/>
        </p:nvPicPr>
        <p:blipFill>
          <a:blip r:embed="rId2"/>
          <a:stretch>
            <a:fillRect/>
          </a:stretch>
        </p:blipFill>
        <p:spPr>
          <a:xfrm>
            <a:off x="5181600" y="4549542"/>
            <a:ext cx="3435927" cy="1933020"/>
          </a:xfrm>
          <a:prstGeom prst="rect">
            <a:avLst/>
          </a:prstGeom>
        </p:spPr>
      </p:pic>
    </p:spTree>
    <p:extLst>
      <p:ext uri="{BB962C8B-B14F-4D97-AF65-F5344CB8AC3E}">
        <p14:creationId xmlns:p14="http://schemas.microsoft.com/office/powerpoint/2010/main" val="28866299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B3677-A673-A381-B186-39639B7ACF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BB80E9-9395-B4F8-A985-589DF6475614}"/>
              </a:ext>
            </a:extLst>
          </p:cNvPr>
          <p:cNvSpPr>
            <a:spLocks noGrp="1"/>
          </p:cNvSpPr>
          <p:nvPr>
            <p:ph type="title"/>
          </p:nvPr>
        </p:nvSpPr>
        <p:spPr/>
        <p:txBody>
          <a:bodyPr>
            <a:normAutofit/>
          </a:bodyPr>
          <a:lstStyle/>
          <a:p>
            <a:r>
              <a:rPr lang="en-GB" noProof="0" dirty="0"/>
              <a:t>Company policies (2)</a:t>
            </a:r>
          </a:p>
        </p:txBody>
      </p:sp>
      <p:sp>
        <p:nvSpPr>
          <p:cNvPr id="3" name="Content Placeholder 2">
            <a:extLst>
              <a:ext uri="{FF2B5EF4-FFF2-40B4-BE49-F238E27FC236}">
                <a16:creationId xmlns:a16="http://schemas.microsoft.com/office/drawing/2014/main" id="{BE92314B-55D8-05A7-8B5D-4F521F3EA0AF}"/>
              </a:ext>
            </a:extLst>
          </p:cNvPr>
          <p:cNvSpPr>
            <a:spLocks noGrp="1"/>
          </p:cNvSpPr>
          <p:nvPr>
            <p:ph idx="1"/>
          </p:nvPr>
        </p:nvSpPr>
        <p:spPr>
          <a:xfrm>
            <a:off x="359998" y="1818075"/>
            <a:ext cx="8424000" cy="4481925"/>
          </a:xfrm>
        </p:spPr>
        <p:txBody>
          <a:bodyPr>
            <a:noAutofit/>
          </a:bodyPr>
          <a:lstStyle/>
          <a:p>
            <a:pPr lvl="1"/>
            <a:r>
              <a:rPr lang="en-GB" b="1" noProof="0" dirty="0"/>
              <a:t>Timekeeping </a:t>
            </a:r>
            <a:r>
              <a:rPr lang="en-GB" noProof="0" dirty="0"/>
              <a:t>– Being on time is essential. Customers and employers expect you to arrive promptly and meet deadlines. If you are delayed, it’s important to let the site manager or client know as early as possible.</a:t>
            </a:r>
          </a:p>
          <a:p>
            <a:pPr lvl="1"/>
            <a:r>
              <a:rPr lang="en-GB" b="1" noProof="0" dirty="0"/>
              <a:t>Dress code </a:t>
            </a:r>
            <a:r>
              <a:rPr lang="en-GB" noProof="0" dirty="0"/>
              <a:t>– Wearing the correct uniform or personal protective equipment (PPE) helps create a professional image and keeps you safe. Employers often have a set dress code, and it's your responsibility to follow it and keep your clothing clean and in good condition.</a:t>
            </a:r>
          </a:p>
        </p:txBody>
      </p:sp>
      <p:sp>
        <p:nvSpPr>
          <p:cNvPr id="4" name="Footer Placeholder 3">
            <a:extLst>
              <a:ext uri="{FF2B5EF4-FFF2-40B4-BE49-F238E27FC236}">
                <a16:creationId xmlns:a16="http://schemas.microsoft.com/office/drawing/2014/main" id="{B438271C-C775-F657-7F20-B6930A113C95}"/>
              </a:ext>
            </a:extLst>
          </p:cNvPr>
          <p:cNvSpPr>
            <a:spLocks noGrp="1"/>
          </p:cNvSpPr>
          <p:nvPr>
            <p:ph type="ftr" sz="quarter" idx="3"/>
          </p:nvPr>
        </p:nvSpPr>
        <p:spPr/>
        <p:txBody>
          <a:bodyPr/>
          <a:lstStyle/>
          <a:p>
            <a:pPr algn="l"/>
            <a:r>
              <a:rPr lang="en-GB" noProof="0"/>
              <a:t>© Hodder &amp; Stoughton Limited 2025</a:t>
            </a:r>
            <a:endParaRPr lang="en-GB"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48813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3DE555-34FA-40AA-CEE3-2015BE37A6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C89032-5BC4-9777-FD74-090C7D23ABCF}"/>
              </a:ext>
            </a:extLst>
          </p:cNvPr>
          <p:cNvSpPr>
            <a:spLocks noGrp="1"/>
          </p:cNvSpPr>
          <p:nvPr>
            <p:ph type="title"/>
          </p:nvPr>
        </p:nvSpPr>
        <p:spPr>
          <a:xfrm>
            <a:off x="360000" y="945022"/>
            <a:ext cx="8147896" cy="934629"/>
          </a:xfrm>
        </p:spPr>
        <p:txBody>
          <a:bodyPr>
            <a:noAutofit/>
          </a:bodyPr>
          <a:lstStyle/>
          <a:p>
            <a:r>
              <a:rPr lang="en-GB" noProof="0" dirty="0"/>
              <a:t>Laws that protect employees in the UK (1)</a:t>
            </a:r>
          </a:p>
        </p:txBody>
      </p:sp>
      <p:sp>
        <p:nvSpPr>
          <p:cNvPr id="3" name="Content Placeholder 2">
            <a:extLst>
              <a:ext uri="{FF2B5EF4-FFF2-40B4-BE49-F238E27FC236}">
                <a16:creationId xmlns:a16="http://schemas.microsoft.com/office/drawing/2014/main" id="{3CA0E283-5A30-5E50-BB69-D0B5BC47EA3B}"/>
              </a:ext>
            </a:extLst>
          </p:cNvPr>
          <p:cNvSpPr>
            <a:spLocks noGrp="1"/>
          </p:cNvSpPr>
          <p:nvPr>
            <p:ph idx="1"/>
          </p:nvPr>
        </p:nvSpPr>
        <p:spPr>
          <a:xfrm>
            <a:off x="359998" y="2190841"/>
            <a:ext cx="8424000" cy="3722137"/>
          </a:xfrm>
        </p:spPr>
        <p:txBody>
          <a:bodyPr>
            <a:noAutofit/>
          </a:bodyPr>
          <a:lstStyle/>
          <a:p>
            <a:r>
              <a:rPr lang="en-GB" noProof="0" dirty="0"/>
              <a:t>In the UK, several key laws are designed to protect employees and ensure their rights and wellbeing in the workplace. These include:</a:t>
            </a:r>
          </a:p>
          <a:p>
            <a:pPr lvl="1"/>
            <a:r>
              <a:rPr lang="en-GB" noProof="0" dirty="0"/>
              <a:t>The </a:t>
            </a:r>
            <a:r>
              <a:rPr lang="en-GB" b="1" noProof="0" dirty="0"/>
              <a:t>Employment Rights Act 1996</a:t>
            </a:r>
            <a:r>
              <a:rPr lang="en-GB" noProof="0" dirty="0"/>
              <a:t>, which outlines fundamental employee rights, including protection against unfair dismissal, entitlement to redundancy pay and the right to request flexible working arrangements.</a:t>
            </a:r>
          </a:p>
        </p:txBody>
      </p:sp>
      <p:sp>
        <p:nvSpPr>
          <p:cNvPr id="4" name="Footer Placeholder 3">
            <a:extLst>
              <a:ext uri="{FF2B5EF4-FFF2-40B4-BE49-F238E27FC236}">
                <a16:creationId xmlns:a16="http://schemas.microsoft.com/office/drawing/2014/main" id="{1E6C77D0-4F8F-0A30-1647-0B7725607E53}"/>
              </a:ext>
            </a:extLst>
          </p:cNvPr>
          <p:cNvSpPr>
            <a:spLocks noGrp="1"/>
          </p:cNvSpPr>
          <p:nvPr>
            <p:ph type="ftr" sz="quarter" idx="3"/>
          </p:nvPr>
        </p:nvSpPr>
        <p:spPr/>
        <p:txBody>
          <a:bodyPr/>
          <a:lstStyle/>
          <a:p>
            <a:pPr algn="l"/>
            <a:r>
              <a:rPr lang="en-GB" noProof="0"/>
              <a:t>© Hodder &amp; Stoughton Limited 2025</a:t>
            </a:r>
            <a:endParaRPr lang="en-GB"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93946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A3342-612C-884C-31ED-4738DB52DC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BC0AB4-5163-0FF9-D7B6-457122FD109D}"/>
              </a:ext>
            </a:extLst>
          </p:cNvPr>
          <p:cNvSpPr>
            <a:spLocks noGrp="1"/>
          </p:cNvSpPr>
          <p:nvPr>
            <p:ph type="title"/>
          </p:nvPr>
        </p:nvSpPr>
        <p:spPr>
          <a:xfrm>
            <a:off x="359996" y="1007508"/>
            <a:ext cx="8147896" cy="934629"/>
          </a:xfrm>
        </p:spPr>
        <p:txBody>
          <a:bodyPr>
            <a:noAutofit/>
          </a:bodyPr>
          <a:lstStyle/>
          <a:p>
            <a:r>
              <a:rPr lang="en-GB" noProof="0" dirty="0"/>
              <a:t>Laws that protect employees in the UK (2)</a:t>
            </a:r>
          </a:p>
        </p:txBody>
      </p:sp>
      <p:sp>
        <p:nvSpPr>
          <p:cNvPr id="3" name="Content Placeholder 2">
            <a:extLst>
              <a:ext uri="{FF2B5EF4-FFF2-40B4-BE49-F238E27FC236}">
                <a16:creationId xmlns:a16="http://schemas.microsoft.com/office/drawing/2014/main" id="{AF49E262-B0D5-B41A-FCD9-8E92FDF0110B}"/>
              </a:ext>
            </a:extLst>
          </p:cNvPr>
          <p:cNvSpPr>
            <a:spLocks noGrp="1"/>
          </p:cNvSpPr>
          <p:nvPr>
            <p:ph idx="1"/>
          </p:nvPr>
        </p:nvSpPr>
        <p:spPr>
          <a:xfrm>
            <a:off x="359996" y="2307262"/>
            <a:ext cx="8424000" cy="3992738"/>
          </a:xfrm>
        </p:spPr>
        <p:txBody>
          <a:bodyPr>
            <a:noAutofit/>
          </a:bodyPr>
          <a:lstStyle/>
          <a:p>
            <a:pPr lvl="1"/>
            <a:r>
              <a:rPr lang="en-GB" noProof="0" dirty="0"/>
              <a:t>The </a:t>
            </a:r>
            <a:r>
              <a:rPr lang="en-GB" b="1" noProof="0" dirty="0"/>
              <a:t>Equality Act 2010</a:t>
            </a:r>
            <a:r>
              <a:rPr lang="en-GB" noProof="0" dirty="0"/>
              <a:t> prohibits discrimination based on the following protected characteristics: age, disability, gender reassignment, marriage or civil partnership, pregnancy and maternity, race, religion or belief, sex and sexual orientation, ensuring equal opportunities and fair </a:t>
            </a:r>
            <a:r>
              <a:rPr lang="en-GB" dirty="0"/>
              <a:t>treatment for all employees. </a:t>
            </a:r>
            <a:endParaRPr lang="en-GB" noProof="0" dirty="0"/>
          </a:p>
          <a:p>
            <a:pPr lvl="1"/>
            <a:r>
              <a:rPr lang="en-GB" dirty="0"/>
              <a:t>The </a:t>
            </a:r>
            <a:r>
              <a:rPr lang="en-GB" b="1" dirty="0"/>
              <a:t>Health and Safety at Work Act etc. 1974 (HASAWA)</a:t>
            </a:r>
            <a:r>
              <a:rPr lang="en-GB" dirty="0"/>
              <a:t> requires employers to provide a safe working environment and implement measures to prevent workplace accidents and illnesses. </a:t>
            </a:r>
            <a:endParaRPr lang="en-GB" noProof="0" dirty="0"/>
          </a:p>
        </p:txBody>
      </p:sp>
      <p:sp>
        <p:nvSpPr>
          <p:cNvPr id="4" name="Footer Placeholder 3">
            <a:extLst>
              <a:ext uri="{FF2B5EF4-FFF2-40B4-BE49-F238E27FC236}">
                <a16:creationId xmlns:a16="http://schemas.microsoft.com/office/drawing/2014/main" id="{B5FE4BD4-2FE5-21B5-3233-329BB174CC00}"/>
              </a:ext>
            </a:extLst>
          </p:cNvPr>
          <p:cNvSpPr>
            <a:spLocks noGrp="1"/>
          </p:cNvSpPr>
          <p:nvPr>
            <p:ph type="ftr" sz="quarter" idx="3"/>
          </p:nvPr>
        </p:nvSpPr>
        <p:spPr/>
        <p:txBody>
          <a:bodyPr/>
          <a:lstStyle/>
          <a:p>
            <a:pPr algn="l"/>
            <a:r>
              <a:rPr lang="en-GB" noProof="0"/>
              <a:t>© Hodder &amp; Stoughton Limited 2025</a:t>
            </a:r>
            <a:endParaRPr lang="en-GB"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83919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AC482-F8D2-C392-3327-E744E9212E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77BA79-67D6-30C3-D194-9D233725C035}"/>
              </a:ext>
            </a:extLst>
          </p:cNvPr>
          <p:cNvSpPr>
            <a:spLocks noGrp="1"/>
          </p:cNvSpPr>
          <p:nvPr>
            <p:ph type="title"/>
          </p:nvPr>
        </p:nvSpPr>
        <p:spPr>
          <a:xfrm>
            <a:off x="359998" y="1053598"/>
            <a:ext cx="8174402" cy="934629"/>
          </a:xfrm>
        </p:spPr>
        <p:txBody>
          <a:bodyPr>
            <a:noAutofit/>
          </a:bodyPr>
          <a:lstStyle/>
          <a:p>
            <a:r>
              <a:rPr lang="en-GB" noProof="0" dirty="0"/>
              <a:t>Laws that protect employees in the UK (3)</a:t>
            </a:r>
          </a:p>
        </p:txBody>
      </p:sp>
      <p:sp>
        <p:nvSpPr>
          <p:cNvPr id="3" name="Content Placeholder 2">
            <a:extLst>
              <a:ext uri="{FF2B5EF4-FFF2-40B4-BE49-F238E27FC236}">
                <a16:creationId xmlns:a16="http://schemas.microsoft.com/office/drawing/2014/main" id="{A5B7D553-9FE6-BE1F-93B9-D7F604C9C2A9}"/>
              </a:ext>
            </a:extLst>
          </p:cNvPr>
          <p:cNvSpPr>
            <a:spLocks noGrp="1"/>
          </p:cNvSpPr>
          <p:nvPr>
            <p:ph idx="1"/>
          </p:nvPr>
        </p:nvSpPr>
        <p:spPr>
          <a:xfrm>
            <a:off x="359998" y="2166676"/>
            <a:ext cx="8424000" cy="4320000"/>
          </a:xfrm>
        </p:spPr>
        <p:txBody>
          <a:bodyPr>
            <a:noAutofit/>
          </a:bodyPr>
          <a:lstStyle/>
          <a:p>
            <a:pPr lvl="1"/>
            <a:r>
              <a:rPr lang="en-GB" noProof="0" dirty="0"/>
              <a:t>The </a:t>
            </a:r>
            <a:r>
              <a:rPr lang="en-GB" b="1" noProof="0" dirty="0"/>
              <a:t>Working Time Regulations 1998 (WTR)</a:t>
            </a:r>
            <a:r>
              <a:rPr lang="en-GB" noProof="0" dirty="0"/>
              <a:t> set limits on working hours, entitle employees to rest breaks and mandate paid annual leave.</a:t>
            </a:r>
          </a:p>
          <a:p>
            <a:pPr lvl="1"/>
            <a:r>
              <a:rPr lang="en-GB" dirty="0"/>
              <a:t>The </a:t>
            </a:r>
            <a:r>
              <a:rPr lang="en-GB" b="1" dirty="0"/>
              <a:t>National Minimum Wage Act 1998</a:t>
            </a:r>
            <a:r>
              <a:rPr lang="en-GB" dirty="0"/>
              <a:t> ensures that employees receive fair pay for their work, with regular increases to reflect the cost of living. These laws collectively create a framework that safeguards employees' rights, promotes equality and fosters safe and fair working conditions.</a:t>
            </a:r>
            <a:endParaRPr lang="en-GB" noProof="0" dirty="0"/>
          </a:p>
          <a:p>
            <a:pPr lvl="1"/>
            <a:endParaRPr lang="en-GB" noProof="0" dirty="0"/>
          </a:p>
        </p:txBody>
      </p:sp>
      <p:sp>
        <p:nvSpPr>
          <p:cNvPr id="4" name="Footer Placeholder 3">
            <a:extLst>
              <a:ext uri="{FF2B5EF4-FFF2-40B4-BE49-F238E27FC236}">
                <a16:creationId xmlns:a16="http://schemas.microsoft.com/office/drawing/2014/main" id="{F747FC0E-0DEE-7FC8-4BFC-260D8E511CAF}"/>
              </a:ext>
            </a:extLst>
          </p:cNvPr>
          <p:cNvSpPr>
            <a:spLocks noGrp="1"/>
          </p:cNvSpPr>
          <p:nvPr>
            <p:ph type="ftr" sz="quarter" idx="3"/>
          </p:nvPr>
        </p:nvSpPr>
        <p:spPr/>
        <p:txBody>
          <a:bodyPr/>
          <a:lstStyle/>
          <a:p>
            <a:pPr algn="l"/>
            <a:r>
              <a:rPr lang="en-GB" noProof="0"/>
              <a:t>© Hodder &amp; Stoughton Limited 2025</a:t>
            </a:r>
            <a:endParaRPr lang="en-GB"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75623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0DC7DB-66C8-F7A7-30F3-923A242669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36B2DB-4A65-6CE0-52CC-8414B3C7CB1D}"/>
              </a:ext>
            </a:extLst>
          </p:cNvPr>
          <p:cNvSpPr>
            <a:spLocks noGrp="1"/>
          </p:cNvSpPr>
          <p:nvPr>
            <p:ph type="title"/>
          </p:nvPr>
        </p:nvSpPr>
        <p:spPr/>
        <p:txBody>
          <a:bodyPr>
            <a:normAutofit/>
          </a:bodyPr>
          <a:lstStyle/>
          <a:p>
            <a:r>
              <a:rPr lang="en-GB" noProof="0" dirty="0"/>
              <a:t>Equality and diversity (1)</a:t>
            </a:r>
          </a:p>
        </p:txBody>
      </p:sp>
      <p:sp>
        <p:nvSpPr>
          <p:cNvPr id="3" name="Content Placeholder 2">
            <a:extLst>
              <a:ext uri="{FF2B5EF4-FFF2-40B4-BE49-F238E27FC236}">
                <a16:creationId xmlns:a16="http://schemas.microsoft.com/office/drawing/2014/main" id="{C3AB9734-BC2D-8D54-FA71-96C3BA0E639F}"/>
              </a:ext>
            </a:extLst>
          </p:cNvPr>
          <p:cNvSpPr>
            <a:spLocks noGrp="1"/>
          </p:cNvSpPr>
          <p:nvPr>
            <p:ph idx="1"/>
          </p:nvPr>
        </p:nvSpPr>
        <p:spPr>
          <a:xfrm>
            <a:off x="360000" y="1654629"/>
            <a:ext cx="8424000" cy="2706300"/>
          </a:xfrm>
        </p:spPr>
        <p:txBody>
          <a:bodyPr>
            <a:noAutofit/>
          </a:bodyPr>
          <a:lstStyle/>
          <a:p>
            <a:pPr marL="4762" lvl="1" indent="0">
              <a:buNone/>
            </a:pPr>
            <a:r>
              <a:rPr lang="en-GB" b="1" noProof="0" dirty="0"/>
              <a:t>Equality</a:t>
            </a:r>
            <a:r>
              <a:rPr lang="en-GB" noProof="0" dirty="0"/>
              <a:t> refers to the state of being equal, especially in status, rights and opportunities. It means ensuring that everyone has the same access to resources and opportunities and is treated fairly without any form of discrimination based on characteristics such as race, gender, disability or religion.</a:t>
            </a:r>
          </a:p>
          <a:p>
            <a:pPr marL="4762" lvl="1" indent="0">
              <a:buNone/>
            </a:pPr>
            <a:endParaRPr lang="en-GB" noProof="0" dirty="0"/>
          </a:p>
        </p:txBody>
      </p:sp>
      <p:sp>
        <p:nvSpPr>
          <p:cNvPr id="4" name="Footer Placeholder 3">
            <a:extLst>
              <a:ext uri="{FF2B5EF4-FFF2-40B4-BE49-F238E27FC236}">
                <a16:creationId xmlns:a16="http://schemas.microsoft.com/office/drawing/2014/main" id="{8EDFFD37-7E1A-7D1C-E124-298A6747B026}"/>
              </a:ext>
            </a:extLst>
          </p:cNvPr>
          <p:cNvSpPr>
            <a:spLocks noGrp="1"/>
          </p:cNvSpPr>
          <p:nvPr>
            <p:ph type="ftr" sz="quarter" idx="3"/>
          </p:nvPr>
        </p:nvSpPr>
        <p:spPr/>
        <p:txBody>
          <a:bodyPr/>
          <a:lstStyle/>
          <a:p>
            <a:pPr algn="l"/>
            <a:r>
              <a:rPr lang="en-GB" noProof="0"/>
              <a:t>© Hodder &amp; Stoughton Limited 2025</a:t>
            </a:r>
            <a:endParaRPr lang="en-GB"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73296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DC9889-9277-76E0-BF5C-CE4080C33C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479B55-7A2B-8C13-D0AE-7F4A78124E24}"/>
              </a:ext>
            </a:extLst>
          </p:cNvPr>
          <p:cNvSpPr>
            <a:spLocks noGrp="1"/>
          </p:cNvSpPr>
          <p:nvPr>
            <p:ph type="title"/>
          </p:nvPr>
        </p:nvSpPr>
        <p:spPr/>
        <p:txBody>
          <a:bodyPr>
            <a:normAutofit/>
          </a:bodyPr>
          <a:lstStyle/>
          <a:p>
            <a:r>
              <a:rPr lang="en-GB" noProof="0" dirty="0"/>
              <a:t>Equality and diversity (2)</a:t>
            </a:r>
          </a:p>
        </p:txBody>
      </p:sp>
      <p:sp>
        <p:nvSpPr>
          <p:cNvPr id="3" name="Content Placeholder 2">
            <a:extLst>
              <a:ext uri="{FF2B5EF4-FFF2-40B4-BE49-F238E27FC236}">
                <a16:creationId xmlns:a16="http://schemas.microsoft.com/office/drawing/2014/main" id="{F5234945-DD04-239B-CB77-4B609699AD89}"/>
              </a:ext>
            </a:extLst>
          </p:cNvPr>
          <p:cNvSpPr>
            <a:spLocks noGrp="1"/>
          </p:cNvSpPr>
          <p:nvPr>
            <p:ph idx="1"/>
          </p:nvPr>
        </p:nvSpPr>
        <p:spPr>
          <a:xfrm>
            <a:off x="359996" y="1654629"/>
            <a:ext cx="8424000" cy="4064850"/>
          </a:xfrm>
        </p:spPr>
        <p:txBody>
          <a:bodyPr>
            <a:noAutofit/>
          </a:bodyPr>
          <a:lstStyle/>
          <a:p>
            <a:pPr marL="4762" lvl="1" indent="0">
              <a:buNone/>
            </a:pPr>
            <a:r>
              <a:rPr lang="en-GB" b="1" noProof="0" dirty="0"/>
              <a:t>Diversity </a:t>
            </a:r>
            <a:r>
              <a:rPr lang="en-GB" noProof="0" dirty="0"/>
              <a:t>means recognising, respecting and valuing the differences between people. These differences can include background, culture, religion, beliefs, age, gender, disability, language, education and life experience. A diverse workplace accepts and welcomes individuals for who they are, regardless of these differences. This helps to create a positive and inclusive environment where everyone feels safe, respected and able to contribute fully to the team.</a:t>
            </a:r>
          </a:p>
        </p:txBody>
      </p:sp>
      <p:sp>
        <p:nvSpPr>
          <p:cNvPr id="4" name="Footer Placeholder 3">
            <a:extLst>
              <a:ext uri="{FF2B5EF4-FFF2-40B4-BE49-F238E27FC236}">
                <a16:creationId xmlns:a16="http://schemas.microsoft.com/office/drawing/2014/main" id="{9382535F-C9EA-8A15-FFF1-EDA52CAC0036}"/>
              </a:ext>
            </a:extLst>
          </p:cNvPr>
          <p:cNvSpPr>
            <a:spLocks noGrp="1"/>
          </p:cNvSpPr>
          <p:nvPr>
            <p:ph type="ftr" sz="quarter" idx="3"/>
          </p:nvPr>
        </p:nvSpPr>
        <p:spPr/>
        <p:txBody>
          <a:bodyPr/>
          <a:lstStyle/>
          <a:p>
            <a:pPr algn="l"/>
            <a:r>
              <a:rPr lang="en-GB" noProof="0"/>
              <a:t>© Hodder &amp; Stoughton Limited 2025</a:t>
            </a:r>
            <a:endParaRPr lang="en-GB"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97326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C10DFA-DC9E-96F7-DCA4-FF9F2B2880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2A956A-675A-05A8-E09F-B7D16DF1CBD2}"/>
              </a:ext>
            </a:extLst>
          </p:cNvPr>
          <p:cNvSpPr>
            <a:spLocks noGrp="1"/>
          </p:cNvSpPr>
          <p:nvPr>
            <p:ph type="title"/>
          </p:nvPr>
        </p:nvSpPr>
        <p:spPr/>
        <p:txBody>
          <a:bodyPr>
            <a:normAutofit/>
          </a:bodyPr>
          <a:lstStyle/>
          <a:p>
            <a:r>
              <a:rPr lang="en-GB" noProof="0" dirty="0"/>
              <a:t>Key legislation – equality and diversity</a:t>
            </a:r>
          </a:p>
        </p:txBody>
      </p:sp>
      <p:sp>
        <p:nvSpPr>
          <p:cNvPr id="3" name="Content Placeholder 2">
            <a:extLst>
              <a:ext uri="{FF2B5EF4-FFF2-40B4-BE49-F238E27FC236}">
                <a16:creationId xmlns:a16="http://schemas.microsoft.com/office/drawing/2014/main" id="{19149C1D-8B5B-758F-2E51-2C40E6EECCCB}"/>
              </a:ext>
            </a:extLst>
          </p:cNvPr>
          <p:cNvSpPr>
            <a:spLocks noGrp="1"/>
          </p:cNvSpPr>
          <p:nvPr>
            <p:ph sz="half" idx="1"/>
          </p:nvPr>
        </p:nvSpPr>
        <p:spPr/>
        <p:txBody>
          <a:bodyPr>
            <a:noAutofit/>
          </a:bodyPr>
          <a:lstStyle/>
          <a:p>
            <a:r>
              <a:rPr lang="en-GB" noProof="0" dirty="0"/>
              <a:t>The </a:t>
            </a:r>
            <a:r>
              <a:rPr lang="en-GB" b="1" noProof="0" dirty="0"/>
              <a:t>Human Rights Act 1998</a:t>
            </a:r>
            <a:r>
              <a:rPr lang="en-GB" noProof="0" dirty="0"/>
              <a:t> brings the European Convention on Human Rights (ECHR) into UK law. It protects your rights to:</a:t>
            </a:r>
          </a:p>
          <a:p>
            <a:pPr lvl="1"/>
            <a:r>
              <a:rPr lang="en-GB" noProof="0" dirty="0"/>
              <a:t>be treated equally</a:t>
            </a:r>
          </a:p>
          <a:p>
            <a:pPr lvl="1"/>
            <a:r>
              <a:rPr lang="en-GB" noProof="0" dirty="0"/>
              <a:t>keep your personal life private</a:t>
            </a:r>
          </a:p>
          <a:p>
            <a:pPr lvl="1"/>
            <a:r>
              <a:rPr lang="en-GB" noProof="0" dirty="0"/>
              <a:t>live free from unfair discrimination.</a:t>
            </a:r>
          </a:p>
        </p:txBody>
      </p:sp>
      <p:sp>
        <p:nvSpPr>
          <p:cNvPr id="4" name="Footer Placeholder 3">
            <a:extLst>
              <a:ext uri="{FF2B5EF4-FFF2-40B4-BE49-F238E27FC236}">
                <a16:creationId xmlns:a16="http://schemas.microsoft.com/office/drawing/2014/main" id="{821B7C64-9C31-27E4-9936-AE9C17482A1D}"/>
              </a:ext>
            </a:extLst>
          </p:cNvPr>
          <p:cNvSpPr>
            <a:spLocks noGrp="1"/>
          </p:cNvSpPr>
          <p:nvPr>
            <p:ph type="ftr" sz="quarter" idx="3"/>
          </p:nvPr>
        </p:nvSpPr>
        <p:spPr/>
        <p:txBody>
          <a:bodyPr/>
          <a:lstStyle/>
          <a:p>
            <a:pPr algn="l"/>
            <a:r>
              <a:rPr lang="en-GB" noProof="0"/>
              <a:t>© Hodder &amp; Stoughton Limited 2025</a:t>
            </a:r>
            <a:endParaRPr lang="en-GB" noProof="0" dirty="0">
              <a:latin typeface="Arial" panose="020B0604020202020204" pitchFamily="34" charset="0"/>
              <a:cs typeface="Arial" panose="020B0604020202020204" pitchFamily="34" charset="0"/>
            </a:endParaRPr>
          </a:p>
        </p:txBody>
      </p:sp>
      <p:pic>
        <p:nvPicPr>
          <p:cNvPr id="7" name="Picture 6" descr="A black building with white text surrounded by colorful blocks&#10;&#10;Description automatically generated">
            <a:extLst>
              <a:ext uri="{FF2B5EF4-FFF2-40B4-BE49-F238E27FC236}">
                <a16:creationId xmlns:a16="http://schemas.microsoft.com/office/drawing/2014/main" id="{B2C1773C-6F50-56F3-780F-9D90958DFF52}"/>
              </a:ext>
            </a:extLst>
          </p:cNvPr>
          <p:cNvPicPr>
            <a:picLocks noChangeAspect="1"/>
          </p:cNvPicPr>
          <p:nvPr/>
        </p:nvPicPr>
        <p:blipFill>
          <a:blip r:embed="rId2"/>
          <a:stretch>
            <a:fillRect/>
          </a:stretch>
        </p:blipFill>
        <p:spPr>
          <a:xfrm>
            <a:off x="5670049" y="4253719"/>
            <a:ext cx="3113950" cy="2076166"/>
          </a:xfrm>
          <a:prstGeom prst="rect">
            <a:avLst/>
          </a:prstGeom>
        </p:spPr>
      </p:pic>
    </p:spTree>
    <p:extLst>
      <p:ext uri="{BB962C8B-B14F-4D97-AF65-F5344CB8AC3E}">
        <p14:creationId xmlns:p14="http://schemas.microsoft.com/office/powerpoint/2010/main" val="3760028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B2EBC-9D85-6CD0-89C8-2920DDE9B8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2EC15C-5E15-AFA1-C03B-19ABE3235D10}"/>
              </a:ext>
            </a:extLst>
          </p:cNvPr>
          <p:cNvSpPr>
            <a:spLocks noGrp="1"/>
          </p:cNvSpPr>
          <p:nvPr>
            <p:ph type="title"/>
          </p:nvPr>
        </p:nvSpPr>
        <p:spPr/>
        <p:txBody>
          <a:bodyPr>
            <a:normAutofit/>
          </a:bodyPr>
          <a:lstStyle/>
          <a:p>
            <a:r>
              <a:rPr lang="en-GB" noProof="0" dirty="0"/>
              <a:t>Why communication matters (1)</a:t>
            </a:r>
          </a:p>
        </p:txBody>
      </p:sp>
      <p:sp>
        <p:nvSpPr>
          <p:cNvPr id="3" name="Content Placeholder 2">
            <a:extLst>
              <a:ext uri="{FF2B5EF4-FFF2-40B4-BE49-F238E27FC236}">
                <a16:creationId xmlns:a16="http://schemas.microsoft.com/office/drawing/2014/main" id="{FADB25E5-8509-0712-6231-59EBFBF4AA30}"/>
              </a:ext>
            </a:extLst>
          </p:cNvPr>
          <p:cNvSpPr>
            <a:spLocks noGrp="1"/>
          </p:cNvSpPr>
          <p:nvPr>
            <p:ph sz="half" idx="1"/>
          </p:nvPr>
        </p:nvSpPr>
        <p:spPr>
          <a:xfrm>
            <a:off x="359999" y="1788456"/>
            <a:ext cx="8562327" cy="4349543"/>
          </a:xfrm>
        </p:spPr>
        <p:txBody>
          <a:bodyPr>
            <a:noAutofit/>
          </a:bodyPr>
          <a:lstStyle/>
          <a:p>
            <a:r>
              <a:rPr lang="en-GB" noProof="0" dirty="0"/>
              <a:t>Effective communication is very important for building relationships, sharing ideas and achieving personal and professional goals.</a:t>
            </a:r>
          </a:p>
          <a:p>
            <a:r>
              <a:rPr lang="en-GB" noProof="0" dirty="0"/>
              <a:t>Examples of effective communication include: </a:t>
            </a:r>
          </a:p>
          <a:p>
            <a:pPr lvl="1"/>
            <a:r>
              <a:rPr lang="en-GB" noProof="0" dirty="0"/>
              <a:t>expressing thoughts clearly</a:t>
            </a:r>
          </a:p>
          <a:p>
            <a:pPr lvl="1"/>
            <a:r>
              <a:rPr lang="en-GB" dirty="0"/>
              <a:t>l</a:t>
            </a:r>
            <a:r>
              <a:rPr lang="en-GB" noProof="0" dirty="0" err="1"/>
              <a:t>istening</a:t>
            </a:r>
            <a:r>
              <a:rPr lang="en-GB" noProof="0" dirty="0"/>
              <a:t> actively</a:t>
            </a:r>
          </a:p>
          <a:p>
            <a:pPr lvl="1"/>
            <a:r>
              <a:rPr lang="en-GB" dirty="0"/>
              <a:t>e</a:t>
            </a:r>
            <a:r>
              <a:rPr lang="en-GB" noProof="0" dirty="0" err="1"/>
              <a:t>ngaging</a:t>
            </a:r>
            <a:r>
              <a:rPr lang="en-GB" noProof="0" dirty="0"/>
              <a:t> in meaningful conversations. </a:t>
            </a:r>
          </a:p>
          <a:p>
            <a:pPr lvl="1"/>
            <a:endParaRPr lang="en-GB" b="1" noProof="0" dirty="0"/>
          </a:p>
        </p:txBody>
      </p:sp>
      <p:sp>
        <p:nvSpPr>
          <p:cNvPr id="4" name="Footer Placeholder 3">
            <a:extLst>
              <a:ext uri="{FF2B5EF4-FFF2-40B4-BE49-F238E27FC236}">
                <a16:creationId xmlns:a16="http://schemas.microsoft.com/office/drawing/2014/main" id="{EFF57C0F-95CB-5EE7-EB4D-AE57F969A920}"/>
              </a:ext>
            </a:extLst>
          </p:cNvPr>
          <p:cNvSpPr>
            <a:spLocks noGrp="1"/>
          </p:cNvSpPr>
          <p:nvPr>
            <p:ph type="ftr" sz="quarter" idx="3"/>
          </p:nvPr>
        </p:nvSpPr>
        <p:spPr/>
        <p:txBody>
          <a:bodyPr/>
          <a:lstStyle/>
          <a:p>
            <a:pPr algn="l"/>
            <a:r>
              <a:rPr lang="en-GB" noProof="0"/>
              <a:t>© Hodder &amp; Stoughton Limited 2025</a:t>
            </a:r>
            <a:endParaRPr lang="en-GB" noProof="0" dirty="0">
              <a:latin typeface="Arial" panose="020B0604020202020204" pitchFamily="34" charset="0"/>
              <a:cs typeface="Arial" panose="020B0604020202020204" pitchFamily="34" charset="0"/>
            </a:endParaRPr>
          </a:p>
        </p:txBody>
      </p:sp>
      <p:pic>
        <p:nvPicPr>
          <p:cNvPr id="7" name="Picture 6" descr="A person and person in hard hats talking&#10;&#10;Description automatically generated">
            <a:extLst>
              <a:ext uri="{FF2B5EF4-FFF2-40B4-BE49-F238E27FC236}">
                <a16:creationId xmlns:a16="http://schemas.microsoft.com/office/drawing/2014/main" id="{140FF7E8-789D-2320-CD23-F372652BBD85}"/>
              </a:ext>
            </a:extLst>
          </p:cNvPr>
          <p:cNvPicPr>
            <a:picLocks noChangeAspect="1"/>
          </p:cNvPicPr>
          <p:nvPr/>
        </p:nvPicPr>
        <p:blipFill>
          <a:blip r:embed="rId2"/>
          <a:stretch>
            <a:fillRect/>
          </a:stretch>
        </p:blipFill>
        <p:spPr>
          <a:xfrm>
            <a:off x="5562397" y="4793673"/>
            <a:ext cx="3119784" cy="1754878"/>
          </a:xfrm>
          <a:prstGeom prst="rect">
            <a:avLst/>
          </a:prstGeom>
        </p:spPr>
      </p:pic>
    </p:spTree>
    <p:extLst>
      <p:ext uri="{BB962C8B-B14F-4D97-AF65-F5344CB8AC3E}">
        <p14:creationId xmlns:p14="http://schemas.microsoft.com/office/powerpoint/2010/main" val="19255679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790BD8-8896-A650-8C60-08662B03EE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9C64B2-9A1E-D1E6-19B1-E8F46AA14A30}"/>
              </a:ext>
            </a:extLst>
          </p:cNvPr>
          <p:cNvSpPr>
            <a:spLocks noGrp="1"/>
          </p:cNvSpPr>
          <p:nvPr>
            <p:ph type="title"/>
          </p:nvPr>
        </p:nvSpPr>
        <p:spPr/>
        <p:txBody>
          <a:bodyPr>
            <a:normAutofit/>
          </a:bodyPr>
          <a:lstStyle/>
          <a:p>
            <a:r>
              <a:rPr lang="en-GB" noProof="0" dirty="0"/>
              <a:t>Why communication matters (2)</a:t>
            </a:r>
          </a:p>
        </p:txBody>
      </p:sp>
      <p:sp>
        <p:nvSpPr>
          <p:cNvPr id="3" name="Content Placeholder 2">
            <a:extLst>
              <a:ext uri="{FF2B5EF4-FFF2-40B4-BE49-F238E27FC236}">
                <a16:creationId xmlns:a16="http://schemas.microsoft.com/office/drawing/2014/main" id="{CDBD0F0B-D50A-4AC0-9A50-C8BC2AB36245}"/>
              </a:ext>
            </a:extLst>
          </p:cNvPr>
          <p:cNvSpPr>
            <a:spLocks noGrp="1"/>
          </p:cNvSpPr>
          <p:nvPr>
            <p:ph idx="1"/>
          </p:nvPr>
        </p:nvSpPr>
        <p:spPr>
          <a:xfrm>
            <a:off x="360000" y="1682870"/>
            <a:ext cx="8424000" cy="4195996"/>
          </a:xfrm>
        </p:spPr>
        <p:txBody>
          <a:bodyPr>
            <a:noAutofit/>
          </a:bodyPr>
          <a:lstStyle/>
          <a:p>
            <a:r>
              <a:rPr lang="en-GB" noProof="0" dirty="0"/>
              <a:t>Good verbal communication helps to build trust, collaboration and understanding between members of a team.</a:t>
            </a:r>
          </a:p>
          <a:p>
            <a:r>
              <a:rPr lang="en-GB" noProof="0" dirty="0"/>
              <a:t>For example, clear and concise instructions from a manager can prevent misunderstandings and ensure that tasks are completed accurately and efficiently. </a:t>
            </a:r>
          </a:p>
          <a:p>
            <a:r>
              <a:rPr lang="en-GB" noProof="0" dirty="0"/>
              <a:t>However, poor verbal communication can lead to confusion, frustration and conflicts.</a:t>
            </a:r>
          </a:p>
        </p:txBody>
      </p:sp>
      <p:sp>
        <p:nvSpPr>
          <p:cNvPr id="4" name="Footer Placeholder 3">
            <a:extLst>
              <a:ext uri="{FF2B5EF4-FFF2-40B4-BE49-F238E27FC236}">
                <a16:creationId xmlns:a16="http://schemas.microsoft.com/office/drawing/2014/main" id="{349D51AD-D448-FA44-D74A-C93D578A8E38}"/>
              </a:ext>
            </a:extLst>
          </p:cNvPr>
          <p:cNvSpPr>
            <a:spLocks noGrp="1"/>
          </p:cNvSpPr>
          <p:nvPr>
            <p:ph type="ftr" sz="quarter" idx="3"/>
          </p:nvPr>
        </p:nvSpPr>
        <p:spPr/>
        <p:txBody>
          <a:bodyPr/>
          <a:lstStyle/>
          <a:p>
            <a:pPr algn="l"/>
            <a:r>
              <a:rPr lang="en-GB" noProof="0"/>
              <a:t>© Hodder &amp; Stoughton Limited 2025</a:t>
            </a:r>
            <a:endParaRPr lang="en-GB"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5048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56F70B-3D16-DB50-1743-1DEFED5820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D8720C-76F9-0FC2-AB86-30C92652D2BC}"/>
              </a:ext>
            </a:extLst>
          </p:cNvPr>
          <p:cNvSpPr>
            <a:spLocks noGrp="1"/>
          </p:cNvSpPr>
          <p:nvPr>
            <p:ph type="title"/>
          </p:nvPr>
        </p:nvSpPr>
        <p:spPr/>
        <p:txBody>
          <a:bodyPr>
            <a:normAutofit/>
          </a:bodyPr>
          <a:lstStyle/>
          <a:p>
            <a:r>
              <a:rPr lang="en-GB" noProof="0" dirty="0"/>
              <a:t>Effective verbal communication (1)</a:t>
            </a:r>
          </a:p>
        </p:txBody>
      </p:sp>
      <p:sp>
        <p:nvSpPr>
          <p:cNvPr id="3" name="Content Placeholder 2">
            <a:extLst>
              <a:ext uri="{FF2B5EF4-FFF2-40B4-BE49-F238E27FC236}">
                <a16:creationId xmlns:a16="http://schemas.microsoft.com/office/drawing/2014/main" id="{21AD3BC3-129B-170F-068E-BFDA7B0A0D60}"/>
              </a:ext>
            </a:extLst>
          </p:cNvPr>
          <p:cNvSpPr>
            <a:spLocks noGrp="1"/>
          </p:cNvSpPr>
          <p:nvPr>
            <p:ph idx="1"/>
          </p:nvPr>
        </p:nvSpPr>
        <p:spPr>
          <a:xfrm>
            <a:off x="359998" y="1722928"/>
            <a:ext cx="8424000" cy="4577071"/>
          </a:xfrm>
        </p:spPr>
        <p:txBody>
          <a:bodyPr>
            <a:noAutofit/>
          </a:bodyPr>
          <a:lstStyle/>
          <a:p>
            <a:r>
              <a:rPr lang="en-GB" noProof="0" dirty="0"/>
              <a:t>The way you speak to others on site matters. Good verbal communication helps teams work better, avoid mistakes and maintain a respectful and safe working environment.</a:t>
            </a:r>
          </a:p>
          <a:p>
            <a:r>
              <a:rPr lang="en-GB" noProof="0" dirty="0"/>
              <a:t>Examples of appropriate verbal communication include using polite and respectful language, giving constructive feedback and actively listening to others. For example, saying ‘I appreciate your input on this project’ shows gratitude and makes others feel valued.</a:t>
            </a:r>
          </a:p>
          <a:p>
            <a:endParaRPr lang="en-GB" noProof="0" dirty="0"/>
          </a:p>
        </p:txBody>
      </p:sp>
      <p:sp>
        <p:nvSpPr>
          <p:cNvPr id="4" name="Footer Placeholder 3">
            <a:extLst>
              <a:ext uri="{FF2B5EF4-FFF2-40B4-BE49-F238E27FC236}">
                <a16:creationId xmlns:a16="http://schemas.microsoft.com/office/drawing/2014/main" id="{E77867B9-EB34-6230-2437-36A9851C8368}"/>
              </a:ext>
            </a:extLst>
          </p:cNvPr>
          <p:cNvSpPr>
            <a:spLocks noGrp="1"/>
          </p:cNvSpPr>
          <p:nvPr>
            <p:ph type="ftr" sz="quarter" idx="3"/>
          </p:nvPr>
        </p:nvSpPr>
        <p:spPr/>
        <p:txBody>
          <a:bodyPr/>
          <a:lstStyle/>
          <a:p>
            <a:pPr algn="l"/>
            <a:r>
              <a:rPr lang="en-GB" noProof="0"/>
              <a:t>© Hodder &amp; Stoughton Limited 2025</a:t>
            </a:r>
            <a:endParaRPr lang="en-GB"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12950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F3521-FA86-F059-68D3-C6DBCF2026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2CEB8C-4426-94B0-7562-ADE680C4E3BA}"/>
              </a:ext>
            </a:extLst>
          </p:cNvPr>
          <p:cNvSpPr>
            <a:spLocks noGrp="1"/>
          </p:cNvSpPr>
          <p:nvPr>
            <p:ph type="title"/>
          </p:nvPr>
        </p:nvSpPr>
        <p:spPr/>
        <p:txBody>
          <a:bodyPr>
            <a:normAutofit/>
          </a:bodyPr>
          <a:lstStyle/>
          <a:p>
            <a:r>
              <a:rPr lang="en-GB" noProof="0" dirty="0"/>
              <a:t>Effective verbal communication (2)</a:t>
            </a:r>
          </a:p>
        </p:txBody>
      </p:sp>
      <p:sp>
        <p:nvSpPr>
          <p:cNvPr id="3" name="Content Placeholder 2">
            <a:extLst>
              <a:ext uri="{FF2B5EF4-FFF2-40B4-BE49-F238E27FC236}">
                <a16:creationId xmlns:a16="http://schemas.microsoft.com/office/drawing/2014/main" id="{EF7C5C66-198E-26FB-6FF2-750AA08DDDA3}"/>
              </a:ext>
            </a:extLst>
          </p:cNvPr>
          <p:cNvSpPr>
            <a:spLocks noGrp="1"/>
          </p:cNvSpPr>
          <p:nvPr>
            <p:ph idx="1"/>
          </p:nvPr>
        </p:nvSpPr>
        <p:spPr>
          <a:xfrm>
            <a:off x="359998" y="1654629"/>
            <a:ext cx="8424000" cy="2629997"/>
          </a:xfrm>
        </p:spPr>
        <p:txBody>
          <a:bodyPr>
            <a:noAutofit/>
          </a:bodyPr>
          <a:lstStyle/>
          <a:p>
            <a:r>
              <a:rPr lang="en-GB" noProof="0" dirty="0"/>
              <a:t>Inappropriate verbal communication includes interrupting others, using offensive or aggressive language and failing to listen. </a:t>
            </a:r>
          </a:p>
          <a:p>
            <a:r>
              <a:rPr lang="en-GB" noProof="0" dirty="0"/>
              <a:t>An example would be disregarding someone’s opinion by saying, ‘That’s a stupid idea.’ </a:t>
            </a:r>
          </a:p>
          <a:p>
            <a:r>
              <a:rPr lang="en-GB" noProof="0" dirty="0"/>
              <a:t>Dismissive language can have a negative effect on the whole team. </a:t>
            </a:r>
          </a:p>
          <a:p>
            <a:endParaRPr lang="en-GB" noProof="0" dirty="0"/>
          </a:p>
        </p:txBody>
      </p:sp>
      <p:sp>
        <p:nvSpPr>
          <p:cNvPr id="4" name="Footer Placeholder 3">
            <a:extLst>
              <a:ext uri="{FF2B5EF4-FFF2-40B4-BE49-F238E27FC236}">
                <a16:creationId xmlns:a16="http://schemas.microsoft.com/office/drawing/2014/main" id="{DC52E9E1-8719-C583-731E-A6028B44E315}"/>
              </a:ext>
            </a:extLst>
          </p:cNvPr>
          <p:cNvSpPr>
            <a:spLocks noGrp="1"/>
          </p:cNvSpPr>
          <p:nvPr>
            <p:ph type="ftr" sz="quarter" idx="3"/>
          </p:nvPr>
        </p:nvSpPr>
        <p:spPr/>
        <p:txBody>
          <a:bodyPr/>
          <a:lstStyle/>
          <a:p>
            <a:pPr algn="l"/>
            <a:r>
              <a:rPr lang="en-GB" noProof="0"/>
              <a:t>© Hodder &amp; Stoughton Limited 2025</a:t>
            </a:r>
            <a:endParaRPr lang="en-GB"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42658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9E532-F1EC-AC23-A818-0803118F9A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351450-8531-6C3A-1AF2-8A086F0B1377}"/>
              </a:ext>
            </a:extLst>
          </p:cNvPr>
          <p:cNvSpPr>
            <a:spLocks noGrp="1"/>
          </p:cNvSpPr>
          <p:nvPr>
            <p:ph type="title"/>
          </p:nvPr>
        </p:nvSpPr>
        <p:spPr>
          <a:xfrm>
            <a:off x="360000" y="746035"/>
            <a:ext cx="8567432" cy="934629"/>
          </a:xfrm>
        </p:spPr>
        <p:txBody>
          <a:bodyPr>
            <a:noAutofit/>
          </a:bodyPr>
          <a:lstStyle/>
          <a:p>
            <a:r>
              <a:rPr lang="en-GB" noProof="0" dirty="0"/>
              <a:t>Effective non-verbal communication (1)</a:t>
            </a:r>
          </a:p>
        </p:txBody>
      </p:sp>
      <p:sp>
        <p:nvSpPr>
          <p:cNvPr id="3" name="Content Placeholder 2">
            <a:extLst>
              <a:ext uri="{FF2B5EF4-FFF2-40B4-BE49-F238E27FC236}">
                <a16:creationId xmlns:a16="http://schemas.microsoft.com/office/drawing/2014/main" id="{64485E8A-3114-652B-79C8-EEA146EF44D0}"/>
              </a:ext>
            </a:extLst>
          </p:cNvPr>
          <p:cNvSpPr>
            <a:spLocks noGrp="1"/>
          </p:cNvSpPr>
          <p:nvPr>
            <p:ph idx="1"/>
          </p:nvPr>
        </p:nvSpPr>
        <p:spPr>
          <a:xfrm>
            <a:off x="359998" y="1680664"/>
            <a:ext cx="8424000" cy="4039800"/>
          </a:xfrm>
        </p:spPr>
        <p:txBody>
          <a:bodyPr>
            <a:noAutofit/>
          </a:bodyPr>
          <a:lstStyle/>
          <a:p>
            <a:r>
              <a:rPr lang="en-GB" noProof="0" dirty="0"/>
              <a:t>Examples of appropriate non-verbal communication include:</a:t>
            </a:r>
          </a:p>
          <a:p>
            <a:pPr lvl="1"/>
            <a:r>
              <a:rPr lang="en-GB" dirty="0"/>
              <a:t>n</a:t>
            </a:r>
            <a:r>
              <a:rPr lang="en-GB" noProof="0" dirty="0" err="1"/>
              <a:t>odding</a:t>
            </a:r>
            <a:r>
              <a:rPr lang="en-GB" noProof="0" dirty="0"/>
              <a:t> to show agreement</a:t>
            </a:r>
          </a:p>
          <a:p>
            <a:pPr lvl="1"/>
            <a:r>
              <a:rPr lang="en-GB" dirty="0"/>
              <a:t>m</a:t>
            </a:r>
            <a:r>
              <a:rPr lang="en-GB" noProof="0" dirty="0" err="1"/>
              <a:t>aintaining</a:t>
            </a:r>
            <a:r>
              <a:rPr lang="en-GB" noProof="0" dirty="0"/>
              <a:t> eye contact</a:t>
            </a:r>
          </a:p>
          <a:p>
            <a:pPr lvl="1"/>
            <a:r>
              <a:rPr lang="en-GB" dirty="0"/>
              <a:t>k</a:t>
            </a:r>
            <a:r>
              <a:rPr lang="en-GB" noProof="0" dirty="0" err="1"/>
              <a:t>eeping</a:t>
            </a:r>
            <a:r>
              <a:rPr lang="en-GB" noProof="0" dirty="0"/>
              <a:t> an open posture.</a:t>
            </a:r>
          </a:p>
          <a:p>
            <a:pPr marL="4762" lvl="1" indent="0">
              <a:buNone/>
            </a:pPr>
            <a:r>
              <a:rPr lang="en-GB" noProof="0" dirty="0"/>
              <a:t>For example, nodding while someone is speaking indicates active listening and agreement.</a:t>
            </a:r>
          </a:p>
        </p:txBody>
      </p:sp>
      <p:sp>
        <p:nvSpPr>
          <p:cNvPr id="4" name="Footer Placeholder 3">
            <a:extLst>
              <a:ext uri="{FF2B5EF4-FFF2-40B4-BE49-F238E27FC236}">
                <a16:creationId xmlns:a16="http://schemas.microsoft.com/office/drawing/2014/main" id="{C0BDE94F-CE7B-3E54-5D8B-C4ED8F8FF8DD}"/>
              </a:ext>
            </a:extLst>
          </p:cNvPr>
          <p:cNvSpPr>
            <a:spLocks noGrp="1"/>
          </p:cNvSpPr>
          <p:nvPr>
            <p:ph type="ftr" sz="quarter" idx="3"/>
          </p:nvPr>
        </p:nvSpPr>
        <p:spPr/>
        <p:txBody>
          <a:bodyPr/>
          <a:lstStyle/>
          <a:p>
            <a:pPr algn="l"/>
            <a:r>
              <a:rPr lang="en-GB" noProof="0"/>
              <a:t>© Hodder &amp; Stoughton Limited 2025</a:t>
            </a:r>
            <a:endParaRPr lang="en-GB"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61840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957042-769C-0C59-8AC2-896C9EF645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D007C4-959F-BEA9-AFCE-62220986B9C8}"/>
              </a:ext>
            </a:extLst>
          </p:cNvPr>
          <p:cNvSpPr>
            <a:spLocks noGrp="1"/>
          </p:cNvSpPr>
          <p:nvPr>
            <p:ph type="title"/>
          </p:nvPr>
        </p:nvSpPr>
        <p:spPr>
          <a:xfrm>
            <a:off x="360000" y="556958"/>
            <a:ext cx="8688750" cy="1260000"/>
          </a:xfrm>
        </p:spPr>
        <p:txBody>
          <a:bodyPr>
            <a:normAutofit/>
          </a:bodyPr>
          <a:lstStyle/>
          <a:p>
            <a:r>
              <a:rPr lang="en-GB" noProof="0" dirty="0"/>
              <a:t>Effective non-verbal communication (2)</a:t>
            </a:r>
          </a:p>
        </p:txBody>
      </p:sp>
      <p:sp>
        <p:nvSpPr>
          <p:cNvPr id="3" name="Content Placeholder 2">
            <a:extLst>
              <a:ext uri="{FF2B5EF4-FFF2-40B4-BE49-F238E27FC236}">
                <a16:creationId xmlns:a16="http://schemas.microsoft.com/office/drawing/2014/main" id="{48520187-1F28-EE2C-DC8B-F774045A755C}"/>
              </a:ext>
            </a:extLst>
          </p:cNvPr>
          <p:cNvSpPr>
            <a:spLocks noGrp="1"/>
          </p:cNvSpPr>
          <p:nvPr>
            <p:ph idx="1"/>
          </p:nvPr>
        </p:nvSpPr>
        <p:spPr>
          <a:xfrm>
            <a:off x="360000" y="1662723"/>
            <a:ext cx="8688750" cy="4411275"/>
          </a:xfrm>
        </p:spPr>
        <p:txBody>
          <a:bodyPr>
            <a:noAutofit/>
          </a:bodyPr>
          <a:lstStyle/>
          <a:p>
            <a:r>
              <a:rPr lang="en-GB" noProof="0" dirty="0"/>
              <a:t>Examples of inappropriate non-verbal communication include:</a:t>
            </a:r>
          </a:p>
          <a:p>
            <a:pPr lvl="1"/>
            <a:r>
              <a:rPr lang="en-GB" dirty="0"/>
              <a:t>c</a:t>
            </a:r>
            <a:r>
              <a:rPr lang="en-GB" noProof="0" dirty="0" err="1"/>
              <a:t>rossing</a:t>
            </a:r>
            <a:r>
              <a:rPr lang="en-GB" noProof="0" dirty="0"/>
              <a:t> arms</a:t>
            </a:r>
          </a:p>
          <a:p>
            <a:pPr lvl="1"/>
            <a:r>
              <a:rPr lang="en-GB" dirty="0"/>
              <a:t>f</a:t>
            </a:r>
            <a:r>
              <a:rPr lang="en-GB" noProof="0" dirty="0" err="1"/>
              <a:t>rowning</a:t>
            </a:r>
            <a:endParaRPr lang="en-GB" noProof="0" dirty="0"/>
          </a:p>
          <a:p>
            <a:pPr lvl="1"/>
            <a:r>
              <a:rPr lang="en-GB" dirty="0"/>
              <a:t>r</a:t>
            </a:r>
            <a:r>
              <a:rPr lang="en-GB" noProof="0" dirty="0" err="1"/>
              <a:t>olling</a:t>
            </a:r>
            <a:r>
              <a:rPr lang="en-GB" noProof="0" dirty="0"/>
              <a:t> eyes.</a:t>
            </a:r>
          </a:p>
          <a:p>
            <a:pPr marL="4762" lvl="1" indent="0">
              <a:buNone/>
            </a:pPr>
            <a:r>
              <a:rPr lang="en-GB" noProof="0" dirty="0"/>
              <a:t>For example, rolling your eyes during a conversation can be interpreted as rudeness. An action like this could create tension and make others feel upset or uncomfortable.</a:t>
            </a:r>
          </a:p>
        </p:txBody>
      </p:sp>
      <p:sp>
        <p:nvSpPr>
          <p:cNvPr id="4" name="Footer Placeholder 3">
            <a:extLst>
              <a:ext uri="{FF2B5EF4-FFF2-40B4-BE49-F238E27FC236}">
                <a16:creationId xmlns:a16="http://schemas.microsoft.com/office/drawing/2014/main" id="{335BC09C-AD04-5F67-147B-B51BE0B6FC35}"/>
              </a:ext>
            </a:extLst>
          </p:cNvPr>
          <p:cNvSpPr>
            <a:spLocks noGrp="1"/>
          </p:cNvSpPr>
          <p:nvPr>
            <p:ph type="ftr" sz="quarter" idx="3"/>
          </p:nvPr>
        </p:nvSpPr>
        <p:spPr/>
        <p:txBody>
          <a:bodyPr/>
          <a:lstStyle/>
          <a:p>
            <a:pPr algn="l"/>
            <a:r>
              <a:rPr lang="en-GB" noProof="0"/>
              <a:t>© Hodder &amp; Stoughton Limited 2025</a:t>
            </a:r>
            <a:endParaRPr lang="en-GB"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95314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9CB17-22D2-7E07-1A3E-0B0EA86074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1A1561-A722-A41B-0307-A5B904C45192}"/>
              </a:ext>
            </a:extLst>
          </p:cNvPr>
          <p:cNvSpPr>
            <a:spLocks noGrp="1"/>
          </p:cNvSpPr>
          <p:nvPr>
            <p:ph type="title"/>
          </p:nvPr>
        </p:nvSpPr>
        <p:spPr/>
        <p:txBody>
          <a:bodyPr>
            <a:normAutofit/>
          </a:bodyPr>
          <a:lstStyle/>
          <a:p>
            <a:r>
              <a:rPr lang="en-GB" noProof="0" dirty="0"/>
              <a:t>Positive behaviour (1)</a:t>
            </a:r>
          </a:p>
        </p:txBody>
      </p:sp>
      <p:sp>
        <p:nvSpPr>
          <p:cNvPr id="3" name="Content Placeholder 2">
            <a:extLst>
              <a:ext uri="{FF2B5EF4-FFF2-40B4-BE49-F238E27FC236}">
                <a16:creationId xmlns:a16="http://schemas.microsoft.com/office/drawing/2014/main" id="{8ED63831-D1DB-5D4F-9FC8-A2DE7695ECC0}"/>
              </a:ext>
            </a:extLst>
          </p:cNvPr>
          <p:cNvSpPr>
            <a:spLocks noGrp="1"/>
          </p:cNvSpPr>
          <p:nvPr>
            <p:ph idx="1"/>
          </p:nvPr>
        </p:nvSpPr>
        <p:spPr>
          <a:xfrm>
            <a:off x="360000" y="1677846"/>
            <a:ext cx="8424000" cy="3684675"/>
          </a:xfrm>
        </p:spPr>
        <p:txBody>
          <a:bodyPr>
            <a:noAutofit/>
          </a:bodyPr>
          <a:lstStyle/>
          <a:p>
            <a:r>
              <a:rPr lang="en-GB" noProof="0" dirty="0"/>
              <a:t>Positive and appropriate behaviour, such as showing respect, empathy and consideration for others, is very important in the workplace. Examples include:</a:t>
            </a:r>
          </a:p>
          <a:p>
            <a:pPr lvl="1"/>
            <a:r>
              <a:rPr lang="en-GB" dirty="0"/>
              <a:t>u</a:t>
            </a:r>
            <a:r>
              <a:rPr lang="en-GB" noProof="0" dirty="0"/>
              <a:t>sing polite language</a:t>
            </a:r>
          </a:p>
          <a:p>
            <a:pPr lvl="1"/>
            <a:r>
              <a:rPr lang="en-GB" dirty="0"/>
              <a:t>a</a:t>
            </a:r>
            <a:r>
              <a:rPr lang="en-GB" noProof="0" dirty="0" err="1"/>
              <a:t>ctively</a:t>
            </a:r>
            <a:r>
              <a:rPr lang="en-GB" noProof="0" dirty="0"/>
              <a:t> listening</a:t>
            </a:r>
          </a:p>
          <a:p>
            <a:pPr lvl="1"/>
            <a:r>
              <a:rPr lang="en-GB" dirty="0"/>
              <a:t>o</a:t>
            </a:r>
            <a:r>
              <a:rPr lang="en-GB" noProof="0" dirty="0" err="1"/>
              <a:t>ffering</a:t>
            </a:r>
            <a:r>
              <a:rPr lang="en-GB" noProof="0" dirty="0"/>
              <a:t> help when needed</a:t>
            </a:r>
          </a:p>
          <a:p>
            <a:pPr lvl="1"/>
            <a:r>
              <a:rPr lang="en-GB" dirty="0"/>
              <a:t>m</a:t>
            </a:r>
            <a:r>
              <a:rPr lang="en-GB" noProof="0" dirty="0" err="1"/>
              <a:t>aintaining</a:t>
            </a:r>
            <a:r>
              <a:rPr lang="en-GB" noProof="0" dirty="0"/>
              <a:t> a positive attitude.</a:t>
            </a:r>
          </a:p>
        </p:txBody>
      </p:sp>
      <p:sp>
        <p:nvSpPr>
          <p:cNvPr id="4" name="Footer Placeholder 3">
            <a:extLst>
              <a:ext uri="{FF2B5EF4-FFF2-40B4-BE49-F238E27FC236}">
                <a16:creationId xmlns:a16="http://schemas.microsoft.com/office/drawing/2014/main" id="{B80002D2-A6F9-E895-F472-B4D5F7D57A59}"/>
              </a:ext>
            </a:extLst>
          </p:cNvPr>
          <p:cNvSpPr>
            <a:spLocks noGrp="1"/>
          </p:cNvSpPr>
          <p:nvPr>
            <p:ph type="ftr" sz="quarter" idx="3"/>
          </p:nvPr>
        </p:nvSpPr>
        <p:spPr/>
        <p:txBody>
          <a:bodyPr/>
          <a:lstStyle/>
          <a:p>
            <a:pPr algn="l"/>
            <a:r>
              <a:rPr lang="en-GB" noProof="0"/>
              <a:t>© Hodder &amp; Stoughton Limited 2025</a:t>
            </a:r>
            <a:endParaRPr lang="en-GB"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659455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325</TotalTime>
  <Words>1986</Words>
  <Application>Microsoft Office PowerPoint</Application>
  <PresentationFormat>On-screen Show (4:3)</PresentationFormat>
  <Paragraphs>140</Paragraphs>
  <Slides>28</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Aptos</vt:lpstr>
      <vt:lpstr>Arial</vt:lpstr>
      <vt:lpstr>Calibri</vt:lpstr>
      <vt:lpstr>Office Theme</vt:lpstr>
      <vt:lpstr>Employability and personal skills</vt:lpstr>
      <vt:lpstr>Introduction</vt:lpstr>
      <vt:lpstr>Why communication matters (1)</vt:lpstr>
      <vt:lpstr>Why communication matters (2)</vt:lpstr>
      <vt:lpstr>Effective verbal communication (1)</vt:lpstr>
      <vt:lpstr>Effective verbal communication (2)</vt:lpstr>
      <vt:lpstr>Effective non-verbal communication (1)</vt:lpstr>
      <vt:lpstr>Effective non-verbal communication (2)</vt:lpstr>
      <vt:lpstr>Positive behaviour (1)</vt:lpstr>
      <vt:lpstr>Positive behaviour (2)</vt:lpstr>
      <vt:lpstr>Skills and qualities needed in the workplace (1)</vt:lpstr>
      <vt:lpstr>Skills and qualities needed in the workplace (2)</vt:lpstr>
      <vt:lpstr>The importance of teamwork</vt:lpstr>
      <vt:lpstr>Sources of careers advice and guidance</vt:lpstr>
      <vt:lpstr>Preparing for an interview (1)</vt:lpstr>
      <vt:lpstr>Preparing for an interview (2)</vt:lpstr>
      <vt:lpstr>Employee rights and responsibilities (1)</vt:lpstr>
      <vt:lpstr>Employee rights and responsibilities (2)</vt:lpstr>
      <vt:lpstr>Employee rights and responsibilities (3)</vt:lpstr>
      <vt:lpstr>Employee rights and responsibilities (4)</vt:lpstr>
      <vt:lpstr>Company policies (1)</vt:lpstr>
      <vt:lpstr>Company policies (2)</vt:lpstr>
      <vt:lpstr>Laws that protect employees in the UK (1)</vt:lpstr>
      <vt:lpstr>Laws that protect employees in the UK (2)</vt:lpstr>
      <vt:lpstr>Laws that protect employees in the UK (3)</vt:lpstr>
      <vt:lpstr>Equality and diversity (1)</vt:lpstr>
      <vt:lpstr>Equality and diversity (2)</vt:lpstr>
      <vt:lpstr>Key legislation – equality and diversity</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Pearson Edexcel A Level US Government and Politics</dc:title>
  <dc:subject>Politics</dc:subject>
  <dc:creator>Tom Randall</dc:creator>
  <cp:keywords/>
  <dc:description/>
  <cp:lastModifiedBy>Catherine Taylor</cp:lastModifiedBy>
  <cp:revision>59</cp:revision>
  <dcterms:created xsi:type="dcterms:W3CDTF">2020-11-05T11:04:27Z</dcterms:created>
  <dcterms:modified xsi:type="dcterms:W3CDTF">2025-07-22T12:12:11Z</dcterms:modified>
  <cp:category/>
</cp:coreProperties>
</file>