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7"/>
  </p:notesMasterIdLst>
  <p:handoutMasterIdLst>
    <p:handoutMasterId r:id="rId28"/>
  </p:handoutMasterIdLst>
  <p:sldIdLst>
    <p:sldId id="257" r:id="rId2"/>
    <p:sldId id="258" r:id="rId3"/>
    <p:sldId id="291" r:id="rId4"/>
    <p:sldId id="367" r:id="rId5"/>
    <p:sldId id="368" r:id="rId6"/>
    <p:sldId id="369" r:id="rId7"/>
    <p:sldId id="370" r:id="rId8"/>
    <p:sldId id="371" r:id="rId9"/>
    <p:sldId id="373" r:id="rId10"/>
    <p:sldId id="374" r:id="rId11"/>
    <p:sldId id="375" r:id="rId12"/>
    <p:sldId id="376" r:id="rId13"/>
    <p:sldId id="377" r:id="rId14"/>
    <p:sldId id="378" r:id="rId15"/>
    <p:sldId id="379" r:id="rId16"/>
    <p:sldId id="380" r:id="rId17"/>
    <p:sldId id="382" r:id="rId18"/>
    <p:sldId id="384" r:id="rId19"/>
    <p:sldId id="385" r:id="rId20"/>
    <p:sldId id="386" r:id="rId21"/>
    <p:sldId id="391" r:id="rId22"/>
    <p:sldId id="392" r:id="rId23"/>
    <p:sldId id="387" r:id="rId24"/>
    <p:sldId id="388" r:id="rId25"/>
    <p:sldId id="39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81D"/>
    <a:srgbClr val="39519B"/>
    <a:srgbClr val="26487B"/>
    <a:srgbClr val="FFFDE6"/>
    <a:srgbClr val="FFFC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008AC-B34F-4488-9B27-B33BEAB0E93F}" v="6" dt="2025-06-24T16:33:30.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98"/>
    <p:restoredTop sz="86384"/>
  </p:normalViewPr>
  <p:slideViewPr>
    <p:cSldViewPr snapToGrid="0" snapToObjects="1">
      <p:cViewPr varScale="1">
        <p:scale>
          <a:sx n="93" d="100"/>
          <a:sy n="93" d="100"/>
        </p:scale>
        <p:origin x="240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6" d="100"/>
          <a:sy n="116" d="100"/>
        </p:scale>
        <p:origin x="512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Norman" userId="214a3da327ffdeee" providerId="LiveId" clId="{133008AC-B34F-4488-9B27-B33BEAB0E93F}"/>
    <pc:docChg chg="undo custSel delSld modSld">
      <pc:chgData name="Rebecca Norman" userId="214a3da327ffdeee" providerId="LiveId" clId="{133008AC-B34F-4488-9B27-B33BEAB0E93F}" dt="2025-06-24T16:38:41.902" v="331" actId="179"/>
      <pc:docMkLst>
        <pc:docMk/>
      </pc:docMkLst>
      <pc:sldChg chg="addSp delSp modSp mod">
        <pc:chgData name="Rebecca Norman" userId="214a3da327ffdeee" providerId="LiveId" clId="{133008AC-B34F-4488-9B27-B33BEAB0E93F}" dt="2025-06-24T16:25:46.408" v="19" actId="1076"/>
        <pc:sldMkLst>
          <pc:docMk/>
          <pc:sldMk cId="3746571275" sldId="257"/>
        </pc:sldMkLst>
        <pc:spChg chg="add mod">
          <ac:chgData name="Rebecca Norman" userId="214a3da327ffdeee" providerId="LiveId" clId="{133008AC-B34F-4488-9B27-B33BEAB0E93F}" dt="2025-06-24T16:25:46.408" v="19" actId="1076"/>
          <ac:spMkLst>
            <pc:docMk/>
            <pc:sldMk cId="3746571275" sldId="257"/>
            <ac:spMk id="6" creationId="{8B98F49A-7391-0137-F032-9ADFB2F12EF7}"/>
          </ac:spMkLst>
        </pc:spChg>
        <pc:graphicFrameChg chg="add del mod modGraphic">
          <ac:chgData name="Rebecca Norman" userId="214a3da327ffdeee" providerId="LiveId" clId="{133008AC-B34F-4488-9B27-B33BEAB0E93F}" dt="2025-06-24T16:25:36.539" v="16" actId="478"/>
          <ac:graphicFrameMkLst>
            <pc:docMk/>
            <pc:sldMk cId="3746571275" sldId="257"/>
            <ac:graphicFrameMk id="3" creationId="{D06D79B6-E001-759D-18BE-4C455D8237C7}"/>
          </ac:graphicFrameMkLst>
        </pc:graphicFrameChg>
      </pc:sldChg>
      <pc:sldChg chg="addSp modSp mod">
        <pc:chgData name="Rebecca Norman" userId="214a3da327ffdeee" providerId="LiveId" clId="{133008AC-B34F-4488-9B27-B33BEAB0E93F}" dt="2025-06-24T16:27:53.167" v="46" actId="1076"/>
        <pc:sldMkLst>
          <pc:docMk/>
          <pc:sldMk cId="1595995139" sldId="377"/>
        </pc:sldMkLst>
        <pc:spChg chg="add mod">
          <ac:chgData name="Rebecca Norman" userId="214a3da327ffdeee" providerId="LiveId" clId="{133008AC-B34F-4488-9B27-B33BEAB0E93F}" dt="2025-06-24T16:27:53.167" v="46" actId="1076"/>
          <ac:spMkLst>
            <pc:docMk/>
            <pc:sldMk cId="1595995139" sldId="377"/>
            <ac:spMk id="5" creationId="{06A283A0-EBCD-83C9-8E62-63ED676A318E}"/>
          </ac:spMkLst>
        </pc:spChg>
        <pc:picChg chg="mod">
          <ac:chgData name="Rebecca Norman" userId="214a3da327ffdeee" providerId="LiveId" clId="{133008AC-B34F-4488-9B27-B33BEAB0E93F}" dt="2025-06-24T16:27:49.126" v="45" actId="14100"/>
          <ac:picMkLst>
            <pc:docMk/>
            <pc:sldMk cId="1595995139" sldId="377"/>
            <ac:picMk id="6" creationId="{A726E924-052A-E673-33ED-44DE41706819}"/>
          </ac:picMkLst>
        </pc:picChg>
      </pc:sldChg>
      <pc:sldChg chg="addSp modSp mod modNotesTx">
        <pc:chgData name="Rebecca Norman" userId="214a3da327ffdeee" providerId="LiveId" clId="{133008AC-B34F-4488-9B27-B33BEAB0E93F}" dt="2025-06-24T16:34:53.236" v="282" actId="1076"/>
        <pc:sldMkLst>
          <pc:docMk/>
          <pc:sldMk cId="2607185905" sldId="378"/>
        </pc:sldMkLst>
        <pc:spChg chg="mod">
          <ac:chgData name="Rebecca Norman" userId="214a3da327ffdeee" providerId="LiveId" clId="{133008AC-B34F-4488-9B27-B33BEAB0E93F}" dt="2025-06-24T16:34:26.622" v="273" actId="14100"/>
          <ac:spMkLst>
            <pc:docMk/>
            <pc:sldMk cId="2607185905" sldId="378"/>
            <ac:spMk id="3" creationId="{7C29D9DB-7D5E-A410-A714-F65C64629BBC}"/>
          </ac:spMkLst>
        </pc:spChg>
        <pc:spChg chg="add mod">
          <ac:chgData name="Rebecca Norman" userId="214a3da327ffdeee" providerId="LiveId" clId="{133008AC-B34F-4488-9B27-B33BEAB0E93F}" dt="2025-06-24T16:34:39.732" v="278" actId="1076"/>
          <ac:spMkLst>
            <pc:docMk/>
            <pc:sldMk cId="2607185905" sldId="378"/>
            <ac:spMk id="5" creationId="{D642DB8E-4077-D120-35A8-58563C142159}"/>
          </ac:spMkLst>
        </pc:spChg>
        <pc:spChg chg="add mod">
          <ac:chgData name="Rebecca Norman" userId="214a3da327ffdeee" providerId="LiveId" clId="{133008AC-B34F-4488-9B27-B33BEAB0E93F}" dt="2025-06-24T16:34:53.236" v="282" actId="1076"/>
          <ac:spMkLst>
            <pc:docMk/>
            <pc:sldMk cId="2607185905" sldId="378"/>
            <ac:spMk id="6" creationId="{66B4768B-DB1E-16BD-1B3F-791C99F0CBCA}"/>
          </ac:spMkLst>
        </pc:spChg>
        <pc:picChg chg="mod">
          <ac:chgData name="Rebecca Norman" userId="214a3da327ffdeee" providerId="LiveId" clId="{133008AC-B34F-4488-9B27-B33BEAB0E93F}" dt="2025-06-24T16:34:37.938" v="277" actId="14100"/>
          <ac:picMkLst>
            <pc:docMk/>
            <pc:sldMk cId="2607185905" sldId="378"/>
            <ac:picMk id="11" creationId="{3F715D80-3863-90C2-0B21-6506884A799F}"/>
          </ac:picMkLst>
        </pc:picChg>
        <pc:picChg chg="mod">
          <ac:chgData name="Rebecca Norman" userId="214a3da327ffdeee" providerId="LiveId" clId="{133008AC-B34F-4488-9B27-B33BEAB0E93F}" dt="2025-06-24T16:34:49.552" v="281" actId="1076"/>
          <ac:picMkLst>
            <pc:docMk/>
            <pc:sldMk cId="2607185905" sldId="378"/>
            <ac:picMk id="13" creationId="{C43A5A1D-3B29-E8BC-7912-320AAC132111}"/>
          </ac:picMkLst>
        </pc:picChg>
      </pc:sldChg>
      <pc:sldChg chg="addSp modSp mod modNotesTx">
        <pc:chgData name="Rebecca Norman" userId="214a3da327ffdeee" providerId="LiveId" clId="{133008AC-B34F-4488-9B27-B33BEAB0E93F}" dt="2025-06-24T16:34:19.813" v="272" actId="1076"/>
        <pc:sldMkLst>
          <pc:docMk/>
          <pc:sldMk cId="1292834160" sldId="379"/>
        </pc:sldMkLst>
        <pc:spChg chg="mod">
          <ac:chgData name="Rebecca Norman" userId="214a3da327ffdeee" providerId="LiveId" clId="{133008AC-B34F-4488-9B27-B33BEAB0E93F}" dt="2025-06-24T16:34:13.683" v="269" actId="14100"/>
          <ac:spMkLst>
            <pc:docMk/>
            <pc:sldMk cId="1292834160" sldId="379"/>
            <ac:spMk id="3" creationId="{36E09C11-606A-A99D-F3A9-5D95B2F4482D}"/>
          </ac:spMkLst>
        </pc:spChg>
        <pc:spChg chg="add mod">
          <ac:chgData name="Rebecca Norman" userId="214a3da327ffdeee" providerId="LiveId" clId="{133008AC-B34F-4488-9B27-B33BEAB0E93F}" dt="2025-06-24T16:34:19.813" v="272" actId="1076"/>
          <ac:spMkLst>
            <pc:docMk/>
            <pc:sldMk cId="1292834160" sldId="379"/>
            <ac:spMk id="5" creationId="{4BA84FDA-102B-16D0-7A0A-9D77B6E472E3}"/>
          </ac:spMkLst>
        </pc:spChg>
        <pc:picChg chg="mod">
          <ac:chgData name="Rebecca Norman" userId="214a3da327ffdeee" providerId="LiveId" clId="{133008AC-B34F-4488-9B27-B33BEAB0E93F}" dt="2025-06-24T16:34:17.050" v="271" actId="14100"/>
          <ac:picMkLst>
            <pc:docMk/>
            <pc:sldMk cId="1292834160" sldId="379"/>
            <ac:picMk id="6" creationId="{68471BFC-F5AE-CC25-BE5A-A9FAC113012C}"/>
          </ac:picMkLst>
        </pc:picChg>
      </pc:sldChg>
      <pc:sldChg chg="modSp mod">
        <pc:chgData name="Rebecca Norman" userId="214a3da327ffdeee" providerId="LiveId" clId="{133008AC-B34F-4488-9B27-B33BEAB0E93F}" dt="2025-06-24T16:35:59.736" v="284" actId="1076"/>
        <pc:sldMkLst>
          <pc:docMk/>
          <pc:sldMk cId="3633010847" sldId="380"/>
        </pc:sldMkLst>
        <pc:spChg chg="mod">
          <ac:chgData name="Rebecca Norman" userId="214a3da327ffdeee" providerId="LiveId" clId="{133008AC-B34F-4488-9B27-B33BEAB0E93F}" dt="2025-06-24T16:35:53.726" v="283" actId="20577"/>
          <ac:spMkLst>
            <pc:docMk/>
            <pc:sldMk cId="3633010847" sldId="380"/>
            <ac:spMk id="3" creationId="{02C4CFE6-DC21-205C-BEED-CB35D5190DC7}"/>
          </ac:spMkLst>
        </pc:spChg>
        <pc:picChg chg="mod">
          <ac:chgData name="Rebecca Norman" userId="214a3da327ffdeee" providerId="LiveId" clId="{133008AC-B34F-4488-9B27-B33BEAB0E93F}" dt="2025-06-24T16:35:59.736" v="284" actId="1076"/>
          <ac:picMkLst>
            <pc:docMk/>
            <pc:sldMk cId="3633010847" sldId="380"/>
            <ac:picMk id="6" creationId="{40235466-249F-C830-8613-123E77205BA1}"/>
          </ac:picMkLst>
        </pc:picChg>
      </pc:sldChg>
      <pc:sldChg chg="del">
        <pc:chgData name="Rebecca Norman" userId="214a3da327ffdeee" providerId="LiveId" clId="{133008AC-B34F-4488-9B27-B33BEAB0E93F}" dt="2025-06-24T16:36:57.415" v="285" actId="2696"/>
        <pc:sldMkLst>
          <pc:docMk/>
          <pc:sldMk cId="3768954485" sldId="381"/>
        </pc:sldMkLst>
      </pc:sldChg>
      <pc:sldChg chg="modSp mod">
        <pc:chgData name="Rebecca Norman" userId="214a3da327ffdeee" providerId="LiveId" clId="{133008AC-B34F-4488-9B27-B33BEAB0E93F}" dt="2025-06-24T16:37:45.738" v="293" actId="179"/>
        <pc:sldMkLst>
          <pc:docMk/>
          <pc:sldMk cId="173407269" sldId="391"/>
        </pc:sldMkLst>
        <pc:graphicFrameChg chg="modGraphic">
          <ac:chgData name="Rebecca Norman" userId="214a3da327ffdeee" providerId="LiveId" clId="{133008AC-B34F-4488-9B27-B33BEAB0E93F}" dt="2025-06-24T16:37:45.738" v="293" actId="179"/>
          <ac:graphicFrameMkLst>
            <pc:docMk/>
            <pc:sldMk cId="173407269" sldId="391"/>
            <ac:graphicFrameMk id="8" creationId="{88679224-32C8-70B3-8522-4F0167A9E4AD}"/>
          </ac:graphicFrameMkLst>
        </pc:graphicFrameChg>
      </pc:sldChg>
      <pc:sldChg chg="modSp mod">
        <pc:chgData name="Rebecca Norman" userId="214a3da327ffdeee" providerId="LiveId" clId="{133008AC-B34F-4488-9B27-B33BEAB0E93F}" dt="2025-06-24T16:38:41.902" v="331" actId="179"/>
        <pc:sldMkLst>
          <pc:docMk/>
          <pc:sldMk cId="300834942" sldId="392"/>
        </pc:sldMkLst>
        <pc:graphicFrameChg chg="modGraphic">
          <ac:chgData name="Rebecca Norman" userId="214a3da327ffdeee" providerId="LiveId" clId="{133008AC-B34F-4488-9B27-B33BEAB0E93F}" dt="2025-06-24T16:38:41.902" v="331" actId="179"/>
          <ac:graphicFrameMkLst>
            <pc:docMk/>
            <pc:sldMk cId="300834942" sldId="392"/>
            <ac:graphicFrameMk id="3" creationId="{F3880534-DE80-D52C-87F3-C2E4C01D29E2}"/>
          </ac:graphicFrameMkLst>
        </pc:graphicFrameChg>
      </pc:sldChg>
    </pc:docChg>
  </pc:docChgLst>
  <pc:docChgLst>
    <pc:chgData name="Claire Pearce-Jones" userId="73033f3487635360" providerId="LiveId" clId="{011AFDC3-6E92-4A21-BBFD-28E29E4176C9}"/>
    <pc:docChg chg="custSel delSld modSld modMainMaster">
      <pc:chgData name="Claire Pearce-Jones" userId="73033f3487635360" providerId="LiveId" clId="{011AFDC3-6E92-4A21-BBFD-28E29E4176C9}" dt="2025-06-19T16:51:14.853" v="369" actId="255"/>
      <pc:docMkLst>
        <pc:docMk/>
      </pc:docMkLst>
      <pc:sldChg chg="modSp mod">
        <pc:chgData name="Claire Pearce-Jones" userId="73033f3487635360" providerId="LiveId" clId="{011AFDC3-6E92-4A21-BBFD-28E29E4176C9}" dt="2025-06-19T16:33:12.906" v="34" actId="20577"/>
        <pc:sldMkLst>
          <pc:docMk/>
          <pc:sldMk cId="1885568269" sldId="258"/>
        </pc:sldMkLst>
        <pc:spChg chg="mod">
          <ac:chgData name="Claire Pearce-Jones" userId="73033f3487635360" providerId="LiveId" clId="{011AFDC3-6E92-4A21-BBFD-28E29E4176C9}" dt="2025-06-19T16:33:12.906" v="34" actId="20577"/>
          <ac:spMkLst>
            <pc:docMk/>
            <pc:sldMk cId="1885568269" sldId="258"/>
            <ac:spMk id="2" creationId="{ACD8B4AF-BA88-5D4B-944D-6BECB1788422}"/>
          </ac:spMkLst>
        </pc:spChg>
        <pc:spChg chg="mod">
          <ac:chgData name="Claire Pearce-Jones" userId="73033f3487635360" providerId="LiveId" clId="{011AFDC3-6E92-4A21-BBFD-28E29E4176C9}" dt="2025-06-19T16:33:08.881" v="30" actId="1076"/>
          <ac:spMkLst>
            <pc:docMk/>
            <pc:sldMk cId="1885568269" sldId="258"/>
            <ac:spMk id="3" creationId="{5CC043C9-581D-B148-B887-A1992BFA5723}"/>
          </ac:spMkLst>
        </pc:spChg>
      </pc:sldChg>
      <pc:sldChg chg="modSp del mod">
        <pc:chgData name="Claire Pearce-Jones" userId="73033f3487635360" providerId="LiveId" clId="{011AFDC3-6E92-4A21-BBFD-28E29E4176C9}" dt="2025-06-19T16:33:18.106" v="35" actId="2696"/>
        <pc:sldMkLst>
          <pc:docMk/>
          <pc:sldMk cId="1079088392" sldId="290"/>
        </pc:sldMkLst>
      </pc:sldChg>
      <pc:sldChg chg="modSp mod">
        <pc:chgData name="Claire Pearce-Jones" userId="73033f3487635360" providerId="LiveId" clId="{011AFDC3-6E92-4A21-BBFD-28E29E4176C9}" dt="2025-06-19T16:37:03.986" v="80" actId="1076"/>
        <pc:sldMkLst>
          <pc:docMk/>
          <pc:sldMk cId="332661687" sldId="291"/>
        </pc:sldMkLst>
        <pc:spChg chg="mod">
          <ac:chgData name="Claire Pearce-Jones" userId="73033f3487635360" providerId="LiveId" clId="{011AFDC3-6E92-4A21-BBFD-28E29E4176C9}" dt="2025-06-19T16:33:32.360" v="39" actId="20577"/>
          <ac:spMkLst>
            <pc:docMk/>
            <pc:sldMk cId="332661687" sldId="291"/>
            <ac:spMk id="2" creationId="{87D18004-22D7-CF19-44A3-CD01DF6DBDFB}"/>
          </ac:spMkLst>
        </pc:spChg>
        <pc:spChg chg="mod">
          <ac:chgData name="Claire Pearce-Jones" userId="73033f3487635360" providerId="LiveId" clId="{011AFDC3-6E92-4A21-BBFD-28E29E4176C9}" dt="2025-06-19T16:37:03.986" v="80" actId="1076"/>
          <ac:spMkLst>
            <pc:docMk/>
            <pc:sldMk cId="332661687" sldId="291"/>
            <ac:spMk id="3" creationId="{3C750D5B-837D-E437-3DBF-B56965B6C74B}"/>
          </ac:spMkLst>
        </pc:spChg>
      </pc:sldChg>
      <pc:sldChg chg="modSp del mod">
        <pc:chgData name="Claire Pearce-Jones" userId="73033f3487635360" providerId="LiveId" clId="{011AFDC3-6E92-4A21-BBFD-28E29E4176C9}" dt="2025-06-19T16:33:59.504" v="47" actId="47"/>
        <pc:sldMkLst>
          <pc:docMk/>
          <pc:sldMk cId="1168472837" sldId="365"/>
        </pc:sldMkLst>
      </pc:sldChg>
      <pc:sldChg chg="modSp del mod">
        <pc:chgData name="Claire Pearce-Jones" userId="73033f3487635360" providerId="LiveId" clId="{011AFDC3-6E92-4A21-BBFD-28E29E4176C9}" dt="2025-06-19T16:37:56.172" v="91" actId="2696"/>
        <pc:sldMkLst>
          <pc:docMk/>
          <pc:sldMk cId="2285761093" sldId="366"/>
        </pc:sldMkLst>
      </pc:sldChg>
      <pc:sldChg chg="modSp mod">
        <pc:chgData name="Claire Pearce-Jones" userId="73033f3487635360" providerId="LiveId" clId="{011AFDC3-6E92-4A21-BBFD-28E29E4176C9}" dt="2025-06-19T16:37:51.729" v="90" actId="20577"/>
        <pc:sldMkLst>
          <pc:docMk/>
          <pc:sldMk cId="26052362" sldId="367"/>
        </pc:sldMkLst>
        <pc:spChg chg="mod">
          <ac:chgData name="Claire Pearce-Jones" userId="73033f3487635360" providerId="LiveId" clId="{011AFDC3-6E92-4A21-BBFD-28E29E4176C9}" dt="2025-06-19T16:37:51.729" v="90" actId="20577"/>
          <ac:spMkLst>
            <pc:docMk/>
            <pc:sldMk cId="26052362" sldId="367"/>
            <ac:spMk id="2" creationId="{1C543616-07E4-E303-6A1B-E55F0C350CCE}"/>
          </ac:spMkLst>
        </pc:spChg>
        <pc:spChg chg="mod">
          <ac:chgData name="Claire Pearce-Jones" userId="73033f3487635360" providerId="LiveId" clId="{011AFDC3-6E92-4A21-BBFD-28E29E4176C9}" dt="2025-06-19T16:37:47.055" v="86" actId="14100"/>
          <ac:spMkLst>
            <pc:docMk/>
            <pc:sldMk cId="26052362" sldId="367"/>
            <ac:spMk id="9" creationId="{FDA432AE-411C-B0F0-911F-DE92AD81F006}"/>
          </ac:spMkLst>
        </pc:spChg>
      </pc:sldChg>
      <pc:sldChg chg="modSp mod">
        <pc:chgData name="Claire Pearce-Jones" userId="73033f3487635360" providerId="LiveId" clId="{011AFDC3-6E92-4A21-BBFD-28E29E4176C9}" dt="2025-06-19T16:38:13.037" v="93" actId="1076"/>
        <pc:sldMkLst>
          <pc:docMk/>
          <pc:sldMk cId="2413979821" sldId="368"/>
        </pc:sldMkLst>
        <pc:spChg chg="mod">
          <ac:chgData name="Claire Pearce-Jones" userId="73033f3487635360" providerId="LiveId" clId="{011AFDC3-6E92-4A21-BBFD-28E29E4176C9}" dt="2025-06-19T16:24:56.153" v="6" actId="27636"/>
          <ac:spMkLst>
            <pc:docMk/>
            <pc:sldMk cId="2413979821" sldId="368"/>
            <ac:spMk id="2" creationId="{B8C471E6-A14E-13EB-1145-5CDA4AB18B7A}"/>
          </ac:spMkLst>
        </pc:spChg>
        <pc:spChg chg="mod">
          <ac:chgData name="Claire Pearce-Jones" userId="73033f3487635360" providerId="LiveId" clId="{011AFDC3-6E92-4A21-BBFD-28E29E4176C9}" dt="2025-06-19T16:38:13.037" v="93" actId="1076"/>
          <ac:spMkLst>
            <pc:docMk/>
            <pc:sldMk cId="2413979821" sldId="368"/>
            <ac:spMk id="3" creationId="{782ADE18-EC4E-8409-79E7-99354B5A22A1}"/>
          </ac:spMkLst>
        </pc:spChg>
        <pc:spChg chg="mod">
          <ac:chgData name="Claire Pearce-Jones" userId="73033f3487635360" providerId="LiveId" clId="{011AFDC3-6E92-4A21-BBFD-28E29E4176C9}" dt="2025-06-19T16:38:08.717" v="92" actId="1076"/>
          <ac:spMkLst>
            <pc:docMk/>
            <pc:sldMk cId="2413979821" sldId="368"/>
            <ac:spMk id="9" creationId="{E29D431C-43E7-2463-BE3D-3CE459486001}"/>
          </ac:spMkLst>
        </pc:spChg>
      </pc:sldChg>
      <pc:sldChg chg="modSp mod">
        <pc:chgData name="Claire Pearce-Jones" userId="73033f3487635360" providerId="LiveId" clId="{011AFDC3-6E92-4A21-BBFD-28E29E4176C9}" dt="2025-06-19T16:38:56.849" v="100" actId="1076"/>
        <pc:sldMkLst>
          <pc:docMk/>
          <pc:sldMk cId="1063160753" sldId="369"/>
        </pc:sldMkLst>
        <pc:spChg chg="mod">
          <ac:chgData name="Claire Pearce-Jones" userId="73033f3487635360" providerId="LiveId" clId="{011AFDC3-6E92-4A21-BBFD-28E29E4176C9}" dt="2025-06-19T16:38:56.849" v="100" actId="1076"/>
          <ac:spMkLst>
            <pc:docMk/>
            <pc:sldMk cId="1063160753" sldId="369"/>
            <ac:spMk id="3" creationId="{1D17101F-DCE7-BB30-1B77-F85EE3A30ACD}"/>
          </ac:spMkLst>
        </pc:spChg>
        <pc:spChg chg="mod">
          <ac:chgData name="Claire Pearce-Jones" userId="73033f3487635360" providerId="LiveId" clId="{011AFDC3-6E92-4A21-BBFD-28E29E4176C9}" dt="2025-06-19T16:38:47.351" v="98" actId="255"/>
          <ac:spMkLst>
            <pc:docMk/>
            <pc:sldMk cId="1063160753" sldId="369"/>
            <ac:spMk id="5" creationId="{0D0A8E4B-882D-7BED-442D-B471EA674E35}"/>
          </ac:spMkLst>
        </pc:spChg>
        <pc:spChg chg="mod">
          <ac:chgData name="Claire Pearce-Jones" userId="73033f3487635360" providerId="LiveId" clId="{011AFDC3-6E92-4A21-BBFD-28E29E4176C9}" dt="2025-06-19T16:38:53.921" v="99" actId="1076"/>
          <ac:spMkLst>
            <pc:docMk/>
            <pc:sldMk cId="1063160753" sldId="369"/>
            <ac:spMk id="9" creationId="{1E313D69-E99D-EC22-219D-A0D266C37F93}"/>
          </ac:spMkLst>
        </pc:spChg>
      </pc:sldChg>
      <pc:sldChg chg="modSp mod">
        <pc:chgData name="Claire Pearce-Jones" userId="73033f3487635360" providerId="LiveId" clId="{011AFDC3-6E92-4A21-BBFD-28E29E4176C9}" dt="2025-06-19T16:34:46.180" v="48" actId="1076"/>
        <pc:sldMkLst>
          <pc:docMk/>
          <pc:sldMk cId="515065712" sldId="370"/>
        </pc:sldMkLst>
        <pc:spChg chg="mod">
          <ac:chgData name="Claire Pearce-Jones" userId="73033f3487635360" providerId="LiveId" clId="{011AFDC3-6E92-4A21-BBFD-28E29E4176C9}" dt="2025-06-19T16:34:46.180" v="48" actId="1076"/>
          <ac:spMkLst>
            <pc:docMk/>
            <pc:sldMk cId="515065712" sldId="370"/>
            <ac:spMk id="3" creationId="{CACC56BB-BF67-04D6-6849-5E92B6B0EAD3}"/>
          </ac:spMkLst>
        </pc:spChg>
      </pc:sldChg>
      <pc:sldChg chg="modSp mod">
        <pc:chgData name="Claire Pearce-Jones" userId="73033f3487635360" providerId="LiveId" clId="{011AFDC3-6E92-4A21-BBFD-28E29E4176C9}" dt="2025-06-19T16:35:39.655" v="55" actId="14100"/>
        <pc:sldMkLst>
          <pc:docMk/>
          <pc:sldMk cId="3255095457" sldId="371"/>
        </pc:sldMkLst>
        <pc:spChg chg="mod">
          <ac:chgData name="Claire Pearce-Jones" userId="73033f3487635360" providerId="LiveId" clId="{011AFDC3-6E92-4A21-BBFD-28E29E4176C9}" dt="2025-06-19T16:35:39.655" v="55" actId="14100"/>
          <ac:spMkLst>
            <pc:docMk/>
            <pc:sldMk cId="3255095457" sldId="371"/>
            <ac:spMk id="9" creationId="{F5D217AE-BC00-2312-4716-E8F6A3DD295C}"/>
          </ac:spMkLst>
        </pc:spChg>
      </pc:sldChg>
      <pc:sldChg chg="modSp del mod">
        <pc:chgData name="Claire Pearce-Jones" userId="73033f3487635360" providerId="LiveId" clId="{011AFDC3-6E92-4A21-BBFD-28E29E4176C9}" dt="2025-06-19T16:36:21.177" v="68" actId="2696"/>
        <pc:sldMkLst>
          <pc:docMk/>
          <pc:sldMk cId="3016265382" sldId="372"/>
        </pc:sldMkLst>
      </pc:sldChg>
      <pc:sldChg chg="modSp mod modNotesTx">
        <pc:chgData name="Claire Pearce-Jones" userId="73033f3487635360" providerId="LiveId" clId="{011AFDC3-6E92-4A21-BBFD-28E29E4176C9}" dt="2025-06-19T16:36:38.906" v="79" actId="14100"/>
        <pc:sldMkLst>
          <pc:docMk/>
          <pc:sldMk cId="3275668876" sldId="373"/>
        </pc:sldMkLst>
        <pc:spChg chg="mod">
          <ac:chgData name="Claire Pearce-Jones" userId="73033f3487635360" providerId="LiveId" clId="{011AFDC3-6E92-4A21-BBFD-28E29E4176C9}" dt="2025-06-19T16:36:38.906" v="79" actId="14100"/>
          <ac:spMkLst>
            <pc:docMk/>
            <pc:sldMk cId="3275668876" sldId="373"/>
            <ac:spMk id="2" creationId="{8181ABC5-598B-0E12-A1DD-7D46676CD9C1}"/>
          </ac:spMkLst>
        </pc:spChg>
      </pc:sldChg>
      <pc:sldChg chg="modSp mod">
        <pc:chgData name="Claire Pearce-Jones" userId="73033f3487635360" providerId="LiveId" clId="{011AFDC3-6E92-4A21-BBFD-28E29E4176C9}" dt="2025-06-19T16:39:18.201" v="102" actId="1076"/>
        <pc:sldMkLst>
          <pc:docMk/>
          <pc:sldMk cId="1786946343" sldId="374"/>
        </pc:sldMkLst>
        <pc:spChg chg="mod">
          <ac:chgData name="Claire Pearce-Jones" userId="73033f3487635360" providerId="LiveId" clId="{011AFDC3-6E92-4A21-BBFD-28E29E4176C9}" dt="2025-06-19T16:39:18.201" v="102" actId="1076"/>
          <ac:spMkLst>
            <pc:docMk/>
            <pc:sldMk cId="1786946343" sldId="374"/>
            <ac:spMk id="3" creationId="{608FF0A9-D7C3-A03A-D7C2-7B99F2DE2D66}"/>
          </ac:spMkLst>
        </pc:spChg>
      </pc:sldChg>
      <pc:sldChg chg="modSp mod">
        <pc:chgData name="Claire Pearce-Jones" userId="73033f3487635360" providerId="LiveId" clId="{011AFDC3-6E92-4A21-BBFD-28E29E4176C9}" dt="2025-06-19T16:39:22.560" v="103" actId="1076"/>
        <pc:sldMkLst>
          <pc:docMk/>
          <pc:sldMk cId="1177629072" sldId="375"/>
        </pc:sldMkLst>
        <pc:spChg chg="mod">
          <ac:chgData name="Claire Pearce-Jones" userId="73033f3487635360" providerId="LiveId" clId="{011AFDC3-6E92-4A21-BBFD-28E29E4176C9}" dt="2025-06-19T16:39:22.560" v="103" actId="1076"/>
          <ac:spMkLst>
            <pc:docMk/>
            <pc:sldMk cId="1177629072" sldId="375"/>
            <ac:spMk id="3" creationId="{3F7F6D22-9BB2-80D3-93EB-FA54DF7E35D0}"/>
          </ac:spMkLst>
        </pc:spChg>
      </pc:sldChg>
      <pc:sldChg chg="modSp mod">
        <pc:chgData name="Claire Pearce-Jones" userId="73033f3487635360" providerId="LiveId" clId="{011AFDC3-6E92-4A21-BBFD-28E29E4176C9}" dt="2025-06-19T16:39:48.889" v="106" actId="255"/>
        <pc:sldMkLst>
          <pc:docMk/>
          <pc:sldMk cId="4100597322" sldId="376"/>
        </pc:sldMkLst>
        <pc:spChg chg="mod">
          <ac:chgData name="Claire Pearce-Jones" userId="73033f3487635360" providerId="LiveId" clId="{011AFDC3-6E92-4A21-BBFD-28E29E4176C9}" dt="2025-06-19T16:24:56.153" v="7" actId="27636"/>
          <ac:spMkLst>
            <pc:docMk/>
            <pc:sldMk cId="4100597322" sldId="376"/>
            <ac:spMk id="2" creationId="{B1EB84B3-F52F-6ED9-218C-2BFC4FB0055E}"/>
          </ac:spMkLst>
        </pc:spChg>
        <pc:spChg chg="mod">
          <ac:chgData name="Claire Pearce-Jones" userId="73033f3487635360" providerId="LiveId" clId="{011AFDC3-6E92-4A21-BBFD-28E29E4176C9}" dt="2025-06-19T16:39:48.889" v="106" actId="255"/>
          <ac:spMkLst>
            <pc:docMk/>
            <pc:sldMk cId="4100597322" sldId="376"/>
            <ac:spMk id="3" creationId="{5D7DA29A-E6B3-2BD8-1B85-C476E9372A72}"/>
          </ac:spMkLst>
        </pc:spChg>
        <pc:spChg chg="mod">
          <ac:chgData name="Claire Pearce-Jones" userId="73033f3487635360" providerId="LiveId" clId="{011AFDC3-6E92-4A21-BBFD-28E29E4176C9}" dt="2025-06-19T16:39:38.912" v="104" actId="1076"/>
          <ac:spMkLst>
            <pc:docMk/>
            <pc:sldMk cId="4100597322" sldId="376"/>
            <ac:spMk id="9" creationId="{CCFCE7C1-E234-49FD-9218-B0F211960DA0}"/>
          </ac:spMkLst>
        </pc:spChg>
      </pc:sldChg>
      <pc:sldChg chg="modSp mod modNotesTx">
        <pc:chgData name="Claire Pearce-Jones" userId="73033f3487635360" providerId="LiveId" clId="{011AFDC3-6E92-4A21-BBFD-28E29E4176C9}" dt="2025-06-19T16:40:17.797" v="117" actId="20577"/>
        <pc:sldMkLst>
          <pc:docMk/>
          <pc:sldMk cId="1595995139" sldId="377"/>
        </pc:sldMkLst>
        <pc:spChg chg="mod">
          <ac:chgData name="Claire Pearce-Jones" userId="73033f3487635360" providerId="LiveId" clId="{011AFDC3-6E92-4A21-BBFD-28E29E4176C9}" dt="2025-06-19T16:40:00.572" v="107" actId="1076"/>
          <ac:spMkLst>
            <pc:docMk/>
            <pc:sldMk cId="1595995139" sldId="377"/>
            <ac:spMk id="3" creationId="{CAB37456-513F-8FD1-6252-45FDD857E9A1}"/>
          </ac:spMkLst>
        </pc:spChg>
      </pc:sldChg>
      <pc:sldChg chg="modSp mod modNotesTx">
        <pc:chgData name="Claire Pearce-Jones" userId="73033f3487635360" providerId="LiveId" clId="{011AFDC3-6E92-4A21-BBFD-28E29E4176C9}" dt="2025-06-19T16:41:06.807" v="128" actId="14100"/>
        <pc:sldMkLst>
          <pc:docMk/>
          <pc:sldMk cId="2607185905" sldId="378"/>
        </pc:sldMkLst>
        <pc:spChg chg="mod">
          <ac:chgData name="Claire Pearce-Jones" userId="73033f3487635360" providerId="LiveId" clId="{011AFDC3-6E92-4A21-BBFD-28E29E4176C9}" dt="2025-06-19T16:40:53.543" v="124" actId="14100"/>
          <ac:spMkLst>
            <pc:docMk/>
            <pc:sldMk cId="2607185905" sldId="378"/>
            <ac:spMk id="2" creationId="{F21C03C2-A332-CFAE-6DF2-44DD8E6509BF}"/>
          </ac:spMkLst>
        </pc:spChg>
        <pc:spChg chg="mod">
          <ac:chgData name="Claire Pearce-Jones" userId="73033f3487635360" providerId="LiveId" clId="{011AFDC3-6E92-4A21-BBFD-28E29E4176C9}" dt="2025-06-19T16:40:56.863" v="126" actId="1076"/>
          <ac:spMkLst>
            <pc:docMk/>
            <pc:sldMk cId="2607185905" sldId="378"/>
            <ac:spMk id="3" creationId="{7C29D9DB-7D5E-A410-A714-F65C64629BBC}"/>
          </ac:spMkLst>
        </pc:spChg>
        <pc:picChg chg="mod">
          <ac:chgData name="Claire Pearce-Jones" userId="73033f3487635360" providerId="LiveId" clId="{011AFDC3-6E92-4A21-BBFD-28E29E4176C9}" dt="2025-06-19T16:41:02.911" v="127" actId="14100"/>
          <ac:picMkLst>
            <pc:docMk/>
            <pc:sldMk cId="2607185905" sldId="378"/>
            <ac:picMk id="11" creationId="{3F715D80-3863-90C2-0B21-6506884A799F}"/>
          </ac:picMkLst>
        </pc:picChg>
        <pc:picChg chg="mod">
          <ac:chgData name="Claire Pearce-Jones" userId="73033f3487635360" providerId="LiveId" clId="{011AFDC3-6E92-4A21-BBFD-28E29E4176C9}" dt="2025-06-19T16:41:06.807" v="128" actId="14100"/>
          <ac:picMkLst>
            <pc:docMk/>
            <pc:sldMk cId="2607185905" sldId="378"/>
            <ac:picMk id="13" creationId="{C43A5A1D-3B29-E8BC-7912-320AAC132111}"/>
          </ac:picMkLst>
        </pc:picChg>
      </pc:sldChg>
      <pc:sldChg chg="modSp mod modNotesTx">
        <pc:chgData name="Claire Pearce-Jones" userId="73033f3487635360" providerId="LiveId" clId="{011AFDC3-6E92-4A21-BBFD-28E29E4176C9}" dt="2025-06-19T16:41:50.175" v="134" actId="20577"/>
        <pc:sldMkLst>
          <pc:docMk/>
          <pc:sldMk cId="1292834160" sldId="379"/>
        </pc:sldMkLst>
        <pc:spChg chg="mod">
          <ac:chgData name="Claire Pearce-Jones" userId="73033f3487635360" providerId="LiveId" clId="{011AFDC3-6E92-4A21-BBFD-28E29E4176C9}" dt="2025-06-19T16:41:19.319" v="129" actId="14100"/>
          <ac:spMkLst>
            <pc:docMk/>
            <pc:sldMk cId="1292834160" sldId="379"/>
            <ac:spMk id="2" creationId="{09DAEB05-2922-B3E9-A6B1-1A53BE4760A0}"/>
          </ac:spMkLst>
        </pc:spChg>
        <pc:spChg chg="mod">
          <ac:chgData name="Claire Pearce-Jones" userId="73033f3487635360" providerId="LiveId" clId="{011AFDC3-6E92-4A21-BBFD-28E29E4176C9}" dt="2025-06-19T16:41:23.767" v="130" actId="1076"/>
          <ac:spMkLst>
            <pc:docMk/>
            <pc:sldMk cId="1292834160" sldId="379"/>
            <ac:spMk id="3" creationId="{36E09C11-606A-A99D-F3A9-5D95B2F4482D}"/>
          </ac:spMkLst>
        </pc:spChg>
      </pc:sldChg>
      <pc:sldChg chg="modSp mod modNotesTx">
        <pc:chgData name="Claire Pearce-Jones" userId="73033f3487635360" providerId="LiveId" clId="{011AFDC3-6E92-4A21-BBFD-28E29E4176C9}" dt="2025-06-19T16:42:08.066" v="136" actId="20577"/>
        <pc:sldMkLst>
          <pc:docMk/>
          <pc:sldMk cId="3633010847" sldId="380"/>
        </pc:sldMkLst>
        <pc:spChg chg="mod">
          <ac:chgData name="Claire Pearce-Jones" userId="73033f3487635360" providerId="LiveId" clId="{011AFDC3-6E92-4A21-BBFD-28E29E4176C9}" dt="2025-06-19T16:41:31.359" v="131" actId="14100"/>
          <ac:spMkLst>
            <pc:docMk/>
            <pc:sldMk cId="3633010847" sldId="380"/>
            <ac:spMk id="2" creationId="{6EDE31F7-03EA-3DD1-1D6E-C3E95F5BA93C}"/>
          </ac:spMkLst>
        </pc:spChg>
        <pc:spChg chg="mod">
          <ac:chgData name="Claire Pearce-Jones" userId="73033f3487635360" providerId="LiveId" clId="{011AFDC3-6E92-4A21-BBFD-28E29E4176C9}" dt="2025-06-19T16:41:35.015" v="132" actId="1076"/>
          <ac:spMkLst>
            <pc:docMk/>
            <pc:sldMk cId="3633010847" sldId="380"/>
            <ac:spMk id="3" creationId="{02C4CFE6-DC21-205C-BEED-CB35D5190DC7}"/>
          </ac:spMkLst>
        </pc:spChg>
      </pc:sldChg>
      <pc:sldChg chg="modSp mod modNotesTx">
        <pc:chgData name="Claire Pearce-Jones" userId="73033f3487635360" providerId="LiveId" clId="{011AFDC3-6E92-4A21-BBFD-28E29E4176C9}" dt="2025-06-19T16:50:17.297" v="366" actId="1076"/>
        <pc:sldMkLst>
          <pc:docMk/>
          <pc:sldMk cId="3768954485" sldId="381"/>
        </pc:sldMkLst>
        <pc:spChg chg="mod">
          <ac:chgData name="Claire Pearce-Jones" userId="73033f3487635360" providerId="LiveId" clId="{011AFDC3-6E92-4A21-BBFD-28E29E4176C9}" dt="2025-06-19T16:48:42.090" v="230" actId="14100"/>
          <ac:spMkLst>
            <pc:docMk/>
            <pc:sldMk cId="3768954485" sldId="381"/>
            <ac:spMk id="2" creationId="{4B086FC9-C984-685A-1DB3-E65DED2DA969}"/>
          </ac:spMkLst>
        </pc:spChg>
        <pc:spChg chg="mod">
          <ac:chgData name="Claire Pearce-Jones" userId="73033f3487635360" providerId="LiveId" clId="{011AFDC3-6E92-4A21-BBFD-28E29E4176C9}" dt="2025-06-19T16:48:45.334" v="231" actId="1076"/>
          <ac:spMkLst>
            <pc:docMk/>
            <pc:sldMk cId="3768954485" sldId="381"/>
            <ac:spMk id="3" creationId="{F51537D6-7BAF-01B9-619D-08F56BD66EE6}"/>
          </ac:spMkLst>
        </pc:spChg>
        <pc:picChg chg="mod">
          <ac:chgData name="Claire Pearce-Jones" userId="73033f3487635360" providerId="LiveId" clId="{011AFDC3-6E92-4A21-BBFD-28E29E4176C9}" dt="2025-06-19T16:50:17.297" v="366" actId="1076"/>
          <ac:picMkLst>
            <pc:docMk/>
            <pc:sldMk cId="3768954485" sldId="381"/>
            <ac:picMk id="6" creationId="{473F07C6-1F2B-91B7-54B9-A82D827E013A}"/>
          </ac:picMkLst>
        </pc:picChg>
      </pc:sldChg>
      <pc:sldChg chg="modSp mod">
        <pc:chgData name="Claire Pearce-Jones" userId="73033f3487635360" providerId="LiveId" clId="{011AFDC3-6E92-4A21-BBFD-28E29E4176C9}" dt="2025-06-19T16:45:30.956" v="193" actId="1076"/>
        <pc:sldMkLst>
          <pc:docMk/>
          <pc:sldMk cId="1098578871" sldId="382"/>
        </pc:sldMkLst>
        <pc:spChg chg="mod">
          <ac:chgData name="Claire Pearce-Jones" userId="73033f3487635360" providerId="LiveId" clId="{011AFDC3-6E92-4A21-BBFD-28E29E4176C9}" dt="2025-06-19T16:45:30.956" v="193" actId="1076"/>
          <ac:spMkLst>
            <pc:docMk/>
            <pc:sldMk cId="1098578871" sldId="382"/>
            <ac:spMk id="2" creationId="{221E7564-06E7-E13A-F3A5-F7012E2D3944}"/>
          </ac:spMkLst>
        </pc:spChg>
        <pc:spChg chg="mod">
          <ac:chgData name="Claire Pearce-Jones" userId="73033f3487635360" providerId="LiveId" clId="{011AFDC3-6E92-4A21-BBFD-28E29E4176C9}" dt="2025-06-19T16:45:24.700" v="192" actId="1076"/>
          <ac:spMkLst>
            <pc:docMk/>
            <pc:sldMk cId="1098578871" sldId="382"/>
            <ac:spMk id="9" creationId="{80F17750-1B39-2B8B-1B3F-D1671FCD7384}"/>
          </ac:spMkLst>
        </pc:spChg>
      </pc:sldChg>
      <pc:sldChg chg="modSp del mod">
        <pc:chgData name="Claire Pearce-Jones" userId="73033f3487635360" providerId="LiveId" clId="{011AFDC3-6E92-4A21-BBFD-28E29E4176C9}" dt="2025-06-19T16:44:14.411" v="179" actId="2696"/>
        <pc:sldMkLst>
          <pc:docMk/>
          <pc:sldMk cId="3529897106" sldId="383"/>
        </pc:sldMkLst>
      </pc:sldChg>
      <pc:sldChg chg="delSp modSp mod">
        <pc:chgData name="Claire Pearce-Jones" userId="73033f3487635360" providerId="LiveId" clId="{011AFDC3-6E92-4A21-BBFD-28E29E4176C9}" dt="2025-06-19T16:45:05.671" v="191" actId="478"/>
        <pc:sldMkLst>
          <pc:docMk/>
          <pc:sldMk cId="2085525853" sldId="384"/>
        </pc:sldMkLst>
        <pc:spChg chg="mod">
          <ac:chgData name="Claire Pearce-Jones" userId="73033f3487635360" providerId="LiveId" clId="{011AFDC3-6E92-4A21-BBFD-28E29E4176C9}" dt="2025-06-19T16:24:56.168" v="10" actId="27636"/>
          <ac:spMkLst>
            <pc:docMk/>
            <pc:sldMk cId="2085525853" sldId="384"/>
            <ac:spMk id="2" creationId="{B760C1D9-E07A-11E9-0C6A-FC79E44A9E3C}"/>
          </ac:spMkLst>
        </pc:spChg>
        <pc:spChg chg="mod">
          <ac:chgData name="Claire Pearce-Jones" userId="73033f3487635360" providerId="LiveId" clId="{011AFDC3-6E92-4A21-BBFD-28E29E4176C9}" dt="2025-06-19T16:44:48.989" v="186" actId="21"/>
          <ac:spMkLst>
            <pc:docMk/>
            <pc:sldMk cId="2085525853" sldId="384"/>
            <ac:spMk id="5" creationId="{F09A130B-A390-9BD8-7089-0B7937C8CC20}"/>
          </ac:spMkLst>
        </pc:spChg>
        <pc:spChg chg="mod">
          <ac:chgData name="Claire Pearce-Jones" userId="73033f3487635360" providerId="LiveId" clId="{011AFDC3-6E92-4A21-BBFD-28E29E4176C9}" dt="2025-06-19T16:45:01.009" v="190" actId="1076"/>
          <ac:spMkLst>
            <pc:docMk/>
            <pc:sldMk cId="2085525853" sldId="384"/>
            <ac:spMk id="9" creationId="{351D7437-A85F-9820-4F06-CB2C18D8D3B7}"/>
          </ac:spMkLst>
        </pc:spChg>
      </pc:sldChg>
      <pc:sldChg chg="modSp mod">
        <pc:chgData name="Claire Pearce-Jones" userId="73033f3487635360" providerId="LiveId" clId="{011AFDC3-6E92-4A21-BBFD-28E29E4176C9}" dt="2025-06-19T16:46:10.156" v="202" actId="1076"/>
        <pc:sldMkLst>
          <pc:docMk/>
          <pc:sldMk cId="839469742" sldId="385"/>
        </pc:sldMkLst>
        <pc:spChg chg="mod">
          <ac:chgData name="Claire Pearce-Jones" userId="73033f3487635360" providerId="LiveId" clId="{011AFDC3-6E92-4A21-BBFD-28E29E4176C9}" dt="2025-06-19T16:24:56.184" v="11" actId="27636"/>
          <ac:spMkLst>
            <pc:docMk/>
            <pc:sldMk cId="839469742" sldId="385"/>
            <ac:spMk id="2" creationId="{BB97F786-5AC5-5607-17CD-4960A0482CFE}"/>
          </ac:spMkLst>
        </pc:spChg>
        <pc:spChg chg="mod">
          <ac:chgData name="Claire Pearce-Jones" userId="73033f3487635360" providerId="LiveId" clId="{011AFDC3-6E92-4A21-BBFD-28E29E4176C9}" dt="2025-06-19T16:45:42.761" v="194" actId="21"/>
          <ac:spMkLst>
            <pc:docMk/>
            <pc:sldMk cId="839469742" sldId="385"/>
            <ac:spMk id="3" creationId="{040534EB-FB6E-FCA3-D082-13D55E857D18}"/>
          </ac:spMkLst>
        </pc:spChg>
        <pc:spChg chg="mod">
          <ac:chgData name="Claire Pearce-Jones" userId="73033f3487635360" providerId="LiveId" clId="{011AFDC3-6E92-4A21-BBFD-28E29E4176C9}" dt="2025-06-19T16:45:49.880" v="197" actId="21"/>
          <ac:spMkLst>
            <pc:docMk/>
            <pc:sldMk cId="839469742" sldId="385"/>
            <ac:spMk id="5" creationId="{0A2AEA32-3D51-B234-2AAB-FB70C1BF6583}"/>
          </ac:spMkLst>
        </pc:spChg>
        <pc:spChg chg="mod">
          <ac:chgData name="Claire Pearce-Jones" userId="73033f3487635360" providerId="LiveId" clId="{011AFDC3-6E92-4A21-BBFD-28E29E4176C9}" dt="2025-06-19T16:46:10.156" v="202" actId="1076"/>
          <ac:spMkLst>
            <pc:docMk/>
            <pc:sldMk cId="839469742" sldId="385"/>
            <ac:spMk id="9" creationId="{F946E0A6-6D7A-FA3E-0856-D850A390CFAD}"/>
          </ac:spMkLst>
        </pc:spChg>
      </pc:sldChg>
      <pc:sldChg chg="modSp mod">
        <pc:chgData name="Claire Pearce-Jones" userId="73033f3487635360" providerId="LiveId" clId="{011AFDC3-6E92-4A21-BBFD-28E29E4176C9}" dt="2025-06-19T16:46:42.248" v="207" actId="1076"/>
        <pc:sldMkLst>
          <pc:docMk/>
          <pc:sldMk cId="2303128595" sldId="386"/>
        </pc:sldMkLst>
        <pc:spChg chg="mod">
          <ac:chgData name="Claire Pearce-Jones" userId="73033f3487635360" providerId="LiveId" clId="{011AFDC3-6E92-4A21-BBFD-28E29E4176C9}" dt="2025-06-19T16:24:56.184" v="12" actId="27636"/>
          <ac:spMkLst>
            <pc:docMk/>
            <pc:sldMk cId="2303128595" sldId="386"/>
            <ac:spMk id="2" creationId="{C14F59EC-81D7-1213-74FF-00E804908274}"/>
          </ac:spMkLst>
        </pc:spChg>
        <pc:spChg chg="mod">
          <ac:chgData name="Claire Pearce-Jones" userId="73033f3487635360" providerId="LiveId" clId="{011AFDC3-6E92-4A21-BBFD-28E29E4176C9}" dt="2025-06-19T16:46:30.912" v="205" actId="1076"/>
          <ac:spMkLst>
            <pc:docMk/>
            <pc:sldMk cId="2303128595" sldId="386"/>
            <ac:spMk id="3" creationId="{9B17D41E-C411-D21F-727E-4903D41D2FAD}"/>
          </ac:spMkLst>
        </pc:spChg>
        <pc:spChg chg="mod">
          <ac:chgData name="Claire Pearce-Jones" userId="73033f3487635360" providerId="LiveId" clId="{011AFDC3-6E92-4A21-BBFD-28E29E4176C9}" dt="2025-06-19T16:46:42.248" v="207" actId="1076"/>
          <ac:spMkLst>
            <pc:docMk/>
            <pc:sldMk cId="2303128595" sldId="386"/>
            <ac:spMk id="5" creationId="{B2D3B795-84B8-2DB4-9001-69660C742EDB}"/>
          </ac:spMkLst>
        </pc:spChg>
        <pc:spChg chg="mod">
          <ac:chgData name="Claire Pearce-Jones" userId="73033f3487635360" providerId="LiveId" clId="{011AFDC3-6E92-4A21-BBFD-28E29E4176C9}" dt="2025-06-19T16:46:20.812" v="203" actId="1076"/>
          <ac:spMkLst>
            <pc:docMk/>
            <pc:sldMk cId="2303128595" sldId="386"/>
            <ac:spMk id="9" creationId="{8A0D0393-60A0-049B-6046-FC97DC354E30}"/>
          </ac:spMkLst>
        </pc:spChg>
      </pc:sldChg>
      <pc:sldChg chg="modSp mod">
        <pc:chgData name="Claire Pearce-Jones" userId="73033f3487635360" providerId="LiveId" clId="{011AFDC3-6E92-4A21-BBFD-28E29E4176C9}" dt="2025-06-19T16:47:41.355" v="218" actId="1076"/>
        <pc:sldMkLst>
          <pc:docMk/>
          <pc:sldMk cId="3940040422" sldId="387"/>
        </pc:sldMkLst>
        <pc:spChg chg="mod">
          <ac:chgData name="Claire Pearce-Jones" userId="73033f3487635360" providerId="LiveId" clId="{011AFDC3-6E92-4A21-BBFD-28E29E4176C9}" dt="2025-06-19T16:47:31.569" v="216" actId="20577"/>
          <ac:spMkLst>
            <pc:docMk/>
            <pc:sldMk cId="3940040422" sldId="387"/>
            <ac:spMk id="2" creationId="{681D932B-6063-66F1-C6BA-9695FFB04FCB}"/>
          </ac:spMkLst>
        </pc:spChg>
        <pc:spChg chg="mod">
          <ac:chgData name="Claire Pearce-Jones" userId="73033f3487635360" providerId="LiveId" clId="{011AFDC3-6E92-4A21-BBFD-28E29E4176C9}" dt="2025-06-19T16:47:41.355" v="218" actId="1076"/>
          <ac:spMkLst>
            <pc:docMk/>
            <pc:sldMk cId="3940040422" sldId="387"/>
            <ac:spMk id="3" creationId="{7DC2CA3E-B434-2427-2174-F12D89F76536}"/>
          </ac:spMkLst>
        </pc:spChg>
      </pc:sldChg>
      <pc:sldChg chg="modSp mod">
        <pc:chgData name="Claire Pearce-Jones" userId="73033f3487635360" providerId="LiveId" clId="{011AFDC3-6E92-4A21-BBFD-28E29E4176C9}" dt="2025-06-19T16:48:15.047" v="227" actId="20577"/>
        <pc:sldMkLst>
          <pc:docMk/>
          <pc:sldMk cId="3324751691" sldId="388"/>
        </pc:sldMkLst>
        <pc:spChg chg="mod">
          <ac:chgData name="Claire Pearce-Jones" userId="73033f3487635360" providerId="LiveId" clId="{011AFDC3-6E92-4A21-BBFD-28E29E4176C9}" dt="2025-06-19T16:47:47.829" v="221" actId="20577"/>
          <ac:spMkLst>
            <pc:docMk/>
            <pc:sldMk cId="3324751691" sldId="388"/>
            <ac:spMk id="2" creationId="{17116498-6FA3-AEB7-486C-A6235515825B}"/>
          </ac:spMkLst>
        </pc:spChg>
        <pc:spChg chg="mod">
          <ac:chgData name="Claire Pearce-Jones" userId="73033f3487635360" providerId="LiveId" clId="{011AFDC3-6E92-4A21-BBFD-28E29E4176C9}" dt="2025-06-19T16:48:15.047" v="227" actId="20577"/>
          <ac:spMkLst>
            <pc:docMk/>
            <pc:sldMk cId="3324751691" sldId="388"/>
            <ac:spMk id="3" creationId="{9F7976A3-8556-904C-9BB8-089D6DF00C73}"/>
          </ac:spMkLst>
        </pc:spChg>
      </pc:sldChg>
      <pc:sldChg chg="modSp del mod">
        <pc:chgData name="Claire Pearce-Jones" userId="73033f3487635360" providerId="LiveId" clId="{011AFDC3-6E92-4A21-BBFD-28E29E4176C9}" dt="2025-06-19T16:48:21.376" v="228" actId="2696"/>
        <pc:sldMkLst>
          <pc:docMk/>
          <pc:sldMk cId="235223816" sldId="389"/>
        </pc:sldMkLst>
      </pc:sldChg>
      <pc:sldChg chg="modSp mod">
        <pc:chgData name="Claire Pearce-Jones" userId="73033f3487635360" providerId="LiveId" clId="{011AFDC3-6E92-4A21-BBFD-28E29E4176C9}" dt="2025-06-19T16:48:25.538" v="229" actId="1076"/>
        <pc:sldMkLst>
          <pc:docMk/>
          <pc:sldMk cId="3769560063" sldId="390"/>
        </pc:sldMkLst>
        <pc:spChg chg="mod">
          <ac:chgData name="Claire Pearce-Jones" userId="73033f3487635360" providerId="LiveId" clId="{011AFDC3-6E92-4A21-BBFD-28E29E4176C9}" dt="2025-06-19T16:48:25.538" v="229" actId="1076"/>
          <ac:spMkLst>
            <pc:docMk/>
            <pc:sldMk cId="3769560063" sldId="390"/>
            <ac:spMk id="9" creationId="{2C645786-4ECA-2534-8E8A-C990BBAA9A64}"/>
          </ac:spMkLst>
        </pc:spChg>
      </pc:sldChg>
      <pc:sldChg chg="modSp mod">
        <pc:chgData name="Claire Pearce-Jones" userId="73033f3487635360" providerId="LiveId" clId="{011AFDC3-6E92-4A21-BBFD-28E29E4176C9}" dt="2025-06-19T16:51:14.853" v="369" actId="255"/>
        <pc:sldMkLst>
          <pc:docMk/>
          <pc:sldMk cId="173407269" sldId="391"/>
        </pc:sldMkLst>
        <pc:spChg chg="mod">
          <ac:chgData name="Claire Pearce-Jones" userId="73033f3487635360" providerId="LiveId" clId="{011AFDC3-6E92-4A21-BBFD-28E29E4176C9}" dt="2025-06-19T16:24:56.184" v="13" actId="27636"/>
          <ac:spMkLst>
            <pc:docMk/>
            <pc:sldMk cId="173407269" sldId="391"/>
            <ac:spMk id="2" creationId="{C2565928-BBDB-AFCE-D0AA-7F0C5431BBC0}"/>
          </ac:spMkLst>
        </pc:spChg>
        <pc:graphicFrameChg chg="mod modGraphic">
          <ac:chgData name="Claire Pearce-Jones" userId="73033f3487635360" providerId="LiveId" clId="{011AFDC3-6E92-4A21-BBFD-28E29E4176C9}" dt="2025-06-19T16:51:14.853" v="369" actId="255"/>
          <ac:graphicFrameMkLst>
            <pc:docMk/>
            <pc:sldMk cId="173407269" sldId="391"/>
            <ac:graphicFrameMk id="8" creationId="{88679224-32C8-70B3-8522-4F0167A9E4AD}"/>
          </ac:graphicFrameMkLst>
        </pc:graphicFrameChg>
      </pc:sldChg>
      <pc:sldChg chg="modSp mod">
        <pc:chgData name="Claire Pearce-Jones" userId="73033f3487635360" providerId="LiveId" clId="{011AFDC3-6E92-4A21-BBFD-28E29E4176C9}" dt="2025-06-19T16:47:21.359" v="213" actId="1076"/>
        <pc:sldMkLst>
          <pc:docMk/>
          <pc:sldMk cId="300834942" sldId="392"/>
        </pc:sldMkLst>
        <pc:graphicFrameChg chg="mod">
          <ac:chgData name="Claire Pearce-Jones" userId="73033f3487635360" providerId="LiveId" clId="{011AFDC3-6E92-4A21-BBFD-28E29E4176C9}" dt="2025-06-19T16:47:21.359" v="213" actId="1076"/>
          <ac:graphicFrameMkLst>
            <pc:docMk/>
            <pc:sldMk cId="300834942" sldId="392"/>
            <ac:graphicFrameMk id="3" creationId="{F3880534-DE80-D52C-87F3-C2E4C01D29E2}"/>
          </ac:graphicFrameMkLst>
        </pc:graphicFrameChg>
      </pc:sldChg>
      <pc:sldMasterChg chg="modSp modSldLayout">
        <pc:chgData name="Claire Pearce-Jones" userId="73033f3487635360" providerId="LiveId" clId="{011AFDC3-6E92-4A21-BBFD-28E29E4176C9}" dt="2025-06-19T16:25:52.842" v="23" actId="14100"/>
        <pc:sldMasterMkLst>
          <pc:docMk/>
          <pc:sldMasterMk cId="824286583" sldId="2147483672"/>
        </pc:sldMasterMkLst>
        <pc:spChg chg="mod">
          <ac:chgData name="Claire Pearce-Jones" userId="73033f3487635360" providerId="LiveId" clId="{011AFDC3-6E92-4A21-BBFD-28E29E4176C9}" dt="2025-06-19T16:24:35.516" v="4" actId="255"/>
          <ac:spMkLst>
            <pc:docMk/>
            <pc:sldMasterMk cId="824286583" sldId="2147483672"/>
            <ac:spMk id="3" creationId="{00000000-0000-0000-0000-000000000000}"/>
          </ac:spMkLst>
        </pc:spChg>
        <pc:spChg chg="mod">
          <ac:chgData name="Claire Pearce-Jones" userId="73033f3487635360" providerId="LiveId" clId="{011AFDC3-6E92-4A21-BBFD-28E29E4176C9}" dt="2025-06-19T16:24:29.768" v="0" actId="255"/>
          <ac:spMkLst>
            <pc:docMk/>
            <pc:sldMasterMk cId="824286583" sldId="2147483672"/>
            <ac:spMk id="7" creationId="{5FE0213C-B1C5-B247-8002-3A869AE61478}"/>
          </ac:spMkLst>
        </pc:spChg>
        <pc:sldLayoutChg chg="modSp mod">
          <pc:chgData name="Claire Pearce-Jones" userId="73033f3487635360" providerId="LiveId" clId="{011AFDC3-6E92-4A21-BBFD-28E29E4176C9}" dt="2025-06-19T16:24:59.075" v="17" actId="14100"/>
          <pc:sldLayoutMkLst>
            <pc:docMk/>
            <pc:sldMasterMk cId="824286583" sldId="2147483672"/>
            <pc:sldLayoutMk cId="1957932404" sldId="2147483674"/>
          </pc:sldLayoutMkLst>
          <pc:spChg chg="mod">
            <ac:chgData name="Claire Pearce-Jones" userId="73033f3487635360" providerId="LiveId" clId="{011AFDC3-6E92-4A21-BBFD-28E29E4176C9}" dt="2025-06-19T16:24:55.987" v="5" actId="14100"/>
            <ac:spMkLst>
              <pc:docMk/>
              <pc:sldMasterMk cId="824286583" sldId="2147483672"/>
              <pc:sldLayoutMk cId="1957932404" sldId="2147483674"/>
              <ac:spMk id="2" creationId="{00000000-0000-0000-0000-000000000000}"/>
            </ac:spMkLst>
          </pc:spChg>
          <pc:spChg chg="mod">
            <ac:chgData name="Claire Pearce-Jones" userId="73033f3487635360" providerId="LiveId" clId="{011AFDC3-6E92-4A21-BBFD-28E29E4176C9}" dt="2025-06-19T16:24:59.075" v="17" actId="14100"/>
            <ac:spMkLst>
              <pc:docMk/>
              <pc:sldMasterMk cId="824286583" sldId="2147483672"/>
              <pc:sldLayoutMk cId="1957932404" sldId="2147483674"/>
              <ac:spMk id="3" creationId="{00000000-0000-0000-0000-000000000000}"/>
            </ac:spMkLst>
          </pc:spChg>
        </pc:sldLayoutChg>
        <pc:sldLayoutChg chg="modSp mod">
          <pc:chgData name="Claire Pearce-Jones" userId="73033f3487635360" providerId="LiveId" clId="{011AFDC3-6E92-4A21-BBFD-28E29E4176C9}" dt="2025-06-19T16:25:43.898" v="20" actId="14100"/>
          <pc:sldLayoutMkLst>
            <pc:docMk/>
            <pc:sldMasterMk cId="824286583" sldId="2147483672"/>
            <pc:sldLayoutMk cId="3514124350" sldId="2147483676"/>
          </pc:sldLayoutMkLst>
          <pc:spChg chg="mod">
            <ac:chgData name="Claire Pearce-Jones" userId="73033f3487635360" providerId="LiveId" clId="{011AFDC3-6E92-4A21-BBFD-28E29E4176C9}" dt="2025-06-19T16:25:37.290" v="18" actId="14100"/>
            <ac:spMkLst>
              <pc:docMk/>
              <pc:sldMasterMk cId="824286583" sldId="2147483672"/>
              <pc:sldLayoutMk cId="3514124350" sldId="2147483676"/>
              <ac:spMk id="2" creationId="{00000000-0000-0000-0000-000000000000}"/>
            </ac:spMkLst>
          </pc:spChg>
          <pc:spChg chg="mod">
            <ac:chgData name="Claire Pearce-Jones" userId="73033f3487635360" providerId="LiveId" clId="{011AFDC3-6E92-4A21-BBFD-28E29E4176C9}" dt="2025-06-19T16:25:40.038" v="19" actId="14100"/>
            <ac:spMkLst>
              <pc:docMk/>
              <pc:sldMasterMk cId="824286583" sldId="2147483672"/>
              <pc:sldLayoutMk cId="3514124350" sldId="2147483676"/>
              <ac:spMk id="3" creationId="{00000000-0000-0000-0000-000000000000}"/>
            </ac:spMkLst>
          </pc:spChg>
          <pc:spChg chg="mod">
            <ac:chgData name="Claire Pearce-Jones" userId="73033f3487635360" providerId="LiveId" clId="{011AFDC3-6E92-4A21-BBFD-28E29E4176C9}" dt="2025-06-19T16:25:43.898" v="20" actId="14100"/>
            <ac:spMkLst>
              <pc:docMk/>
              <pc:sldMasterMk cId="824286583" sldId="2147483672"/>
              <pc:sldLayoutMk cId="3514124350" sldId="2147483676"/>
              <ac:spMk id="4" creationId="{00000000-0000-0000-0000-000000000000}"/>
            </ac:spMkLst>
          </pc:spChg>
        </pc:sldLayoutChg>
        <pc:sldLayoutChg chg="modSp mod">
          <pc:chgData name="Claire Pearce-Jones" userId="73033f3487635360" providerId="LiveId" clId="{011AFDC3-6E92-4A21-BBFD-28E29E4176C9}" dt="2025-06-19T16:25:52.842" v="23" actId="14100"/>
          <pc:sldLayoutMkLst>
            <pc:docMk/>
            <pc:sldMasterMk cId="824286583" sldId="2147483672"/>
            <pc:sldLayoutMk cId="3750441447" sldId="2147483678"/>
          </pc:sldLayoutMkLst>
          <pc:spChg chg="mod">
            <ac:chgData name="Claire Pearce-Jones" userId="73033f3487635360" providerId="LiveId" clId="{011AFDC3-6E92-4A21-BBFD-28E29E4176C9}" dt="2025-06-19T16:25:49.596" v="22" actId="14100"/>
            <ac:spMkLst>
              <pc:docMk/>
              <pc:sldMasterMk cId="824286583" sldId="2147483672"/>
              <pc:sldLayoutMk cId="3750441447" sldId="2147483678"/>
              <ac:spMk id="2" creationId="{00000000-0000-0000-0000-000000000000}"/>
            </ac:spMkLst>
          </pc:spChg>
          <pc:spChg chg="mod">
            <ac:chgData name="Claire Pearce-Jones" userId="73033f3487635360" providerId="LiveId" clId="{011AFDC3-6E92-4A21-BBFD-28E29E4176C9}" dt="2025-06-19T16:25:52.842" v="23" actId="14100"/>
            <ac:spMkLst>
              <pc:docMk/>
              <pc:sldMasterMk cId="824286583" sldId="2147483672"/>
              <pc:sldLayoutMk cId="3750441447" sldId="2147483678"/>
              <ac:spMk id="10" creationId="{44E2B349-76A1-8B40-AD4F-8CD2DECD160B}"/>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D39995-963F-2752-4A97-80C8825CD8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2002D20-3DCC-55A7-F06E-259D937D80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BCBE75-39E3-4992-A1DC-D2554F268F08}" type="datetimeFigureOut">
              <a:rPr lang="en-GB" smtClean="0"/>
              <a:t>23/07/2025</a:t>
            </a:fld>
            <a:endParaRPr lang="en-GB"/>
          </a:p>
        </p:txBody>
      </p:sp>
      <p:sp>
        <p:nvSpPr>
          <p:cNvPr id="4" name="Footer Placeholder 3">
            <a:extLst>
              <a:ext uri="{FF2B5EF4-FFF2-40B4-BE49-F238E27FC236}">
                <a16:creationId xmlns:a16="http://schemas.microsoft.com/office/drawing/2014/main" id="{ED5A529D-84C6-CCE8-E24E-E85CA2C26D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5877B01-8BA9-A03D-FA07-CDF362B69F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567048-4E83-45F3-A251-0AD5B7F4C920}" type="slidenum">
              <a:rPr lang="en-GB" smtClean="0"/>
              <a:t>‹#›</a:t>
            </a:fld>
            <a:endParaRPr lang="en-GB"/>
          </a:p>
        </p:txBody>
      </p:sp>
    </p:spTree>
    <p:extLst>
      <p:ext uri="{BB962C8B-B14F-4D97-AF65-F5344CB8AC3E}">
        <p14:creationId xmlns:p14="http://schemas.microsoft.com/office/powerpoint/2010/main" val="242041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A7FC5-EEEC-EE49-8E60-8C31668D9924}" type="datetimeFigureOut">
              <a:rPr lang="en-US" smtClean="0"/>
              <a:t>7/23/2025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534DA-4E12-3A47-A3AC-7CEE5BF2C040}" type="slidenum">
              <a:rPr lang="en-US" smtClean="0"/>
              <a:t>‹#›</a:t>
            </a:fld>
            <a:endParaRPr lang="en-US"/>
          </a:p>
        </p:txBody>
      </p:sp>
    </p:spTree>
    <p:extLst>
      <p:ext uri="{BB962C8B-B14F-4D97-AF65-F5344CB8AC3E}">
        <p14:creationId xmlns:p14="http://schemas.microsoft.com/office/powerpoint/2010/main" val="426013782"/>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A534DA-4E12-3A47-A3AC-7CEE5BF2C040}" type="slidenum">
              <a:rPr lang="en-US" smtClean="0"/>
              <a:t>1</a:t>
            </a:fld>
            <a:endParaRPr lang="en-US"/>
          </a:p>
        </p:txBody>
      </p:sp>
    </p:spTree>
    <p:extLst>
      <p:ext uri="{BB962C8B-B14F-4D97-AF65-F5344CB8AC3E}">
        <p14:creationId xmlns:p14="http://schemas.microsoft.com/office/powerpoint/2010/main" val="1946412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[02.08_08]</a:t>
            </a:r>
          </a:p>
        </p:txBody>
      </p:sp>
      <p:sp>
        <p:nvSpPr>
          <p:cNvPr id="4" name="Slide Number Placeholder 3"/>
          <p:cNvSpPr>
            <a:spLocks noGrp="1"/>
          </p:cNvSpPr>
          <p:nvPr>
            <p:ph type="sldNum" sz="quarter" idx="5"/>
          </p:nvPr>
        </p:nvSpPr>
        <p:spPr/>
        <p:txBody>
          <a:bodyPr/>
          <a:lstStyle/>
          <a:p>
            <a:fld id="{EEA534DA-4E12-3A47-A3AC-7CEE5BF2C040}" type="slidenum">
              <a:rPr lang="en-US" smtClean="0"/>
              <a:t>16</a:t>
            </a:fld>
            <a:endParaRPr lang="en-US"/>
          </a:p>
        </p:txBody>
      </p:sp>
    </p:spTree>
    <p:extLst>
      <p:ext uri="{BB962C8B-B14F-4D97-AF65-F5344CB8AC3E}">
        <p14:creationId xmlns:p14="http://schemas.microsoft.com/office/powerpoint/2010/main" val="195670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534DA-4E12-3A47-A3AC-7CEE5BF2C040}" type="slidenum">
              <a:rPr lang="en-US" smtClean="0"/>
              <a:t>3</a:t>
            </a:fld>
            <a:endParaRPr lang="en-US"/>
          </a:p>
        </p:txBody>
      </p:sp>
    </p:spTree>
    <p:extLst>
      <p:ext uri="{BB962C8B-B14F-4D97-AF65-F5344CB8AC3E}">
        <p14:creationId xmlns:p14="http://schemas.microsoft.com/office/powerpoint/2010/main" val="289087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534DA-4E12-3A47-A3AC-7CEE5BF2C040}" type="slidenum">
              <a:rPr lang="en-US" smtClean="0"/>
              <a:t>5</a:t>
            </a:fld>
            <a:endParaRPr lang="en-US"/>
          </a:p>
        </p:txBody>
      </p:sp>
    </p:spTree>
    <p:extLst>
      <p:ext uri="{BB962C8B-B14F-4D97-AF65-F5344CB8AC3E}">
        <p14:creationId xmlns:p14="http://schemas.microsoft.com/office/powerpoint/2010/main" val="58314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ECF1B-92FE-668D-00E4-EEE6D4599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FCC15-DBE1-58BE-C910-7DA7AB0EE9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53E7A-AD9D-E539-A478-23D8245A29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289A8D-07AD-B4E0-740E-9C5D0B2F67D6}"/>
              </a:ext>
            </a:extLst>
          </p:cNvPr>
          <p:cNvSpPr>
            <a:spLocks noGrp="1"/>
          </p:cNvSpPr>
          <p:nvPr>
            <p:ph type="sldNum" sz="quarter" idx="5"/>
          </p:nvPr>
        </p:nvSpPr>
        <p:spPr/>
        <p:txBody>
          <a:bodyPr/>
          <a:lstStyle/>
          <a:p>
            <a:fld id="{EEA534DA-4E12-3A47-A3AC-7CEE5BF2C040}" type="slidenum">
              <a:rPr lang="en-US" smtClean="0"/>
              <a:t>6</a:t>
            </a:fld>
            <a:endParaRPr lang="en-US"/>
          </a:p>
        </p:txBody>
      </p:sp>
    </p:spTree>
    <p:extLst>
      <p:ext uri="{BB962C8B-B14F-4D97-AF65-F5344CB8AC3E}">
        <p14:creationId xmlns:p14="http://schemas.microsoft.com/office/powerpoint/2010/main" val="321803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[02.08_02]</a:t>
            </a:r>
          </a:p>
        </p:txBody>
      </p:sp>
      <p:sp>
        <p:nvSpPr>
          <p:cNvPr id="4" name="Slide Number Placeholder 3"/>
          <p:cNvSpPr>
            <a:spLocks noGrp="1"/>
          </p:cNvSpPr>
          <p:nvPr>
            <p:ph type="sldNum" sz="quarter" idx="5"/>
          </p:nvPr>
        </p:nvSpPr>
        <p:spPr/>
        <p:txBody>
          <a:bodyPr/>
          <a:lstStyle/>
          <a:p>
            <a:fld id="{EEA534DA-4E12-3A47-A3AC-7CEE5BF2C040}" type="slidenum">
              <a:rPr lang="en-US" smtClean="0"/>
              <a:t>9</a:t>
            </a:fld>
            <a:endParaRPr lang="en-US"/>
          </a:p>
        </p:txBody>
      </p:sp>
    </p:spTree>
    <p:extLst>
      <p:ext uri="{BB962C8B-B14F-4D97-AF65-F5344CB8AC3E}">
        <p14:creationId xmlns:p14="http://schemas.microsoft.com/office/powerpoint/2010/main" val="3310543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20DAD-0038-0038-6EDC-D1C8EFF526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2C568-CE35-58ED-E919-C935436F4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390A42-B806-5FC2-12B0-8CD885895C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128F21-43A3-FE6C-2C92-A7DF69778777}"/>
              </a:ext>
            </a:extLst>
          </p:cNvPr>
          <p:cNvSpPr>
            <a:spLocks noGrp="1"/>
          </p:cNvSpPr>
          <p:nvPr>
            <p:ph type="sldNum" sz="quarter" idx="5"/>
          </p:nvPr>
        </p:nvSpPr>
        <p:spPr/>
        <p:txBody>
          <a:bodyPr/>
          <a:lstStyle/>
          <a:p>
            <a:fld id="{EEA534DA-4E12-3A47-A3AC-7CEE5BF2C040}" type="slidenum">
              <a:rPr lang="en-US" smtClean="0"/>
              <a:t>12</a:t>
            </a:fld>
            <a:endParaRPr lang="en-US"/>
          </a:p>
        </p:txBody>
      </p:sp>
    </p:spTree>
    <p:extLst>
      <p:ext uri="{BB962C8B-B14F-4D97-AF65-F5344CB8AC3E}">
        <p14:creationId xmlns:p14="http://schemas.microsoft.com/office/powerpoint/2010/main" val="1117225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[02.08_04]</a:t>
            </a:r>
          </a:p>
        </p:txBody>
      </p:sp>
      <p:sp>
        <p:nvSpPr>
          <p:cNvPr id="4" name="Slide Number Placeholder 3"/>
          <p:cNvSpPr>
            <a:spLocks noGrp="1"/>
          </p:cNvSpPr>
          <p:nvPr>
            <p:ph type="sldNum" sz="quarter" idx="5"/>
          </p:nvPr>
        </p:nvSpPr>
        <p:spPr/>
        <p:txBody>
          <a:bodyPr/>
          <a:lstStyle/>
          <a:p>
            <a:fld id="{EEA534DA-4E12-3A47-A3AC-7CEE5BF2C040}" type="slidenum">
              <a:rPr lang="en-US" smtClean="0"/>
              <a:t>13</a:t>
            </a:fld>
            <a:endParaRPr lang="en-US"/>
          </a:p>
        </p:txBody>
      </p:sp>
    </p:spTree>
    <p:extLst>
      <p:ext uri="{BB962C8B-B14F-4D97-AF65-F5344CB8AC3E}">
        <p14:creationId xmlns:p14="http://schemas.microsoft.com/office/powerpoint/2010/main" val="1882607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A534DA-4E12-3A47-A3AC-7CEE5BF2C040}" type="slidenum">
              <a:rPr lang="en-US" smtClean="0"/>
              <a:t>14</a:t>
            </a:fld>
            <a:endParaRPr lang="en-US"/>
          </a:p>
        </p:txBody>
      </p:sp>
    </p:spTree>
    <p:extLst>
      <p:ext uri="{BB962C8B-B14F-4D97-AF65-F5344CB8AC3E}">
        <p14:creationId xmlns:p14="http://schemas.microsoft.com/office/powerpoint/2010/main" val="124161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A534DA-4E12-3A47-A3AC-7CEE5BF2C040}" type="slidenum">
              <a:rPr lang="en-US" smtClean="0"/>
              <a:t>15</a:t>
            </a:fld>
            <a:endParaRPr lang="en-US"/>
          </a:p>
        </p:txBody>
      </p:sp>
    </p:spTree>
    <p:extLst>
      <p:ext uri="{BB962C8B-B14F-4D97-AF65-F5344CB8AC3E}">
        <p14:creationId xmlns:p14="http://schemas.microsoft.com/office/powerpoint/2010/main" val="1699924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00" y="720000"/>
            <a:ext cx="8424000" cy="2880000"/>
          </a:xfrm>
          <a:prstGeom prst="rect">
            <a:avLst/>
          </a:prstGeom>
          <a:ln w="28575">
            <a:noFill/>
          </a:ln>
        </p:spPr>
        <p:txBody>
          <a:bodyPr lIns="0" tIns="0" rIns="0" bIns="0" anchor="ctr" anchorCtr="0"/>
          <a:lstStyle>
            <a:lvl1pPr algn="ctr">
              <a:defRPr sz="6000"/>
            </a:lvl1pPr>
          </a:lstStyle>
          <a:p>
            <a:r>
              <a:rPr lang="en-US" dirty="0"/>
              <a:t>Click to edit Master title style</a:t>
            </a:r>
          </a:p>
        </p:txBody>
      </p:sp>
      <p:sp>
        <p:nvSpPr>
          <p:cNvPr id="3" name="Subtitle 2"/>
          <p:cNvSpPr>
            <a:spLocks noGrp="1"/>
          </p:cNvSpPr>
          <p:nvPr>
            <p:ph type="subTitle" idx="1"/>
          </p:nvPr>
        </p:nvSpPr>
        <p:spPr>
          <a:xfrm>
            <a:off x="360000" y="3960000"/>
            <a:ext cx="8424000" cy="1440000"/>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Footer Placeholder 8">
            <a:extLst>
              <a:ext uri="{FF2B5EF4-FFF2-40B4-BE49-F238E27FC236}">
                <a16:creationId xmlns:a16="http://schemas.microsoft.com/office/drawing/2014/main" id="{63EE367B-4CF3-9344-BAEF-1F0D421D6215}"/>
              </a:ext>
            </a:extLst>
          </p:cNvPr>
          <p:cNvSpPr>
            <a:spLocks noGrp="1"/>
          </p:cNvSpPr>
          <p:nvPr>
            <p:ph type="ftr" sz="quarter" idx="3"/>
          </p:nvPr>
        </p:nvSpPr>
        <p:spPr>
          <a:xfrm>
            <a:off x="360000" y="6300000"/>
            <a:ext cx="8424000" cy="365125"/>
          </a:xfrm>
          <a:prstGeom prst="rect">
            <a:avLst/>
          </a:prstGeom>
        </p:spPr>
        <p:txBody>
          <a:bodyPr vert="horz" lIns="0" tIns="0" rIns="0" bIns="0"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r>
              <a:rPr lang="en-US"/>
              <a:t>© Hodder &amp; Stoughton Limited 2025</a:t>
            </a:r>
            <a:endParaRPr lang="en-US" dirty="0"/>
          </a:p>
        </p:txBody>
      </p:sp>
    </p:spTree>
    <p:extLst>
      <p:ext uri="{BB962C8B-B14F-4D97-AF65-F5344CB8AC3E}">
        <p14:creationId xmlns:p14="http://schemas.microsoft.com/office/powerpoint/2010/main" val="28218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8CEA8E-D441-4E4D-867F-81D72E3304DE}"/>
              </a:ext>
            </a:extLst>
          </p:cNvPr>
          <p:cNvSpPr/>
          <p:nvPr userDrawn="1"/>
        </p:nvSpPr>
        <p:spPr>
          <a:xfrm>
            <a:off x="0" y="0"/>
            <a:ext cx="9144000" cy="540000"/>
          </a:xfrm>
          <a:prstGeom prst="rect">
            <a:avLst/>
          </a:prstGeom>
          <a:solidFill>
            <a:srgbClr val="AF181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ea typeface="Verdana" panose="020B0604030504040204" pitchFamily="34" charset="0"/>
                <a:cs typeface="Arial" panose="020B0604020202020204" pitchFamily="34" charset="0"/>
              </a:rPr>
              <a:t>Construction Boost</a:t>
            </a:r>
          </a:p>
        </p:txBody>
      </p:sp>
      <p:sp>
        <p:nvSpPr>
          <p:cNvPr id="2" name="Title 1"/>
          <p:cNvSpPr>
            <a:spLocks noGrp="1"/>
          </p:cNvSpPr>
          <p:nvPr>
            <p:ph type="title"/>
          </p:nvPr>
        </p:nvSpPr>
        <p:spPr>
          <a:xfrm>
            <a:off x="360000" y="720000"/>
            <a:ext cx="8424000" cy="837867"/>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359998" y="1737867"/>
            <a:ext cx="8424000" cy="43821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8">
            <a:extLst>
              <a:ext uri="{FF2B5EF4-FFF2-40B4-BE49-F238E27FC236}">
                <a16:creationId xmlns:a16="http://schemas.microsoft.com/office/drawing/2014/main" id="{BD089B69-5EF1-584D-B1CA-9E6D85A610E3}"/>
              </a:ext>
            </a:extLst>
          </p:cNvPr>
          <p:cNvSpPr>
            <a:spLocks noGrp="1"/>
          </p:cNvSpPr>
          <p:nvPr>
            <p:ph type="ftr" sz="quarter" idx="3"/>
          </p:nvPr>
        </p:nvSpPr>
        <p:spPr>
          <a:xfrm>
            <a:off x="360000" y="6300000"/>
            <a:ext cx="8423998" cy="365125"/>
          </a:xfrm>
          <a:prstGeom prst="rect">
            <a:avLst/>
          </a:prstGeom>
        </p:spPr>
        <p:txBody>
          <a:bodyPr vert="horz" lIns="0" tIns="0" rIns="0" bIns="0" rtlCol="0" anchor="ctr"/>
          <a:lstStyle>
            <a:lvl1pPr algn="ctr">
              <a:defRPr sz="9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793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15AAA5-E1C3-40F8-7B9A-CBDCB217955F}"/>
              </a:ext>
            </a:extLst>
          </p:cNvPr>
          <p:cNvSpPr/>
          <p:nvPr userDrawn="1"/>
        </p:nvSpPr>
        <p:spPr>
          <a:xfrm>
            <a:off x="0" y="0"/>
            <a:ext cx="9144000" cy="540000"/>
          </a:xfrm>
          <a:prstGeom prst="rect">
            <a:avLst/>
          </a:prstGeom>
          <a:solidFill>
            <a:srgbClr val="AF181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ea typeface="Verdana" panose="020B0604030504040204" pitchFamily="34" charset="0"/>
                <a:cs typeface="Arial" panose="020B0604020202020204" pitchFamily="34" charset="0"/>
              </a:rPr>
              <a:t>Construction Boost</a:t>
            </a:r>
          </a:p>
        </p:txBody>
      </p:sp>
      <p:sp>
        <p:nvSpPr>
          <p:cNvPr id="2" name="Title 1"/>
          <p:cNvSpPr>
            <a:spLocks noGrp="1"/>
          </p:cNvSpPr>
          <p:nvPr>
            <p:ph type="title"/>
          </p:nvPr>
        </p:nvSpPr>
        <p:spPr>
          <a:xfrm>
            <a:off x="360000" y="720000"/>
            <a:ext cx="8424000" cy="8040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360000" y="1704000"/>
            <a:ext cx="3960000" cy="44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24000" y="1704000"/>
            <a:ext cx="3960000" cy="44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EBA32700-827F-6140-9CEC-4B73B010C728}"/>
              </a:ext>
            </a:extLst>
          </p:cNvPr>
          <p:cNvSpPr>
            <a:spLocks noGrp="1"/>
          </p:cNvSpPr>
          <p:nvPr>
            <p:ph type="ftr" sz="quarter" idx="3"/>
          </p:nvPr>
        </p:nvSpPr>
        <p:spPr>
          <a:xfrm>
            <a:off x="360000" y="6300000"/>
            <a:ext cx="8424000" cy="365125"/>
          </a:xfrm>
          <a:prstGeom prst="rect">
            <a:avLst/>
          </a:prstGeom>
        </p:spPr>
        <p:txBody>
          <a:bodyPr vert="horz" lIns="0" tIns="0" rIns="0" bIns="0" rtlCol="0" anchor="ctr"/>
          <a:lstStyle>
            <a:lvl1pPr algn="ctr">
              <a:defRPr sz="9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12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AC3AA8-7A85-1642-4A69-BE08DEE8BF9D}"/>
              </a:ext>
            </a:extLst>
          </p:cNvPr>
          <p:cNvSpPr/>
          <p:nvPr userDrawn="1"/>
        </p:nvSpPr>
        <p:spPr>
          <a:xfrm>
            <a:off x="0" y="0"/>
            <a:ext cx="9144000" cy="540000"/>
          </a:xfrm>
          <a:prstGeom prst="rect">
            <a:avLst/>
          </a:prstGeom>
          <a:solidFill>
            <a:srgbClr val="AF181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ea typeface="Verdana" panose="020B0604030504040204" pitchFamily="34" charset="0"/>
                <a:cs typeface="Arial" panose="020B0604020202020204" pitchFamily="34" charset="0"/>
              </a:rPr>
              <a:t>Construction Boost</a:t>
            </a:r>
          </a:p>
        </p:txBody>
      </p:sp>
      <p:sp>
        <p:nvSpPr>
          <p:cNvPr id="2" name="Title 1"/>
          <p:cNvSpPr>
            <a:spLocks noGrp="1"/>
          </p:cNvSpPr>
          <p:nvPr>
            <p:ph type="title"/>
          </p:nvPr>
        </p:nvSpPr>
        <p:spPr>
          <a:xfrm>
            <a:off x="360362" y="720000"/>
            <a:ext cx="8424000" cy="804000"/>
          </a:xfrm>
          <a:prstGeom prst="rect">
            <a:avLst/>
          </a:prstGeom>
        </p:spPr>
        <p:txBody>
          <a:body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44E2B349-76A1-8B40-AD4F-8CD2DECD160B}"/>
              </a:ext>
            </a:extLst>
          </p:cNvPr>
          <p:cNvSpPr>
            <a:spLocks noGrp="1"/>
          </p:cNvSpPr>
          <p:nvPr>
            <p:ph type="pic" sz="quarter" idx="10"/>
          </p:nvPr>
        </p:nvSpPr>
        <p:spPr>
          <a:xfrm>
            <a:off x="360362" y="1704000"/>
            <a:ext cx="8423637" cy="4416000"/>
          </a:xfrm>
        </p:spPr>
        <p:txBody>
          <a:bodyPr/>
          <a:lstStyle/>
          <a:p>
            <a:endParaRPr lang="en-US"/>
          </a:p>
        </p:txBody>
      </p:sp>
      <p:sp>
        <p:nvSpPr>
          <p:cNvPr id="7" name="Footer Placeholder 8">
            <a:extLst>
              <a:ext uri="{FF2B5EF4-FFF2-40B4-BE49-F238E27FC236}">
                <a16:creationId xmlns:a16="http://schemas.microsoft.com/office/drawing/2014/main" id="{51A6A514-0350-A049-9513-A10A5B994421}"/>
              </a:ext>
            </a:extLst>
          </p:cNvPr>
          <p:cNvSpPr>
            <a:spLocks noGrp="1"/>
          </p:cNvSpPr>
          <p:nvPr>
            <p:ph type="ftr" sz="quarter" idx="3"/>
          </p:nvPr>
        </p:nvSpPr>
        <p:spPr>
          <a:xfrm>
            <a:off x="360000" y="6300000"/>
            <a:ext cx="8423637" cy="365125"/>
          </a:xfrm>
          <a:prstGeom prst="rect">
            <a:avLst/>
          </a:prstGeom>
        </p:spPr>
        <p:txBody>
          <a:bodyPr vert="horz" lIns="0" tIns="0" rIns="0" bIns="0" rtlCol="0" anchor="ctr"/>
          <a:lstStyle>
            <a:lvl1pPr algn="ctr">
              <a:defRPr sz="9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0441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6"/>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998" y="2160000"/>
            <a:ext cx="8424000" cy="3960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5FE0213C-B1C5-B247-8002-3A869AE61478}"/>
              </a:ext>
            </a:extLst>
          </p:cNvPr>
          <p:cNvSpPr>
            <a:spLocks noGrp="1"/>
          </p:cNvSpPr>
          <p:nvPr>
            <p:ph type="title"/>
          </p:nvPr>
        </p:nvSpPr>
        <p:spPr>
          <a:xfrm>
            <a:off x="359998" y="720000"/>
            <a:ext cx="8424000" cy="1260000"/>
          </a:xfrm>
          <a:prstGeom prst="rect">
            <a:avLst/>
          </a:prstGeom>
        </p:spPr>
        <p:txBody>
          <a:bodyPr vert="horz" lIns="0" tIns="0" rIns="0" bIns="0" rtlCol="0" anchor="ctr">
            <a:normAutofit/>
          </a:bodyPr>
          <a:lstStyle/>
          <a:p>
            <a:r>
              <a:rPr lang="en-US" dirty="0"/>
              <a:t>Click to edit Master title style</a:t>
            </a:r>
          </a:p>
        </p:txBody>
      </p:sp>
      <p:sp>
        <p:nvSpPr>
          <p:cNvPr id="9" name="Footer Placeholder 8">
            <a:extLst>
              <a:ext uri="{FF2B5EF4-FFF2-40B4-BE49-F238E27FC236}">
                <a16:creationId xmlns:a16="http://schemas.microsoft.com/office/drawing/2014/main" id="{0128FEC4-ECA8-C348-A6DF-AAC6A663C5F7}"/>
              </a:ext>
            </a:extLst>
          </p:cNvPr>
          <p:cNvSpPr>
            <a:spLocks noGrp="1"/>
          </p:cNvSpPr>
          <p:nvPr>
            <p:ph type="ftr" sz="quarter" idx="3"/>
          </p:nvPr>
        </p:nvSpPr>
        <p:spPr>
          <a:xfrm>
            <a:off x="359998" y="6300000"/>
            <a:ext cx="8424000" cy="365125"/>
          </a:xfrm>
          <a:prstGeom prst="rect">
            <a:avLst/>
          </a:prstGeom>
        </p:spPr>
        <p:txBody>
          <a:bodyPr vert="horz" lIns="0" tIns="0" rIns="0" bIns="0"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r>
              <a:rPr lang="en-US"/>
              <a:t>© Hodder &amp; Stoughton Limited 2025</a:t>
            </a:r>
            <a:endParaRPr lang="en-US" dirty="0"/>
          </a:p>
        </p:txBody>
      </p:sp>
    </p:spTree>
    <p:extLst>
      <p:ext uri="{BB962C8B-B14F-4D97-AF65-F5344CB8AC3E}">
        <p14:creationId xmlns:p14="http://schemas.microsoft.com/office/powerpoint/2010/main" val="8242865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Lst>
  <p:hf sldNum="0" hd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Verdana" panose="020B0604030504040204" pitchFamily="34" charset="0"/>
          <a:cs typeface="Arial" panose="020B0604020202020204" pitchFamily="34"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69875" indent="-265113" algn="l" defTabSz="914400" rtl="0" eaLnBrk="1" latinLnBrk="0" hangingPunct="1">
        <a:lnSpc>
          <a:spcPct val="100000"/>
        </a:lnSpc>
        <a:spcBef>
          <a:spcPts val="0"/>
        </a:spcBef>
        <a:buClr>
          <a:schemeClr val="tx1"/>
        </a:buClr>
        <a:buSzPct val="100000"/>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536575" indent="-266700" algn="l" defTabSz="914400" rtl="0" eaLnBrk="1" latinLnBrk="0" hangingPunct="1">
        <a:lnSpc>
          <a:spcPct val="100000"/>
        </a:lnSpc>
        <a:spcBef>
          <a:spcPts val="0"/>
        </a:spcBef>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3pPr>
      <a:lvl4pPr marL="801688" indent="-265113" algn="l" defTabSz="914400" rtl="0" eaLnBrk="1" latinLnBrk="0" hangingPunct="1">
        <a:lnSpc>
          <a:spcPct val="100000"/>
        </a:lnSpc>
        <a:spcBef>
          <a:spcPts val="0"/>
        </a:spcBef>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4pPr>
      <a:lvl5pPr marL="1066800" indent="-265113" algn="l" defTabSz="914400" rtl="0" eaLnBrk="1" latinLnBrk="0" hangingPunct="1">
        <a:lnSpc>
          <a:spcPct val="100000"/>
        </a:lnSpc>
        <a:spcBef>
          <a:spcPts val="0"/>
        </a:spcBef>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64D-E78C-2346-A0A8-130E68829488}"/>
              </a:ext>
            </a:extLst>
          </p:cNvPr>
          <p:cNvSpPr>
            <a:spLocks noGrp="1"/>
          </p:cNvSpPr>
          <p:nvPr>
            <p:ph type="ctrTitle"/>
          </p:nvPr>
        </p:nvSpPr>
        <p:spPr>
          <a:xfrm>
            <a:off x="360000" y="1989000"/>
            <a:ext cx="8424000" cy="2880000"/>
          </a:xfrm>
        </p:spPr>
        <p:txBody>
          <a:bodyPr/>
          <a:lstStyle/>
          <a:p>
            <a:r>
              <a:rPr lang="en-GB" noProof="0" dirty="0"/>
              <a:t>Architectural joinery</a:t>
            </a:r>
          </a:p>
        </p:txBody>
      </p:sp>
      <p:sp>
        <p:nvSpPr>
          <p:cNvPr id="4" name="Footer Placeholder 3">
            <a:extLst>
              <a:ext uri="{FF2B5EF4-FFF2-40B4-BE49-F238E27FC236}">
                <a16:creationId xmlns:a16="http://schemas.microsoft.com/office/drawing/2014/main" id="{2C9883CE-C820-5443-86D8-EB46BEBD1295}"/>
              </a:ext>
            </a:extLst>
          </p:cNvPr>
          <p:cNvSpPr>
            <a:spLocks noGrp="1"/>
          </p:cNvSpPr>
          <p:nvPr>
            <p:ph type="ftr" sz="quarter" idx="3"/>
          </p:nvPr>
        </p:nvSpPr>
        <p:spPr/>
        <p:txBody>
          <a:bodyPr/>
          <a:lstStyle/>
          <a:p>
            <a:pPr algn="l"/>
            <a:r>
              <a:rPr lang="en-GB" noProof="0"/>
              <a:t>© Hodder &amp; Stoughton Limited 2025</a:t>
            </a:r>
            <a:endParaRPr lang="en-GB" noProof="0" dirty="0">
              <a:latin typeface="Arial" panose="020B0604020202020204" pitchFamily="34" charset="0"/>
              <a:cs typeface="Arial" panose="020B0604020202020204" pitchFamily="34" charset="0"/>
            </a:endParaRPr>
          </a:p>
        </p:txBody>
      </p:sp>
      <p:pic>
        <p:nvPicPr>
          <p:cNvPr id="5" name="Picture 4" descr="A close-up of a person's hands&#10;&#10;Description automatically generated">
            <a:extLst>
              <a:ext uri="{FF2B5EF4-FFF2-40B4-BE49-F238E27FC236}">
                <a16:creationId xmlns:a16="http://schemas.microsoft.com/office/drawing/2014/main" id="{0EC1AA8C-3FC3-FAFA-3EB4-A7849BDA3A10}"/>
              </a:ext>
            </a:extLst>
          </p:cNvPr>
          <p:cNvPicPr>
            <a:picLocks noChangeAspect="1"/>
          </p:cNvPicPr>
          <p:nvPr/>
        </p:nvPicPr>
        <p:blipFill>
          <a:blip r:embed="rId3"/>
          <a:stretch>
            <a:fillRect/>
          </a:stretch>
        </p:blipFill>
        <p:spPr>
          <a:xfrm>
            <a:off x="5191767" y="4344713"/>
            <a:ext cx="3233944" cy="2158829"/>
          </a:xfrm>
          <a:prstGeom prst="rect">
            <a:avLst/>
          </a:prstGeom>
        </p:spPr>
      </p:pic>
    </p:spTree>
    <p:extLst>
      <p:ext uri="{BB962C8B-B14F-4D97-AF65-F5344CB8AC3E}">
        <p14:creationId xmlns:p14="http://schemas.microsoft.com/office/powerpoint/2010/main" val="3746571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26BA9-3DF4-17E5-BB31-92F23FBB2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50239-14ED-C017-58A0-F366E41A7895}"/>
              </a:ext>
            </a:extLst>
          </p:cNvPr>
          <p:cNvSpPr>
            <a:spLocks noGrp="1"/>
          </p:cNvSpPr>
          <p:nvPr>
            <p:ph type="title"/>
          </p:nvPr>
        </p:nvSpPr>
        <p:spPr/>
        <p:txBody>
          <a:bodyPr/>
          <a:lstStyle/>
          <a:p>
            <a:r>
              <a:rPr lang="en-US" dirty="0"/>
              <a:t>Face and edge marks</a:t>
            </a:r>
          </a:p>
        </p:txBody>
      </p:sp>
      <p:sp>
        <p:nvSpPr>
          <p:cNvPr id="3" name="Content Placeholder 2">
            <a:extLst>
              <a:ext uri="{FF2B5EF4-FFF2-40B4-BE49-F238E27FC236}">
                <a16:creationId xmlns:a16="http://schemas.microsoft.com/office/drawing/2014/main" id="{608FF0A9-D7C3-A03A-D7C2-7B99F2DE2D66}"/>
              </a:ext>
            </a:extLst>
          </p:cNvPr>
          <p:cNvSpPr>
            <a:spLocks noGrp="1"/>
          </p:cNvSpPr>
          <p:nvPr>
            <p:ph idx="1"/>
          </p:nvPr>
        </p:nvSpPr>
        <p:spPr>
          <a:xfrm>
            <a:off x="360000" y="1574621"/>
            <a:ext cx="8288702" cy="4108780"/>
          </a:xfrm>
        </p:spPr>
        <p:txBody>
          <a:bodyPr>
            <a:noAutofit/>
          </a:bodyPr>
          <a:lstStyle/>
          <a:p>
            <a:r>
              <a:rPr lang="en-US" dirty="0"/>
              <a:t>Once timber has been initially planed smooth, straight and square by the machinist using the information in the cutting list, it’s ready for the next stage of production. At this stage, the joiner will usually label the best face and edge on each piece with face and edge marks.</a:t>
            </a:r>
          </a:p>
          <a:p>
            <a:r>
              <a:rPr lang="en-US" dirty="0"/>
              <a:t>These symbols are used to mark and transfer important lines around each component, and they are also referenced at the next stage of machining the timber.</a:t>
            </a:r>
          </a:p>
        </p:txBody>
      </p:sp>
      <p:sp>
        <p:nvSpPr>
          <p:cNvPr id="4" name="Footer Placeholder 3">
            <a:extLst>
              <a:ext uri="{FF2B5EF4-FFF2-40B4-BE49-F238E27FC236}">
                <a16:creationId xmlns:a16="http://schemas.microsoft.com/office/drawing/2014/main" id="{EB215E2D-A08B-799F-6EC1-7811F93823EA}"/>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694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05753-7CD3-1B6F-6B1D-3E2882B14D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E3311-2F5C-E96B-12E6-E1B5E93C0C7C}"/>
              </a:ext>
            </a:extLst>
          </p:cNvPr>
          <p:cNvSpPr>
            <a:spLocks noGrp="1"/>
          </p:cNvSpPr>
          <p:nvPr>
            <p:ph type="title"/>
          </p:nvPr>
        </p:nvSpPr>
        <p:spPr/>
        <p:txBody>
          <a:bodyPr/>
          <a:lstStyle/>
          <a:p>
            <a:r>
              <a:rPr lang="en-US" dirty="0"/>
              <a:t>Marking out architectural joinery</a:t>
            </a:r>
          </a:p>
        </p:txBody>
      </p:sp>
      <p:sp>
        <p:nvSpPr>
          <p:cNvPr id="3" name="Content Placeholder 2">
            <a:extLst>
              <a:ext uri="{FF2B5EF4-FFF2-40B4-BE49-F238E27FC236}">
                <a16:creationId xmlns:a16="http://schemas.microsoft.com/office/drawing/2014/main" id="{3F7F6D22-9BB2-80D3-93EB-FA54DF7E35D0}"/>
              </a:ext>
            </a:extLst>
          </p:cNvPr>
          <p:cNvSpPr>
            <a:spLocks noGrp="1"/>
          </p:cNvSpPr>
          <p:nvPr>
            <p:ph idx="1"/>
          </p:nvPr>
        </p:nvSpPr>
        <p:spPr>
          <a:xfrm>
            <a:off x="360000" y="1636675"/>
            <a:ext cx="7880486" cy="2685580"/>
          </a:xfrm>
        </p:spPr>
        <p:txBody>
          <a:bodyPr>
            <a:noAutofit/>
          </a:bodyPr>
          <a:lstStyle/>
          <a:p>
            <a:r>
              <a:rPr lang="en-US" dirty="0"/>
              <a:t>‘Marking out’ is a term used to describe the process of marking the positions of joints and profiles onto each component before the second stage of machining. Accurate marking out with a sharp 2H pencil is vital at this stage to ensure the completed joinery is to a high standard.</a:t>
            </a:r>
          </a:p>
        </p:txBody>
      </p:sp>
      <p:sp>
        <p:nvSpPr>
          <p:cNvPr id="4" name="Footer Placeholder 3">
            <a:extLst>
              <a:ext uri="{FF2B5EF4-FFF2-40B4-BE49-F238E27FC236}">
                <a16:creationId xmlns:a16="http://schemas.microsoft.com/office/drawing/2014/main" id="{A94F2819-5F60-AA12-C41C-D84541A70FB9}"/>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629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47626-7A6E-A51C-EAFE-67022F88D9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B84B3-F52F-6ED9-218C-2BFC4FB0055E}"/>
              </a:ext>
            </a:extLst>
          </p:cNvPr>
          <p:cNvSpPr>
            <a:spLocks noGrp="1"/>
          </p:cNvSpPr>
          <p:nvPr>
            <p:ph type="title"/>
          </p:nvPr>
        </p:nvSpPr>
        <p:spPr/>
        <p:txBody>
          <a:bodyPr>
            <a:noAutofit/>
          </a:bodyPr>
          <a:lstStyle/>
          <a:p>
            <a:r>
              <a:rPr lang="en-US" dirty="0"/>
              <a:t>Tools used for marking out architectural joinery</a:t>
            </a:r>
          </a:p>
        </p:txBody>
      </p:sp>
      <p:sp>
        <p:nvSpPr>
          <p:cNvPr id="4" name="Footer Placeholder 3">
            <a:extLst>
              <a:ext uri="{FF2B5EF4-FFF2-40B4-BE49-F238E27FC236}">
                <a16:creationId xmlns:a16="http://schemas.microsoft.com/office/drawing/2014/main" id="{83494BE5-5D1D-11A1-D330-B2F70D342E30}"/>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CCFCE7C1-E234-49FD-9218-B0F211960DA0}"/>
              </a:ext>
            </a:extLst>
          </p:cNvPr>
          <p:cNvSpPr>
            <a:spLocks noGrp="1"/>
          </p:cNvSpPr>
          <p:nvPr>
            <p:ph idx="1"/>
          </p:nvPr>
        </p:nvSpPr>
        <p:spPr>
          <a:xfrm>
            <a:off x="360000" y="1923252"/>
            <a:ext cx="4211999" cy="2722629"/>
          </a:xfrm>
        </p:spPr>
        <p:txBody>
          <a:bodyPr>
            <a:noAutofit/>
          </a:bodyPr>
          <a:lstStyle/>
          <a:p>
            <a:pPr lvl="1"/>
            <a:r>
              <a:rPr lang="en-US" dirty="0"/>
              <a:t>Marking gauge </a:t>
            </a:r>
          </a:p>
          <a:p>
            <a:pPr lvl="1"/>
            <a:r>
              <a:rPr lang="en-US" dirty="0"/>
              <a:t>Mortice gauge </a:t>
            </a:r>
          </a:p>
          <a:p>
            <a:pPr lvl="1"/>
            <a:r>
              <a:rPr lang="en-US" dirty="0"/>
              <a:t>Cutting gauge </a:t>
            </a:r>
          </a:p>
          <a:p>
            <a:pPr lvl="1"/>
            <a:r>
              <a:rPr lang="en-US" dirty="0"/>
              <a:t>Try square </a:t>
            </a:r>
          </a:p>
          <a:p>
            <a:pPr lvl="1"/>
            <a:r>
              <a:rPr lang="en-US" dirty="0"/>
              <a:t>Combination square </a:t>
            </a:r>
          </a:p>
          <a:p>
            <a:pPr lvl="1"/>
            <a:r>
              <a:rPr lang="en-US" dirty="0"/>
              <a:t>Box square </a:t>
            </a:r>
          </a:p>
        </p:txBody>
      </p:sp>
      <p:sp>
        <p:nvSpPr>
          <p:cNvPr id="3" name="Content Placeholder 2">
            <a:extLst>
              <a:ext uri="{FF2B5EF4-FFF2-40B4-BE49-F238E27FC236}">
                <a16:creationId xmlns:a16="http://schemas.microsoft.com/office/drawing/2014/main" id="{5D7DA29A-E6B3-2BD8-1B85-C476E9372A72}"/>
              </a:ext>
            </a:extLst>
          </p:cNvPr>
          <p:cNvSpPr txBox="1">
            <a:spLocks/>
          </p:cNvSpPr>
          <p:nvPr/>
        </p:nvSpPr>
        <p:spPr>
          <a:xfrm>
            <a:off x="4736058" y="1942753"/>
            <a:ext cx="4212000" cy="2722629"/>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269875" indent="-265113" algn="l" defTabSz="914400" rtl="0" eaLnBrk="1" latinLnBrk="0" hangingPunct="1">
              <a:lnSpc>
                <a:spcPct val="110000"/>
              </a:lnSpc>
              <a:spcBef>
                <a:spcPts val="0"/>
              </a:spcBef>
              <a:buClr>
                <a:schemeClr val="tx1"/>
              </a:buClr>
              <a:buSzPct val="100000"/>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2pPr>
            <a:lvl3pPr marL="536575" indent="-266700"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3pPr>
            <a:lvl4pPr marL="801688"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4pPr>
            <a:lvl5pPr marL="1066800"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400" dirty="0" err="1"/>
              <a:t>Mitre</a:t>
            </a:r>
            <a:r>
              <a:rPr lang="en-US" sz="2400" dirty="0"/>
              <a:t> square </a:t>
            </a:r>
          </a:p>
          <a:p>
            <a:pPr lvl="1"/>
            <a:r>
              <a:rPr lang="en-US" sz="2400" dirty="0"/>
              <a:t>Dovetail square or template</a:t>
            </a:r>
          </a:p>
          <a:p>
            <a:pPr lvl="1"/>
            <a:r>
              <a:rPr lang="en-US" sz="2400" dirty="0"/>
              <a:t>Sliding bevel </a:t>
            </a:r>
          </a:p>
          <a:p>
            <a:pPr lvl="1"/>
            <a:r>
              <a:rPr lang="en-US" sz="2400" dirty="0"/>
              <a:t>Pencils</a:t>
            </a:r>
          </a:p>
          <a:p>
            <a:pPr lvl="1"/>
            <a:r>
              <a:rPr lang="en-US" sz="2400" dirty="0"/>
              <a:t>Marking knife</a:t>
            </a:r>
          </a:p>
        </p:txBody>
      </p:sp>
    </p:spTree>
    <p:extLst>
      <p:ext uri="{BB962C8B-B14F-4D97-AF65-F5344CB8AC3E}">
        <p14:creationId xmlns:p14="http://schemas.microsoft.com/office/powerpoint/2010/main" val="4100597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3DF3A-19A0-948F-C109-9889E253E3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E95468-E345-2EA2-C60C-D93B54EB1D39}"/>
              </a:ext>
            </a:extLst>
          </p:cNvPr>
          <p:cNvSpPr>
            <a:spLocks noGrp="1"/>
          </p:cNvSpPr>
          <p:nvPr>
            <p:ph type="title"/>
          </p:nvPr>
        </p:nvSpPr>
        <p:spPr>
          <a:xfrm>
            <a:off x="360001" y="720000"/>
            <a:ext cx="8423998" cy="1260000"/>
          </a:xfrm>
        </p:spPr>
        <p:txBody>
          <a:bodyPr/>
          <a:lstStyle/>
          <a:p>
            <a:r>
              <a:rPr lang="en-US" dirty="0"/>
              <a:t>Manufacturing architectural joinery (1)</a:t>
            </a:r>
          </a:p>
        </p:txBody>
      </p:sp>
      <p:sp>
        <p:nvSpPr>
          <p:cNvPr id="3" name="Content Placeholder 2">
            <a:extLst>
              <a:ext uri="{FF2B5EF4-FFF2-40B4-BE49-F238E27FC236}">
                <a16:creationId xmlns:a16="http://schemas.microsoft.com/office/drawing/2014/main" id="{CAB37456-513F-8FD1-6252-45FDD857E9A1}"/>
              </a:ext>
            </a:extLst>
          </p:cNvPr>
          <p:cNvSpPr>
            <a:spLocks noGrp="1"/>
          </p:cNvSpPr>
          <p:nvPr>
            <p:ph idx="1"/>
          </p:nvPr>
        </p:nvSpPr>
        <p:spPr>
          <a:xfrm>
            <a:off x="360000" y="1772943"/>
            <a:ext cx="8261486" cy="899122"/>
          </a:xfrm>
        </p:spPr>
        <p:txBody>
          <a:bodyPr>
            <a:noAutofit/>
          </a:bodyPr>
          <a:lstStyle/>
          <a:p>
            <a:r>
              <a:rPr lang="en-US" dirty="0"/>
              <a:t>A view showing the housing joints in the string of a staircase.</a:t>
            </a:r>
          </a:p>
        </p:txBody>
      </p:sp>
      <p:sp>
        <p:nvSpPr>
          <p:cNvPr id="4" name="Footer Placeholder 3">
            <a:extLst>
              <a:ext uri="{FF2B5EF4-FFF2-40B4-BE49-F238E27FC236}">
                <a16:creationId xmlns:a16="http://schemas.microsoft.com/office/drawing/2014/main" id="{EEDD174E-9D74-93A3-7F9E-CBFE5293CEFA}"/>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A283A0-EBCD-83C9-8E62-63ED676A318E}"/>
              </a:ext>
            </a:extLst>
          </p:cNvPr>
          <p:cNvSpPr txBox="1"/>
          <p:nvPr/>
        </p:nvSpPr>
        <p:spPr>
          <a:xfrm>
            <a:off x="3606799" y="5635554"/>
            <a:ext cx="3352799" cy="369332"/>
          </a:xfrm>
          <a:prstGeom prst="rect">
            <a:avLst/>
          </a:prstGeom>
          <a:noFill/>
        </p:spPr>
        <p:txBody>
          <a:bodyPr wrap="square" rtlCol="0">
            <a:spAutoFit/>
          </a:bodyPr>
          <a:lstStyle/>
          <a:p>
            <a:r>
              <a:rPr lang="en-GB" b="1" dirty="0"/>
              <a:t>Step into string joint</a:t>
            </a:r>
          </a:p>
        </p:txBody>
      </p:sp>
      <p:pic>
        <p:nvPicPr>
          <p:cNvPr id="8" name="Picture 7" descr="A diagram of a wood structure&#10;&#10;Description automatically generated">
            <a:extLst>
              <a:ext uri="{FF2B5EF4-FFF2-40B4-BE49-F238E27FC236}">
                <a16:creationId xmlns:a16="http://schemas.microsoft.com/office/drawing/2014/main" id="{048873A8-082E-C5E9-FBF0-D38077A9F360}"/>
              </a:ext>
            </a:extLst>
          </p:cNvPr>
          <p:cNvPicPr>
            <a:picLocks noChangeAspect="1"/>
          </p:cNvPicPr>
          <p:nvPr/>
        </p:nvPicPr>
        <p:blipFill>
          <a:blip r:embed="rId3"/>
          <a:stretch>
            <a:fillRect/>
          </a:stretch>
        </p:blipFill>
        <p:spPr>
          <a:xfrm>
            <a:off x="2035173" y="2738136"/>
            <a:ext cx="4924425" cy="2895600"/>
          </a:xfrm>
          <a:prstGeom prst="rect">
            <a:avLst/>
          </a:prstGeom>
        </p:spPr>
      </p:pic>
    </p:spTree>
    <p:extLst>
      <p:ext uri="{BB962C8B-B14F-4D97-AF65-F5344CB8AC3E}">
        <p14:creationId xmlns:p14="http://schemas.microsoft.com/office/powerpoint/2010/main" val="1595995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BCB53-B315-7A0E-42C5-DE76EA0FCF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1C03C2-A332-CFAE-6DF2-44DD8E6509BF}"/>
              </a:ext>
            </a:extLst>
          </p:cNvPr>
          <p:cNvSpPr>
            <a:spLocks noGrp="1"/>
          </p:cNvSpPr>
          <p:nvPr>
            <p:ph type="title"/>
          </p:nvPr>
        </p:nvSpPr>
        <p:spPr>
          <a:xfrm>
            <a:off x="360001" y="720000"/>
            <a:ext cx="8423998" cy="899122"/>
          </a:xfrm>
        </p:spPr>
        <p:txBody>
          <a:bodyPr/>
          <a:lstStyle/>
          <a:p>
            <a:r>
              <a:rPr lang="en-US" dirty="0"/>
              <a:t>Manufacturing architectural joinery (2)</a:t>
            </a:r>
          </a:p>
        </p:txBody>
      </p:sp>
      <p:sp>
        <p:nvSpPr>
          <p:cNvPr id="3" name="Content Placeholder 2">
            <a:extLst>
              <a:ext uri="{FF2B5EF4-FFF2-40B4-BE49-F238E27FC236}">
                <a16:creationId xmlns:a16="http://schemas.microsoft.com/office/drawing/2014/main" id="{7C29D9DB-7D5E-A410-A714-F65C64629BBC}"/>
              </a:ext>
            </a:extLst>
          </p:cNvPr>
          <p:cNvSpPr>
            <a:spLocks noGrp="1"/>
          </p:cNvSpPr>
          <p:nvPr>
            <p:ph idx="1"/>
          </p:nvPr>
        </p:nvSpPr>
        <p:spPr>
          <a:xfrm>
            <a:off x="360000" y="1693488"/>
            <a:ext cx="8136728" cy="899122"/>
          </a:xfrm>
        </p:spPr>
        <p:txBody>
          <a:bodyPr>
            <a:noAutofit/>
          </a:bodyPr>
          <a:lstStyle/>
          <a:p>
            <a:r>
              <a:rPr lang="en-US" dirty="0"/>
              <a:t>A typical window frame and casement showing mortice and tenon joints.</a:t>
            </a:r>
          </a:p>
        </p:txBody>
      </p:sp>
      <p:sp>
        <p:nvSpPr>
          <p:cNvPr id="4" name="Footer Placeholder 3">
            <a:extLst>
              <a:ext uri="{FF2B5EF4-FFF2-40B4-BE49-F238E27FC236}">
                <a16:creationId xmlns:a16="http://schemas.microsoft.com/office/drawing/2014/main" id="{4C5BF822-C76D-F1FF-9CBD-E7F41A62F117}"/>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42DB8E-4077-D120-35A8-58563C142159}"/>
              </a:ext>
            </a:extLst>
          </p:cNvPr>
          <p:cNvSpPr txBox="1"/>
          <p:nvPr/>
        </p:nvSpPr>
        <p:spPr>
          <a:xfrm>
            <a:off x="432112" y="5817291"/>
            <a:ext cx="3985348" cy="369332"/>
          </a:xfrm>
          <a:prstGeom prst="rect">
            <a:avLst/>
          </a:prstGeom>
          <a:noFill/>
        </p:spPr>
        <p:txBody>
          <a:bodyPr wrap="square" rtlCol="0">
            <a:spAutoFit/>
          </a:bodyPr>
          <a:lstStyle/>
          <a:p>
            <a:r>
              <a:rPr lang="en-GB" b="1" dirty="0"/>
              <a:t>Typical window components</a:t>
            </a:r>
          </a:p>
        </p:txBody>
      </p:sp>
      <p:sp>
        <p:nvSpPr>
          <p:cNvPr id="6" name="TextBox 5">
            <a:extLst>
              <a:ext uri="{FF2B5EF4-FFF2-40B4-BE49-F238E27FC236}">
                <a16:creationId xmlns:a16="http://schemas.microsoft.com/office/drawing/2014/main" id="{66B4768B-DB1E-16BD-1B3F-791C99F0CBCA}"/>
              </a:ext>
            </a:extLst>
          </p:cNvPr>
          <p:cNvSpPr txBox="1"/>
          <p:nvPr/>
        </p:nvSpPr>
        <p:spPr>
          <a:xfrm>
            <a:off x="5263309" y="5768988"/>
            <a:ext cx="3078705" cy="646331"/>
          </a:xfrm>
          <a:prstGeom prst="rect">
            <a:avLst/>
          </a:prstGeom>
          <a:noFill/>
        </p:spPr>
        <p:txBody>
          <a:bodyPr wrap="square" rtlCol="0">
            <a:spAutoFit/>
          </a:bodyPr>
          <a:lstStyle/>
          <a:p>
            <a:r>
              <a:rPr lang="en-GB" b="1" dirty="0"/>
              <a:t>Casement window showing mortice and tenon joints</a:t>
            </a:r>
          </a:p>
        </p:txBody>
      </p:sp>
      <p:pic>
        <p:nvPicPr>
          <p:cNvPr id="8" name="Picture 7" descr="A diagram of a window&#10;&#10;Description automatically generated">
            <a:extLst>
              <a:ext uri="{FF2B5EF4-FFF2-40B4-BE49-F238E27FC236}">
                <a16:creationId xmlns:a16="http://schemas.microsoft.com/office/drawing/2014/main" id="{97103D01-00BC-B600-9340-5F57CAC9F335}"/>
              </a:ext>
            </a:extLst>
          </p:cNvPr>
          <p:cNvPicPr>
            <a:picLocks noChangeAspect="1"/>
          </p:cNvPicPr>
          <p:nvPr/>
        </p:nvPicPr>
        <p:blipFill>
          <a:blip r:embed="rId3"/>
          <a:stretch>
            <a:fillRect/>
          </a:stretch>
        </p:blipFill>
        <p:spPr>
          <a:xfrm>
            <a:off x="547316" y="2914594"/>
            <a:ext cx="4024683" cy="2823949"/>
          </a:xfrm>
          <a:prstGeom prst="rect">
            <a:avLst/>
          </a:prstGeom>
        </p:spPr>
      </p:pic>
      <p:pic>
        <p:nvPicPr>
          <p:cNvPr id="10" name="Picture 9" descr="A diagram of a wood beam&#10;&#10;Description automatically generated">
            <a:extLst>
              <a:ext uri="{FF2B5EF4-FFF2-40B4-BE49-F238E27FC236}">
                <a16:creationId xmlns:a16="http://schemas.microsoft.com/office/drawing/2014/main" id="{AC07BDEC-4BCD-1D18-AF08-687887B9728E}"/>
              </a:ext>
            </a:extLst>
          </p:cNvPr>
          <p:cNvPicPr>
            <a:picLocks noChangeAspect="1"/>
          </p:cNvPicPr>
          <p:nvPr/>
        </p:nvPicPr>
        <p:blipFill>
          <a:blip r:embed="rId4"/>
          <a:stretch>
            <a:fillRect/>
          </a:stretch>
        </p:blipFill>
        <p:spPr>
          <a:xfrm>
            <a:off x="5263309" y="2242756"/>
            <a:ext cx="2616389" cy="3495787"/>
          </a:xfrm>
          <a:prstGeom prst="rect">
            <a:avLst/>
          </a:prstGeom>
        </p:spPr>
      </p:pic>
    </p:spTree>
    <p:extLst>
      <p:ext uri="{BB962C8B-B14F-4D97-AF65-F5344CB8AC3E}">
        <p14:creationId xmlns:p14="http://schemas.microsoft.com/office/powerpoint/2010/main" val="260718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4CB84-3AE1-128F-B0A9-9733A0CFB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AEB05-2922-B3E9-A6B1-1A53BE4760A0}"/>
              </a:ext>
            </a:extLst>
          </p:cNvPr>
          <p:cNvSpPr>
            <a:spLocks noGrp="1"/>
          </p:cNvSpPr>
          <p:nvPr>
            <p:ph type="title"/>
          </p:nvPr>
        </p:nvSpPr>
        <p:spPr>
          <a:xfrm>
            <a:off x="360001" y="720000"/>
            <a:ext cx="8423998" cy="899122"/>
          </a:xfrm>
        </p:spPr>
        <p:txBody>
          <a:bodyPr/>
          <a:lstStyle/>
          <a:p>
            <a:r>
              <a:rPr lang="en-US" dirty="0"/>
              <a:t>Manufacturing architectural joinery (3)</a:t>
            </a:r>
          </a:p>
        </p:txBody>
      </p:sp>
      <p:sp>
        <p:nvSpPr>
          <p:cNvPr id="3" name="Content Placeholder 2">
            <a:extLst>
              <a:ext uri="{FF2B5EF4-FFF2-40B4-BE49-F238E27FC236}">
                <a16:creationId xmlns:a16="http://schemas.microsoft.com/office/drawing/2014/main" id="{36E09C11-606A-A99D-F3A9-5D95B2F4482D}"/>
              </a:ext>
            </a:extLst>
          </p:cNvPr>
          <p:cNvSpPr>
            <a:spLocks noGrp="1"/>
          </p:cNvSpPr>
          <p:nvPr>
            <p:ph idx="1"/>
          </p:nvPr>
        </p:nvSpPr>
        <p:spPr>
          <a:xfrm>
            <a:off x="360001" y="1634989"/>
            <a:ext cx="8198372" cy="899122"/>
          </a:xfrm>
        </p:spPr>
        <p:txBody>
          <a:bodyPr>
            <a:noAutofit/>
          </a:bodyPr>
          <a:lstStyle/>
          <a:p>
            <a:r>
              <a:rPr lang="en-US" dirty="0"/>
              <a:t>A view showing a range of mortice and tenon joints used to make a door.</a:t>
            </a:r>
          </a:p>
        </p:txBody>
      </p:sp>
      <p:sp>
        <p:nvSpPr>
          <p:cNvPr id="4" name="Footer Placeholder 3">
            <a:extLst>
              <a:ext uri="{FF2B5EF4-FFF2-40B4-BE49-F238E27FC236}">
                <a16:creationId xmlns:a16="http://schemas.microsoft.com/office/drawing/2014/main" id="{A2926414-2CB3-763E-3932-6DA31AD4DD27}"/>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BA84FDA-102B-16D0-7A0A-9D77B6E472E3}"/>
              </a:ext>
            </a:extLst>
          </p:cNvPr>
          <p:cNvSpPr txBox="1"/>
          <p:nvPr/>
        </p:nvSpPr>
        <p:spPr>
          <a:xfrm>
            <a:off x="2438713" y="5906461"/>
            <a:ext cx="3343512" cy="646331"/>
          </a:xfrm>
          <a:prstGeom prst="rect">
            <a:avLst/>
          </a:prstGeom>
          <a:noFill/>
        </p:spPr>
        <p:txBody>
          <a:bodyPr wrap="square" rtlCol="0">
            <a:spAutoFit/>
          </a:bodyPr>
          <a:lstStyle/>
          <a:p>
            <a:r>
              <a:rPr lang="en-GB" b="1" dirty="0"/>
              <a:t>Framed-up door with a panel and tenon joints</a:t>
            </a:r>
          </a:p>
        </p:txBody>
      </p:sp>
      <p:pic>
        <p:nvPicPr>
          <p:cNvPr id="8" name="Picture 7" descr="A diagram of a wood panel&#10;&#10;Description automatically generated">
            <a:extLst>
              <a:ext uri="{FF2B5EF4-FFF2-40B4-BE49-F238E27FC236}">
                <a16:creationId xmlns:a16="http://schemas.microsoft.com/office/drawing/2014/main" id="{3B9734F5-684F-0542-081D-A1CAD00D6545}"/>
              </a:ext>
            </a:extLst>
          </p:cNvPr>
          <p:cNvPicPr>
            <a:picLocks noChangeAspect="1"/>
          </p:cNvPicPr>
          <p:nvPr/>
        </p:nvPicPr>
        <p:blipFill>
          <a:blip r:embed="rId3"/>
          <a:stretch>
            <a:fillRect/>
          </a:stretch>
        </p:blipFill>
        <p:spPr>
          <a:xfrm>
            <a:off x="2438713" y="2355578"/>
            <a:ext cx="3009900" cy="3476625"/>
          </a:xfrm>
          <a:prstGeom prst="rect">
            <a:avLst/>
          </a:prstGeom>
        </p:spPr>
      </p:pic>
    </p:spTree>
    <p:extLst>
      <p:ext uri="{BB962C8B-B14F-4D97-AF65-F5344CB8AC3E}">
        <p14:creationId xmlns:p14="http://schemas.microsoft.com/office/powerpoint/2010/main" val="1292834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90D16-CED1-6450-BB36-5CE3AB687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E31F7-03EA-3DD1-1D6E-C3E95F5BA93C}"/>
              </a:ext>
            </a:extLst>
          </p:cNvPr>
          <p:cNvSpPr>
            <a:spLocks noGrp="1"/>
          </p:cNvSpPr>
          <p:nvPr>
            <p:ph type="title"/>
          </p:nvPr>
        </p:nvSpPr>
        <p:spPr>
          <a:xfrm>
            <a:off x="360001" y="720000"/>
            <a:ext cx="8423998" cy="869510"/>
          </a:xfrm>
        </p:spPr>
        <p:txBody>
          <a:bodyPr/>
          <a:lstStyle/>
          <a:p>
            <a:r>
              <a:rPr lang="en-US" dirty="0"/>
              <a:t>Manufacturing architectural joinery (4)</a:t>
            </a:r>
          </a:p>
        </p:txBody>
      </p:sp>
      <p:sp>
        <p:nvSpPr>
          <p:cNvPr id="3" name="Content Placeholder 2">
            <a:extLst>
              <a:ext uri="{FF2B5EF4-FFF2-40B4-BE49-F238E27FC236}">
                <a16:creationId xmlns:a16="http://schemas.microsoft.com/office/drawing/2014/main" id="{02C4CFE6-DC21-205C-BEED-CB35D5190DC7}"/>
              </a:ext>
            </a:extLst>
          </p:cNvPr>
          <p:cNvSpPr>
            <a:spLocks noGrp="1"/>
          </p:cNvSpPr>
          <p:nvPr>
            <p:ph idx="1"/>
          </p:nvPr>
        </p:nvSpPr>
        <p:spPr>
          <a:xfrm>
            <a:off x="360000" y="1632186"/>
            <a:ext cx="8326800" cy="544795"/>
          </a:xfrm>
        </p:spPr>
        <p:txBody>
          <a:bodyPr>
            <a:noAutofit/>
          </a:bodyPr>
          <a:lstStyle/>
          <a:p>
            <a:r>
              <a:rPr lang="en-US" dirty="0"/>
              <a:t>An illustration of a door frame (left) and door lining (right).</a:t>
            </a:r>
          </a:p>
        </p:txBody>
      </p:sp>
      <p:sp>
        <p:nvSpPr>
          <p:cNvPr id="4" name="Footer Placeholder 3">
            <a:extLst>
              <a:ext uri="{FF2B5EF4-FFF2-40B4-BE49-F238E27FC236}">
                <a16:creationId xmlns:a16="http://schemas.microsoft.com/office/drawing/2014/main" id="{21317334-EA9B-DDFE-4A78-C371BA1B16EF}"/>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pic>
        <p:nvPicPr>
          <p:cNvPr id="7" name="Picture 6" descr="A diagram of a wood structure&#10;&#10;Description automatically generated">
            <a:extLst>
              <a:ext uri="{FF2B5EF4-FFF2-40B4-BE49-F238E27FC236}">
                <a16:creationId xmlns:a16="http://schemas.microsoft.com/office/drawing/2014/main" id="{26A63876-6704-7D39-885B-7F634201B312}"/>
              </a:ext>
            </a:extLst>
          </p:cNvPr>
          <p:cNvPicPr>
            <a:picLocks noChangeAspect="1"/>
          </p:cNvPicPr>
          <p:nvPr/>
        </p:nvPicPr>
        <p:blipFill>
          <a:blip r:embed="rId3"/>
          <a:stretch>
            <a:fillRect/>
          </a:stretch>
        </p:blipFill>
        <p:spPr>
          <a:xfrm>
            <a:off x="1378984" y="2716711"/>
            <a:ext cx="5543550" cy="2657475"/>
          </a:xfrm>
          <a:prstGeom prst="rect">
            <a:avLst/>
          </a:prstGeom>
        </p:spPr>
      </p:pic>
    </p:spTree>
    <p:extLst>
      <p:ext uri="{BB962C8B-B14F-4D97-AF65-F5344CB8AC3E}">
        <p14:creationId xmlns:p14="http://schemas.microsoft.com/office/powerpoint/2010/main" val="3633010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DCA2F-9553-AC5A-71E9-2F5EA2BF7B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1E7564-06E7-E13A-F3A5-F7012E2D3944}"/>
              </a:ext>
            </a:extLst>
          </p:cNvPr>
          <p:cNvSpPr>
            <a:spLocks noGrp="1"/>
          </p:cNvSpPr>
          <p:nvPr>
            <p:ph type="title"/>
          </p:nvPr>
        </p:nvSpPr>
        <p:spPr>
          <a:xfrm>
            <a:off x="360000" y="642061"/>
            <a:ext cx="7989521" cy="837867"/>
          </a:xfrm>
        </p:spPr>
        <p:txBody>
          <a:bodyPr>
            <a:normAutofit/>
          </a:bodyPr>
          <a:lstStyle/>
          <a:p>
            <a:r>
              <a:rPr lang="en-US" dirty="0"/>
              <a:t>Assembling architectural joinery</a:t>
            </a:r>
          </a:p>
        </p:txBody>
      </p:sp>
      <p:sp>
        <p:nvSpPr>
          <p:cNvPr id="4" name="Footer Placeholder 3">
            <a:extLst>
              <a:ext uri="{FF2B5EF4-FFF2-40B4-BE49-F238E27FC236}">
                <a16:creationId xmlns:a16="http://schemas.microsoft.com/office/drawing/2014/main" id="{3E547E54-F321-5B35-A064-670B00FE7C8C}"/>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80F17750-1B39-2B8B-1B3F-D1671FCD7384}"/>
              </a:ext>
            </a:extLst>
          </p:cNvPr>
          <p:cNvSpPr>
            <a:spLocks noGrp="1"/>
          </p:cNvSpPr>
          <p:nvPr>
            <p:ph idx="1"/>
          </p:nvPr>
        </p:nvSpPr>
        <p:spPr>
          <a:xfrm>
            <a:off x="360000" y="1479928"/>
            <a:ext cx="8288702" cy="4898012"/>
          </a:xfrm>
        </p:spPr>
        <p:txBody>
          <a:bodyPr>
            <a:noAutofit/>
          </a:bodyPr>
          <a:lstStyle/>
          <a:p>
            <a:r>
              <a:rPr lang="en-US" dirty="0"/>
              <a:t>You should follow the steps below in sequence when assembling joinery (‘gluing-up’):</a:t>
            </a:r>
          </a:p>
          <a:p>
            <a:pPr marL="519112" lvl="1" indent="-514350">
              <a:buFont typeface="+mj-lt"/>
              <a:buAutoNum type="arabicPeriod"/>
            </a:pPr>
            <a:r>
              <a:rPr lang="en-US" dirty="0"/>
              <a:t>Prepare the area to assemble the joinery.</a:t>
            </a:r>
          </a:p>
          <a:p>
            <a:pPr marL="519112" lvl="1" indent="-514350">
              <a:buFont typeface="+mj-lt"/>
              <a:buAutoNum type="arabicPeriod"/>
            </a:pPr>
            <a:r>
              <a:rPr lang="en-US" dirty="0"/>
              <a:t>Sand the internal surfaces of the work.</a:t>
            </a:r>
          </a:p>
          <a:p>
            <a:pPr marL="519112" lvl="1" indent="-514350">
              <a:buFont typeface="+mj-lt"/>
              <a:buAutoNum type="arabicPeriod"/>
            </a:pPr>
            <a:r>
              <a:rPr lang="en-US" dirty="0"/>
              <a:t>Apply appropriate adhesive to the joints.</a:t>
            </a:r>
          </a:p>
          <a:p>
            <a:pPr marL="519112" lvl="1" indent="-514350">
              <a:buFont typeface="+mj-lt"/>
              <a:buAutoNum type="arabicPeriod"/>
            </a:pPr>
            <a:r>
              <a:rPr lang="en-GB" dirty="0"/>
              <a:t>Assemble the components of the job.</a:t>
            </a:r>
          </a:p>
          <a:p>
            <a:pPr marL="519112" lvl="1" indent="-514350">
              <a:buFont typeface="+mj-lt"/>
              <a:buAutoNum type="arabicPeriod"/>
            </a:pPr>
            <a:r>
              <a:rPr lang="en-GB" dirty="0"/>
              <a:t>Clamp the joints together and secure them, if necessary, with wedges, dowels, screws or nails.</a:t>
            </a:r>
          </a:p>
          <a:p>
            <a:pPr marL="519112" lvl="1" indent="-514350">
              <a:buFont typeface="+mj-lt"/>
              <a:buAutoNum type="arabicPeriod"/>
            </a:pPr>
            <a:r>
              <a:rPr lang="en-GB" dirty="0"/>
              <a:t>Remove excess adhesive with a damp cloth and check the job is flat and square.</a:t>
            </a:r>
          </a:p>
          <a:p>
            <a:pPr marL="519112" lvl="1" indent="-514350">
              <a:buFont typeface="+mj-lt"/>
              <a:buAutoNum type="arabicPeriod"/>
            </a:pPr>
            <a:r>
              <a:rPr lang="en-GB" dirty="0"/>
              <a:t>Sand the surfaces flat and smooth with a sander.</a:t>
            </a:r>
          </a:p>
          <a:p>
            <a:pPr marL="519112" lvl="1" indent="-514350">
              <a:buFont typeface="+mj-lt"/>
              <a:buAutoNum type="arabicPeriod"/>
            </a:pPr>
            <a:r>
              <a:rPr lang="en-GB" dirty="0"/>
              <a:t>Remove the arises from the joinery by lightly sanding the corners to complete the work.</a:t>
            </a:r>
          </a:p>
          <a:p>
            <a:pPr marL="519112" lvl="1" indent="-514350">
              <a:buFont typeface="+mj-lt"/>
              <a:buAutoNum type="arabicPeriod"/>
            </a:pPr>
            <a:endParaRPr lang="en-US" dirty="0"/>
          </a:p>
        </p:txBody>
      </p:sp>
    </p:spTree>
    <p:extLst>
      <p:ext uri="{BB962C8B-B14F-4D97-AF65-F5344CB8AC3E}">
        <p14:creationId xmlns:p14="http://schemas.microsoft.com/office/powerpoint/2010/main" val="1098578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587C2-5142-4011-7C56-CA5AD0FCD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0C1D9-E07A-11E9-0C6A-FC79E44A9E3C}"/>
              </a:ext>
            </a:extLst>
          </p:cNvPr>
          <p:cNvSpPr>
            <a:spLocks noGrp="1"/>
          </p:cNvSpPr>
          <p:nvPr>
            <p:ph type="title"/>
          </p:nvPr>
        </p:nvSpPr>
        <p:spPr/>
        <p:txBody>
          <a:bodyPr>
            <a:noAutofit/>
          </a:bodyPr>
          <a:lstStyle/>
          <a:p>
            <a:r>
              <a:rPr lang="en-US" dirty="0"/>
              <a:t>Tools and equipment used to manufacture architectural joinery (1)</a:t>
            </a:r>
          </a:p>
        </p:txBody>
      </p:sp>
      <p:sp>
        <p:nvSpPr>
          <p:cNvPr id="4" name="Footer Placeholder 3">
            <a:extLst>
              <a:ext uri="{FF2B5EF4-FFF2-40B4-BE49-F238E27FC236}">
                <a16:creationId xmlns:a16="http://schemas.microsoft.com/office/drawing/2014/main" id="{642F65C1-7208-625A-0AD7-EB15D684DF8C}"/>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351D7437-A85F-9820-4F06-CB2C18D8D3B7}"/>
              </a:ext>
            </a:extLst>
          </p:cNvPr>
          <p:cNvSpPr>
            <a:spLocks noGrp="1"/>
          </p:cNvSpPr>
          <p:nvPr>
            <p:ph idx="1"/>
          </p:nvPr>
        </p:nvSpPr>
        <p:spPr>
          <a:xfrm>
            <a:off x="427648" y="1782217"/>
            <a:ext cx="8288702" cy="3824104"/>
          </a:xfrm>
        </p:spPr>
        <p:txBody>
          <a:bodyPr>
            <a:noAutofit/>
          </a:bodyPr>
          <a:lstStyle/>
          <a:p>
            <a:r>
              <a:rPr lang="en-US" dirty="0"/>
              <a:t>Examples of hand tools:</a:t>
            </a:r>
          </a:p>
          <a:p>
            <a:pPr lvl="1"/>
            <a:r>
              <a:rPr lang="en-US" dirty="0"/>
              <a:t>chisel</a:t>
            </a:r>
          </a:p>
          <a:p>
            <a:pPr lvl="1"/>
            <a:r>
              <a:rPr lang="en-US" dirty="0"/>
              <a:t>hammer</a:t>
            </a:r>
          </a:p>
          <a:p>
            <a:pPr lvl="1"/>
            <a:r>
              <a:rPr lang="en-US" dirty="0"/>
              <a:t>mallet</a:t>
            </a:r>
          </a:p>
          <a:p>
            <a:pPr lvl="1"/>
            <a:r>
              <a:rPr lang="en-US" dirty="0"/>
              <a:t>saw</a:t>
            </a:r>
          </a:p>
          <a:p>
            <a:pPr lvl="1"/>
            <a:r>
              <a:rPr lang="en-US" dirty="0"/>
              <a:t>plane</a:t>
            </a:r>
          </a:p>
          <a:p>
            <a:pPr lvl="1"/>
            <a:r>
              <a:rPr lang="en-US" dirty="0"/>
              <a:t>tape measure</a:t>
            </a:r>
          </a:p>
          <a:p>
            <a:pPr lvl="1"/>
            <a:r>
              <a:rPr lang="en-US" dirty="0"/>
              <a:t>rule</a:t>
            </a:r>
          </a:p>
          <a:p>
            <a:pPr lvl="1"/>
            <a:r>
              <a:rPr lang="en-US" dirty="0"/>
              <a:t>clamps.</a:t>
            </a:r>
          </a:p>
          <a:p>
            <a:endParaRPr lang="en-US" dirty="0"/>
          </a:p>
          <a:p>
            <a:endParaRPr lang="en-US" dirty="0"/>
          </a:p>
        </p:txBody>
      </p:sp>
      <p:sp>
        <p:nvSpPr>
          <p:cNvPr id="5" name="Content Placeholder 2">
            <a:extLst>
              <a:ext uri="{FF2B5EF4-FFF2-40B4-BE49-F238E27FC236}">
                <a16:creationId xmlns:a16="http://schemas.microsoft.com/office/drawing/2014/main" id="{F09A130B-A390-9BD8-7089-0B7937C8CC20}"/>
              </a:ext>
            </a:extLst>
          </p:cNvPr>
          <p:cNvSpPr txBox="1">
            <a:spLocks/>
          </p:cNvSpPr>
          <p:nvPr/>
        </p:nvSpPr>
        <p:spPr>
          <a:xfrm>
            <a:off x="4736058" y="2932954"/>
            <a:ext cx="4212000" cy="1819115"/>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269875" indent="-265113" algn="l" defTabSz="914400" rtl="0" eaLnBrk="1" latinLnBrk="0" hangingPunct="1">
              <a:lnSpc>
                <a:spcPct val="110000"/>
              </a:lnSpc>
              <a:spcBef>
                <a:spcPts val="0"/>
              </a:spcBef>
              <a:buClr>
                <a:schemeClr val="tx1"/>
              </a:buClr>
              <a:buSzPct val="100000"/>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2pPr>
            <a:lvl3pPr marL="536575" indent="-266700"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3pPr>
            <a:lvl4pPr marL="801688"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4pPr>
            <a:lvl5pPr marL="1066800"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Tree>
    <p:extLst>
      <p:ext uri="{BB962C8B-B14F-4D97-AF65-F5344CB8AC3E}">
        <p14:creationId xmlns:p14="http://schemas.microsoft.com/office/powerpoint/2010/main" val="2085525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F2DBE-CF59-0BEA-8AE1-E623964DD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97F786-5AC5-5607-17CD-4960A0482CFE}"/>
              </a:ext>
            </a:extLst>
          </p:cNvPr>
          <p:cNvSpPr>
            <a:spLocks noGrp="1"/>
          </p:cNvSpPr>
          <p:nvPr>
            <p:ph type="title"/>
          </p:nvPr>
        </p:nvSpPr>
        <p:spPr/>
        <p:txBody>
          <a:bodyPr>
            <a:noAutofit/>
          </a:bodyPr>
          <a:lstStyle/>
          <a:p>
            <a:r>
              <a:rPr lang="en-US" dirty="0"/>
              <a:t>Tools and equipment used to manufacture architectural joinery (2)</a:t>
            </a:r>
          </a:p>
        </p:txBody>
      </p:sp>
      <p:sp>
        <p:nvSpPr>
          <p:cNvPr id="4" name="Footer Placeholder 3">
            <a:extLst>
              <a:ext uri="{FF2B5EF4-FFF2-40B4-BE49-F238E27FC236}">
                <a16:creationId xmlns:a16="http://schemas.microsoft.com/office/drawing/2014/main" id="{5BA3B9DD-4798-DF26-D1F9-2BE4451F6121}"/>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F946E0A6-6D7A-FA3E-0856-D850A390CFAD}"/>
              </a:ext>
            </a:extLst>
          </p:cNvPr>
          <p:cNvSpPr>
            <a:spLocks noGrp="1"/>
          </p:cNvSpPr>
          <p:nvPr>
            <p:ph idx="1"/>
          </p:nvPr>
        </p:nvSpPr>
        <p:spPr>
          <a:xfrm>
            <a:off x="360000" y="1865264"/>
            <a:ext cx="8288702" cy="3127471"/>
          </a:xfrm>
        </p:spPr>
        <p:txBody>
          <a:bodyPr>
            <a:noAutofit/>
          </a:bodyPr>
          <a:lstStyle/>
          <a:p>
            <a:r>
              <a:rPr lang="en-US" dirty="0"/>
              <a:t>Examples of power tools:</a:t>
            </a:r>
          </a:p>
          <a:p>
            <a:pPr lvl="1"/>
            <a:r>
              <a:rPr lang="en-US" dirty="0"/>
              <a:t>sander</a:t>
            </a:r>
          </a:p>
          <a:p>
            <a:pPr lvl="1"/>
            <a:r>
              <a:rPr lang="en-US" dirty="0"/>
              <a:t>router</a:t>
            </a:r>
          </a:p>
          <a:p>
            <a:pPr lvl="1"/>
            <a:r>
              <a:rPr lang="en-US" dirty="0"/>
              <a:t>circular saw</a:t>
            </a:r>
          </a:p>
          <a:p>
            <a:pPr lvl="1"/>
            <a:r>
              <a:rPr lang="en-US" dirty="0"/>
              <a:t>rail (track) saw</a:t>
            </a:r>
          </a:p>
          <a:p>
            <a:pPr lvl="1"/>
            <a:r>
              <a:rPr lang="en-US" dirty="0"/>
              <a:t>drill or driver</a:t>
            </a:r>
          </a:p>
          <a:p>
            <a:pPr lvl="1"/>
            <a:r>
              <a:rPr lang="en-US" dirty="0"/>
              <a:t>jigsaw.</a:t>
            </a:r>
          </a:p>
          <a:p>
            <a:pPr marL="4762" lvl="1" indent="0">
              <a:buNone/>
            </a:pPr>
            <a:endParaRPr lang="en-US" dirty="0"/>
          </a:p>
          <a:p>
            <a:endParaRPr lang="en-US" dirty="0"/>
          </a:p>
        </p:txBody>
      </p:sp>
      <p:sp>
        <p:nvSpPr>
          <p:cNvPr id="3" name="Content Placeholder 2">
            <a:extLst>
              <a:ext uri="{FF2B5EF4-FFF2-40B4-BE49-F238E27FC236}">
                <a16:creationId xmlns:a16="http://schemas.microsoft.com/office/drawing/2014/main" id="{040534EB-FB6E-FCA3-D082-13D55E857D18}"/>
              </a:ext>
            </a:extLst>
          </p:cNvPr>
          <p:cNvSpPr txBox="1">
            <a:spLocks/>
          </p:cNvSpPr>
          <p:nvPr/>
        </p:nvSpPr>
        <p:spPr>
          <a:xfrm>
            <a:off x="360000" y="2932954"/>
            <a:ext cx="4211999" cy="1443103"/>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269875" indent="-265113" algn="l" defTabSz="914400" rtl="0" eaLnBrk="1" latinLnBrk="0" hangingPunct="1">
              <a:lnSpc>
                <a:spcPct val="110000"/>
              </a:lnSpc>
              <a:spcBef>
                <a:spcPts val="0"/>
              </a:spcBef>
              <a:buClr>
                <a:schemeClr val="tx1"/>
              </a:buClr>
              <a:buSzPct val="100000"/>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2pPr>
            <a:lvl3pPr marL="536575" indent="-266700"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3pPr>
            <a:lvl4pPr marL="801688"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4pPr>
            <a:lvl5pPr marL="1066800"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5" name="Content Placeholder 2">
            <a:extLst>
              <a:ext uri="{FF2B5EF4-FFF2-40B4-BE49-F238E27FC236}">
                <a16:creationId xmlns:a16="http://schemas.microsoft.com/office/drawing/2014/main" id="{0A2AEA32-3D51-B234-2AAB-FB70C1BF6583}"/>
              </a:ext>
            </a:extLst>
          </p:cNvPr>
          <p:cNvSpPr txBox="1">
            <a:spLocks/>
          </p:cNvSpPr>
          <p:nvPr/>
        </p:nvSpPr>
        <p:spPr>
          <a:xfrm>
            <a:off x="4736058" y="2932954"/>
            <a:ext cx="4212000" cy="1443103"/>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269875" indent="-265113" algn="l" defTabSz="914400" rtl="0" eaLnBrk="1" latinLnBrk="0" hangingPunct="1">
              <a:lnSpc>
                <a:spcPct val="110000"/>
              </a:lnSpc>
              <a:spcBef>
                <a:spcPts val="0"/>
              </a:spcBef>
              <a:buClr>
                <a:schemeClr val="tx1"/>
              </a:buClr>
              <a:buSzPct val="100000"/>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2pPr>
            <a:lvl3pPr marL="536575" indent="-266700"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3pPr>
            <a:lvl4pPr marL="801688"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4pPr>
            <a:lvl5pPr marL="1066800"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Tree>
    <p:extLst>
      <p:ext uri="{BB962C8B-B14F-4D97-AF65-F5344CB8AC3E}">
        <p14:creationId xmlns:p14="http://schemas.microsoft.com/office/powerpoint/2010/main" val="83946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8B4AF-BA88-5D4B-944D-6BECB178842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CC043C9-581D-B148-B887-A1992BFA5723}"/>
              </a:ext>
            </a:extLst>
          </p:cNvPr>
          <p:cNvSpPr>
            <a:spLocks noGrp="1"/>
          </p:cNvSpPr>
          <p:nvPr>
            <p:ph idx="1"/>
          </p:nvPr>
        </p:nvSpPr>
        <p:spPr>
          <a:xfrm>
            <a:off x="360000" y="1605723"/>
            <a:ext cx="8288702" cy="3646554"/>
          </a:xfrm>
        </p:spPr>
        <p:txBody>
          <a:bodyPr>
            <a:noAutofit/>
          </a:bodyPr>
          <a:lstStyle/>
          <a:p>
            <a:r>
              <a:rPr lang="en-US" dirty="0"/>
              <a:t>This section explores architectural joinery and the processes involved in creating bespoke items. It will help you to:</a:t>
            </a:r>
          </a:p>
          <a:p>
            <a:pPr lvl="1"/>
            <a:r>
              <a:rPr lang="en-US" dirty="0"/>
              <a:t>understand the purpose and scope of architectural joinery</a:t>
            </a:r>
          </a:p>
          <a:p>
            <a:pPr lvl="1"/>
            <a:r>
              <a:rPr lang="en-US" dirty="0"/>
              <a:t>explore the tools, equipment and materials used in traditional and modern methods</a:t>
            </a:r>
          </a:p>
          <a:p>
            <a:pPr lvl="1"/>
            <a:r>
              <a:rPr lang="en-US" dirty="0"/>
              <a:t>learn the key stages of production, including setting out, marking out and manufacturing</a:t>
            </a:r>
          </a:p>
          <a:p>
            <a:pPr lvl="1"/>
            <a:r>
              <a:rPr lang="en-US" dirty="0"/>
              <a:t>identify different types of joints and construction techniques used in specialist joinery.</a:t>
            </a:r>
          </a:p>
          <a:p>
            <a:pPr lvl="1"/>
            <a:endParaRPr lang="en-US" dirty="0"/>
          </a:p>
        </p:txBody>
      </p:sp>
      <p:sp>
        <p:nvSpPr>
          <p:cNvPr id="4" name="Footer Placeholder 3">
            <a:extLst>
              <a:ext uri="{FF2B5EF4-FFF2-40B4-BE49-F238E27FC236}">
                <a16:creationId xmlns:a16="http://schemas.microsoft.com/office/drawing/2014/main" id="{8C52CDFD-C66B-8742-8FDC-779DB8FF7F1D}"/>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5568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C826D-EB27-60CA-4E7D-67703322B4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F59EC-81D7-1213-74FF-00E804908274}"/>
              </a:ext>
            </a:extLst>
          </p:cNvPr>
          <p:cNvSpPr>
            <a:spLocks noGrp="1"/>
          </p:cNvSpPr>
          <p:nvPr>
            <p:ph type="title"/>
          </p:nvPr>
        </p:nvSpPr>
        <p:spPr/>
        <p:txBody>
          <a:bodyPr>
            <a:noAutofit/>
          </a:bodyPr>
          <a:lstStyle/>
          <a:p>
            <a:r>
              <a:rPr lang="en-US" dirty="0"/>
              <a:t>Tools and equipment used to manufacture architectural joinery (3)</a:t>
            </a:r>
          </a:p>
        </p:txBody>
      </p:sp>
      <p:sp>
        <p:nvSpPr>
          <p:cNvPr id="4" name="Footer Placeholder 3">
            <a:extLst>
              <a:ext uri="{FF2B5EF4-FFF2-40B4-BE49-F238E27FC236}">
                <a16:creationId xmlns:a16="http://schemas.microsoft.com/office/drawing/2014/main" id="{0A488B87-9407-E160-A49B-DF55DB99064F}"/>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8A0D0393-60A0-049B-6046-FC97DC354E30}"/>
              </a:ext>
            </a:extLst>
          </p:cNvPr>
          <p:cNvSpPr>
            <a:spLocks noGrp="1"/>
          </p:cNvSpPr>
          <p:nvPr>
            <p:ph idx="1"/>
          </p:nvPr>
        </p:nvSpPr>
        <p:spPr>
          <a:xfrm>
            <a:off x="360000" y="1826543"/>
            <a:ext cx="8288702" cy="537214"/>
          </a:xfrm>
        </p:spPr>
        <p:txBody>
          <a:bodyPr>
            <a:noAutofit/>
          </a:bodyPr>
          <a:lstStyle/>
          <a:p>
            <a:r>
              <a:rPr lang="en-US" dirty="0"/>
              <a:t>Examples of woodworking machinery:</a:t>
            </a:r>
          </a:p>
        </p:txBody>
      </p:sp>
      <p:sp>
        <p:nvSpPr>
          <p:cNvPr id="3" name="Content Placeholder 2">
            <a:extLst>
              <a:ext uri="{FF2B5EF4-FFF2-40B4-BE49-F238E27FC236}">
                <a16:creationId xmlns:a16="http://schemas.microsoft.com/office/drawing/2014/main" id="{9B17D41E-C411-D21F-727E-4903D41D2FAD}"/>
              </a:ext>
            </a:extLst>
          </p:cNvPr>
          <p:cNvSpPr txBox="1">
            <a:spLocks/>
          </p:cNvSpPr>
          <p:nvPr/>
        </p:nvSpPr>
        <p:spPr>
          <a:xfrm>
            <a:off x="360000" y="2254815"/>
            <a:ext cx="4211999" cy="269496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269875" indent="-265113" algn="l" defTabSz="914400" rtl="0" eaLnBrk="1" latinLnBrk="0" hangingPunct="1">
              <a:lnSpc>
                <a:spcPct val="110000"/>
              </a:lnSpc>
              <a:spcBef>
                <a:spcPts val="0"/>
              </a:spcBef>
              <a:buClr>
                <a:schemeClr val="tx1"/>
              </a:buClr>
              <a:buSzPct val="100000"/>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2pPr>
            <a:lvl3pPr marL="536575" indent="-266700"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3pPr>
            <a:lvl4pPr marL="801688"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4pPr>
            <a:lvl5pPr marL="1066800"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400" dirty="0"/>
              <a:t>mortiser</a:t>
            </a:r>
          </a:p>
          <a:p>
            <a:pPr lvl="1"/>
            <a:r>
              <a:rPr lang="en-US" sz="2400" dirty="0"/>
              <a:t>tenoner</a:t>
            </a:r>
          </a:p>
          <a:p>
            <a:pPr lvl="1"/>
            <a:r>
              <a:rPr lang="en-US" sz="2400" dirty="0"/>
              <a:t>sander</a:t>
            </a:r>
          </a:p>
          <a:p>
            <a:pPr lvl="1"/>
            <a:r>
              <a:rPr lang="en-US" sz="2400" dirty="0"/>
              <a:t>CNC machine</a:t>
            </a:r>
          </a:p>
          <a:p>
            <a:pPr lvl="1"/>
            <a:r>
              <a:rPr lang="en-US" sz="2400" dirty="0"/>
              <a:t>spindle </a:t>
            </a:r>
            <a:r>
              <a:rPr lang="en-US" sz="2400" dirty="0" err="1"/>
              <a:t>moulder</a:t>
            </a:r>
            <a:endParaRPr lang="en-US" sz="2400" dirty="0"/>
          </a:p>
          <a:p>
            <a:pPr lvl="1"/>
            <a:r>
              <a:rPr lang="en-US" sz="2400" dirty="0"/>
              <a:t>table router</a:t>
            </a:r>
          </a:p>
        </p:txBody>
      </p:sp>
      <p:sp>
        <p:nvSpPr>
          <p:cNvPr id="5" name="Content Placeholder 2">
            <a:extLst>
              <a:ext uri="{FF2B5EF4-FFF2-40B4-BE49-F238E27FC236}">
                <a16:creationId xmlns:a16="http://schemas.microsoft.com/office/drawing/2014/main" id="{B2D3B795-84B8-2DB4-9001-69660C742EDB}"/>
              </a:ext>
            </a:extLst>
          </p:cNvPr>
          <p:cNvSpPr txBox="1">
            <a:spLocks/>
          </p:cNvSpPr>
          <p:nvPr/>
        </p:nvSpPr>
        <p:spPr>
          <a:xfrm>
            <a:off x="4736058" y="2254815"/>
            <a:ext cx="4212000" cy="269496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269875" indent="-265113" algn="l" defTabSz="914400" rtl="0" eaLnBrk="1" latinLnBrk="0" hangingPunct="1">
              <a:lnSpc>
                <a:spcPct val="110000"/>
              </a:lnSpc>
              <a:spcBef>
                <a:spcPts val="0"/>
              </a:spcBef>
              <a:buClr>
                <a:schemeClr val="tx1"/>
              </a:buClr>
              <a:buSzPct val="100000"/>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2pPr>
            <a:lvl3pPr marL="536575" indent="-266700"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3pPr>
            <a:lvl4pPr marL="801688"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4pPr>
            <a:lvl5pPr marL="1066800"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400" dirty="0"/>
              <a:t>cross-cut saw</a:t>
            </a:r>
          </a:p>
          <a:p>
            <a:pPr lvl="1"/>
            <a:r>
              <a:rPr lang="en-US" sz="2400" dirty="0"/>
              <a:t>bandsaw</a:t>
            </a:r>
          </a:p>
          <a:p>
            <a:pPr lvl="1"/>
            <a:r>
              <a:rPr lang="en-US" sz="2400" dirty="0"/>
              <a:t>circular saw</a:t>
            </a:r>
          </a:p>
          <a:p>
            <a:pPr lvl="1"/>
            <a:r>
              <a:rPr lang="en-US" sz="2400" dirty="0"/>
              <a:t>surface planer</a:t>
            </a:r>
          </a:p>
          <a:p>
            <a:pPr lvl="1"/>
            <a:r>
              <a:rPr lang="en-US" sz="2400" dirty="0" err="1"/>
              <a:t>thicknesser</a:t>
            </a:r>
            <a:endParaRPr lang="en-US" sz="2400" dirty="0"/>
          </a:p>
          <a:p>
            <a:pPr lvl="1"/>
            <a:r>
              <a:rPr lang="en-US" sz="2400" dirty="0"/>
              <a:t>four-sided planer.</a:t>
            </a:r>
          </a:p>
        </p:txBody>
      </p:sp>
    </p:spTree>
    <p:extLst>
      <p:ext uri="{BB962C8B-B14F-4D97-AF65-F5344CB8AC3E}">
        <p14:creationId xmlns:p14="http://schemas.microsoft.com/office/powerpoint/2010/main" val="2303128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F44F2-0101-9839-C9FA-8DAC24E8DB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65928-BBDB-AFCE-D0AA-7F0C5431BBC0}"/>
              </a:ext>
            </a:extLst>
          </p:cNvPr>
          <p:cNvSpPr>
            <a:spLocks noGrp="1"/>
          </p:cNvSpPr>
          <p:nvPr>
            <p:ph type="title"/>
          </p:nvPr>
        </p:nvSpPr>
        <p:spPr/>
        <p:txBody>
          <a:bodyPr>
            <a:noAutofit/>
          </a:bodyPr>
          <a:lstStyle/>
          <a:p>
            <a:r>
              <a:rPr lang="en-US" dirty="0"/>
              <a:t>Typical joints used for traditional joinery</a:t>
            </a:r>
          </a:p>
        </p:txBody>
      </p:sp>
      <p:sp>
        <p:nvSpPr>
          <p:cNvPr id="4" name="Footer Placeholder 3">
            <a:extLst>
              <a:ext uri="{FF2B5EF4-FFF2-40B4-BE49-F238E27FC236}">
                <a16:creationId xmlns:a16="http://schemas.microsoft.com/office/drawing/2014/main" id="{A6DA9245-CD79-EF9A-51C3-50A4E811231D}"/>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88679224-32C8-70B3-8522-4F0167A9E4AD}"/>
              </a:ext>
            </a:extLst>
          </p:cNvPr>
          <p:cNvGraphicFramePr>
            <a:graphicFrameLocks noGrp="1"/>
          </p:cNvGraphicFramePr>
          <p:nvPr>
            <p:extLst>
              <p:ext uri="{D42A27DB-BD31-4B8C-83A1-F6EECF244321}">
                <p14:modId xmlns:p14="http://schemas.microsoft.com/office/powerpoint/2010/main" val="4136250117"/>
              </p:ext>
            </p:extLst>
          </p:nvPr>
        </p:nvGraphicFramePr>
        <p:xfrm>
          <a:off x="359999" y="1917253"/>
          <a:ext cx="8423999" cy="4023360"/>
        </p:xfrm>
        <a:graphic>
          <a:graphicData uri="http://schemas.openxmlformats.org/drawingml/2006/table">
            <a:tbl>
              <a:tblPr firstCol="1">
                <a:tableStyleId>{5C22544A-7EE6-4342-B048-85BDC9FD1C3A}</a:tableStyleId>
              </a:tblPr>
              <a:tblGrid>
                <a:gridCol w="1055144">
                  <a:extLst>
                    <a:ext uri="{9D8B030D-6E8A-4147-A177-3AD203B41FA5}">
                      <a16:colId xmlns:a16="http://schemas.microsoft.com/office/drawing/2014/main" val="2455581278"/>
                    </a:ext>
                  </a:extLst>
                </a:gridCol>
                <a:gridCol w="1752855">
                  <a:extLst>
                    <a:ext uri="{9D8B030D-6E8A-4147-A177-3AD203B41FA5}">
                      <a16:colId xmlns:a16="http://schemas.microsoft.com/office/drawing/2014/main" val="2969023961"/>
                    </a:ext>
                  </a:extLst>
                </a:gridCol>
                <a:gridCol w="1404000">
                  <a:extLst>
                    <a:ext uri="{9D8B030D-6E8A-4147-A177-3AD203B41FA5}">
                      <a16:colId xmlns:a16="http://schemas.microsoft.com/office/drawing/2014/main" val="2486452307"/>
                    </a:ext>
                  </a:extLst>
                </a:gridCol>
                <a:gridCol w="1404000">
                  <a:extLst>
                    <a:ext uri="{9D8B030D-6E8A-4147-A177-3AD203B41FA5}">
                      <a16:colId xmlns:a16="http://schemas.microsoft.com/office/drawing/2014/main" val="4076518658"/>
                    </a:ext>
                  </a:extLst>
                </a:gridCol>
                <a:gridCol w="1404000">
                  <a:extLst>
                    <a:ext uri="{9D8B030D-6E8A-4147-A177-3AD203B41FA5}">
                      <a16:colId xmlns:a16="http://schemas.microsoft.com/office/drawing/2014/main" val="1508474349"/>
                    </a:ext>
                  </a:extLst>
                </a:gridCol>
                <a:gridCol w="1404000">
                  <a:extLst>
                    <a:ext uri="{9D8B030D-6E8A-4147-A177-3AD203B41FA5}">
                      <a16:colId xmlns:a16="http://schemas.microsoft.com/office/drawing/2014/main" val="3963659252"/>
                    </a:ext>
                  </a:extLst>
                </a:gridCol>
              </a:tblGrid>
              <a:tr h="680421">
                <a:tc>
                  <a:txBody>
                    <a:bodyPr/>
                    <a:lstStyle/>
                    <a:p>
                      <a:pPr marL="0" algn="l" defTabSz="914400" rtl="0" eaLnBrk="1" latinLnBrk="0" hangingPunct="1"/>
                      <a:r>
                        <a:rPr lang="en-US" sz="1800" b="1" kern="1200" dirty="0">
                          <a:solidFill>
                            <a:schemeClr val="lt1"/>
                          </a:solidFill>
                          <a:latin typeface="Arial" panose="020B0604020202020204" pitchFamily="34" charset="0"/>
                          <a:cs typeface="Arial" panose="020B0604020202020204" pitchFamily="34" charset="0"/>
                        </a:rPr>
                        <a:t>Joinery</a:t>
                      </a:r>
                      <a:endParaRPr lang="en-US" sz="1800" b="1" kern="1200" dirty="0">
                        <a:solidFill>
                          <a:schemeClr val="lt1"/>
                        </a:solidFill>
                        <a:latin typeface="Arial" panose="020B0604020202020204" pitchFamily="34" charset="0"/>
                        <a:ea typeface="+mn-ea"/>
                        <a:cs typeface="Arial" panose="020B0604020202020204" pitchFamily="34" charset="0"/>
                      </a:endParaRPr>
                    </a:p>
                  </a:txBody>
                  <a:tcPr>
                    <a:solidFill>
                      <a:schemeClr val="accent2">
                        <a:lumMod val="75000"/>
                      </a:schemeClr>
                    </a:solidFill>
                  </a:tcPr>
                </a:tc>
                <a:tc>
                  <a:txBody>
                    <a:bodyPr/>
                    <a:lstStyle/>
                    <a:p>
                      <a:pPr marL="0" algn="l" defTabSz="914400" rtl="0" eaLnBrk="1" latinLnBrk="0" hangingPunct="1"/>
                      <a:r>
                        <a:rPr lang="en-GB" sz="1800" b="1" kern="1200" dirty="0">
                          <a:solidFill>
                            <a:schemeClr val="lt1"/>
                          </a:solidFill>
                          <a:latin typeface="Arial" panose="020B0604020202020204" pitchFamily="34" charset="0"/>
                          <a:cs typeface="Arial" panose="020B0604020202020204" pitchFamily="34" charset="0"/>
                        </a:rPr>
                        <a:t>Staircases</a:t>
                      </a:r>
                      <a:endParaRPr lang="en-US" sz="1800" b="1" kern="1200" dirty="0">
                        <a:solidFill>
                          <a:schemeClr val="lt1"/>
                        </a:solidFill>
                        <a:latin typeface="Arial" panose="020B0604020202020204" pitchFamily="34" charset="0"/>
                        <a:ea typeface="+mn-ea"/>
                        <a:cs typeface="Arial" panose="020B0604020202020204" pitchFamily="34" charset="0"/>
                      </a:endParaRPr>
                    </a:p>
                  </a:txBody>
                  <a:tcPr>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lt1"/>
                          </a:solidFill>
                          <a:latin typeface="Arial" panose="020B0604020202020204" pitchFamily="34" charset="0"/>
                          <a:cs typeface="Arial" panose="020B0604020202020204" pitchFamily="34" charset="0"/>
                        </a:rPr>
                        <a:t>Windows</a:t>
                      </a:r>
                    </a:p>
                    <a:p>
                      <a:pPr marL="0" algn="l" defTabSz="914400" rtl="0" eaLnBrk="1" latinLnBrk="0" hangingPunct="1"/>
                      <a:endParaRPr lang="en-US" sz="1800" b="1" kern="1200" dirty="0">
                        <a:solidFill>
                          <a:schemeClr val="lt1"/>
                        </a:solidFill>
                        <a:latin typeface="Arial" panose="020B0604020202020204" pitchFamily="34" charset="0"/>
                        <a:ea typeface="+mn-ea"/>
                        <a:cs typeface="Arial" panose="020B0604020202020204" pitchFamily="34" charset="0"/>
                      </a:endParaRPr>
                    </a:p>
                  </a:txBody>
                  <a:tcPr>
                    <a:solidFill>
                      <a:schemeClr val="accent2">
                        <a:lumMod val="75000"/>
                      </a:schemeClr>
                    </a:solidFill>
                  </a:tcPr>
                </a:tc>
                <a:tc>
                  <a:txBody>
                    <a:bodyPr/>
                    <a:lstStyle/>
                    <a:p>
                      <a:pPr marL="0" algn="l" defTabSz="914400" rtl="0" eaLnBrk="1" latinLnBrk="0" hangingPunct="1"/>
                      <a:r>
                        <a:rPr lang="en-US" sz="1800" b="1" kern="1200" dirty="0">
                          <a:solidFill>
                            <a:schemeClr val="lt1"/>
                          </a:solidFill>
                          <a:latin typeface="Arial" panose="020B0604020202020204" pitchFamily="34" charset="0"/>
                          <a:cs typeface="Arial" panose="020B0604020202020204" pitchFamily="34" charset="0"/>
                        </a:rPr>
                        <a:t>Doors</a:t>
                      </a:r>
                      <a:endParaRPr lang="en-US" sz="1800" b="1" kern="1200" dirty="0">
                        <a:solidFill>
                          <a:schemeClr val="lt1"/>
                        </a:solidFill>
                        <a:latin typeface="Arial" panose="020B0604020202020204" pitchFamily="34" charset="0"/>
                        <a:ea typeface="+mn-ea"/>
                        <a:cs typeface="Arial" panose="020B0604020202020204" pitchFamily="34" charset="0"/>
                      </a:endParaRPr>
                    </a:p>
                  </a:txBody>
                  <a:tcPr>
                    <a:solidFill>
                      <a:schemeClr val="accent2">
                        <a:lumMod val="75000"/>
                      </a:schemeClr>
                    </a:solidFill>
                  </a:tcPr>
                </a:tc>
                <a:tc>
                  <a:txBody>
                    <a:bodyPr/>
                    <a:lstStyle/>
                    <a:p>
                      <a:pPr marL="0" algn="l" defTabSz="914400" rtl="0" eaLnBrk="1" latinLnBrk="0" hangingPunct="1"/>
                      <a:r>
                        <a:rPr lang="en-US" sz="1800" b="1" kern="1200" dirty="0">
                          <a:solidFill>
                            <a:schemeClr val="lt1"/>
                          </a:solidFill>
                          <a:latin typeface="Arial" panose="020B0604020202020204" pitchFamily="34" charset="0"/>
                          <a:cs typeface="Arial" panose="020B0604020202020204" pitchFamily="34" charset="0"/>
                        </a:rPr>
                        <a:t>Linings and frames</a:t>
                      </a:r>
                      <a:endParaRPr lang="en-US" sz="1800" b="1" kern="1200" dirty="0">
                        <a:solidFill>
                          <a:schemeClr val="lt1"/>
                        </a:solidFill>
                        <a:latin typeface="Arial" panose="020B0604020202020204" pitchFamily="34" charset="0"/>
                        <a:ea typeface="+mn-ea"/>
                        <a:cs typeface="Arial" panose="020B0604020202020204" pitchFamily="34" charset="0"/>
                      </a:endParaRPr>
                    </a:p>
                  </a:txBody>
                  <a:tcPr>
                    <a:solidFill>
                      <a:schemeClr val="accent2">
                        <a:lumMod val="75000"/>
                      </a:schemeClr>
                    </a:solidFill>
                  </a:tcPr>
                </a:tc>
                <a:tc>
                  <a:txBody>
                    <a:bodyPr/>
                    <a:lstStyle/>
                    <a:p>
                      <a:pPr marL="0" algn="l" defTabSz="914400" rtl="0" eaLnBrk="1" latinLnBrk="0" hangingPunct="1"/>
                      <a:r>
                        <a:rPr lang="en-US" sz="1800" b="1" kern="1200" dirty="0">
                          <a:solidFill>
                            <a:schemeClr val="lt1"/>
                          </a:solidFill>
                          <a:latin typeface="Arial" panose="020B0604020202020204" pitchFamily="34" charset="0"/>
                          <a:cs typeface="Arial" panose="020B0604020202020204" pitchFamily="34" charset="0"/>
                        </a:rPr>
                        <a:t>Units</a:t>
                      </a:r>
                      <a:endParaRPr lang="en-US" sz="1800" b="1" kern="1200" dirty="0">
                        <a:solidFill>
                          <a:schemeClr val="lt1"/>
                        </a:solidFill>
                        <a:latin typeface="Arial" panose="020B0604020202020204" pitchFamily="34" charset="0"/>
                        <a:ea typeface="+mn-ea"/>
                        <a:cs typeface="Arial" panose="020B0604020202020204" pitchFamily="34" charset="0"/>
                      </a:endParaRPr>
                    </a:p>
                  </a:txBody>
                  <a:tcPr>
                    <a:solidFill>
                      <a:schemeClr val="accent2">
                        <a:lumMod val="75000"/>
                      </a:schemeClr>
                    </a:solidFill>
                  </a:tcPr>
                </a:tc>
                <a:extLst>
                  <a:ext uri="{0D108BD9-81ED-4DB2-BD59-A6C34878D82A}">
                    <a16:rowId xmlns:a16="http://schemas.microsoft.com/office/drawing/2014/main" val="500598423"/>
                  </a:ext>
                </a:extLst>
              </a:tr>
              <a:tr h="3342939">
                <a:tc>
                  <a:txBody>
                    <a:bodyPr/>
                    <a:lstStyle/>
                    <a:p>
                      <a:pPr marL="0" algn="l" defTabSz="914400" rtl="0" eaLnBrk="1" latinLnBrk="0" hangingPunct="1"/>
                      <a:r>
                        <a:rPr lang="en-US" sz="1800" b="0" kern="1200" dirty="0">
                          <a:solidFill>
                            <a:schemeClr val="dk1"/>
                          </a:solidFill>
                          <a:latin typeface="Arial" panose="020B0604020202020204" pitchFamily="34" charset="0"/>
                          <a:cs typeface="Arial" panose="020B0604020202020204" pitchFamily="34" charset="0"/>
                        </a:rPr>
                        <a:t>Range of joints</a:t>
                      </a:r>
                      <a:endParaRPr lang="en-US" sz="1800" b="0" kern="1200" dirty="0">
                        <a:solidFill>
                          <a:schemeClr val="dk1"/>
                        </a:solidFill>
                        <a:latin typeface="Arial" panose="020B0604020202020204" pitchFamily="34" charset="0"/>
                        <a:ea typeface="+mn-ea"/>
                        <a:cs typeface="Arial" panose="020B0604020202020204" pitchFamily="34" charset="0"/>
                      </a:endParaRPr>
                    </a:p>
                  </a:txBody>
                  <a:tcPr>
                    <a:solidFill>
                      <a:schemeClr val="accent2">
                        <a:lumMod val="40000"/>
                        <a:lumOff val="60000"/>
                      </a:schemeClr>
                    </a:solidFill>
                  </a:tcPr>
                </a:tc>
                <a:tc>
                  <a:txBody>
                    <a:bodyPr/>
                    <a:lstStyle/>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Mortice and tenon</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Tongue and groove</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Housing joint</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Mitre</a:t>
                      </a:r>
                      <a:endParaRPr lang="en-GB" sz="1800" kern="1200" dirty="0">
                        <a:solidFill>
                          <a:schemeClr val="dk1"/>
                        </a:solidFill>
                        <a:latin typeface="Arial" panose="020B0604020202020204" pitchFamily="34" charset="0"/>
                        <a:ea typeface="+mn-ea"/>
                        <a:cs typeface="Arial" panose="020B0604020202020204" pitchFamily="34" charset="0"/>
                      </a:endParaRPr>
                    </a:p>
                  </a:txBody>
                  <a:tcPr>
                    <a:solidFill>
                      <a:schemeClr val="accent2">
                        <a:lumMod val="40000"/>
                        <a:lumOff val="60000"/>
                      </a:schemeClr>
                    </a:solidFill>
                  </a:tcPr>
                </a:tc>
                <a:tc>
                  <a:txBody>
                    <a:bodyPr/>
                    <a:lstStyle/>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Mortice and tenon</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Finger joint</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Dovetail</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Housing joint</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Bridle</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Halving</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Mitre</a:t>
                      </a:r>
                    </a:p>
                    <a:p>
                      <a:pPr marL="342900" indent="-342900" algn="l" defTabSz="914400" rtl="0" eaLnBrk="1" latinLnBrk="0" hangingPunct="1">
                        <a:buFont typeface="Arial" panose="020B0604020202020204" pitchFamily="34" charset="0"/>
                        <a:buChar char="•"/>
                      </a:pPr>
                      <a:endParaRPr lang="en-US" sz="1800" kern="1200" dirty="0">
                        <a:solidFill>
                          <a:schemeClr val="dk1"/>
                        </a:solidFill>
                        <a:latin typeface="Arial" panose="020B0604020202020204" pitchFamily="34" charset="0"/>
                        <a:ea typeface="+mn-ea"/>
                        <a:cs typeface="Arial" panose="020B0604020202020204" pitchFamily="34" charset="0"/>
                      </a:endParaRPr>
                    </a:p>
                  </a:txBody>
                  <a:tcPr>
                    <a:solidFill>
                      <a:schemeClr val="accent2">
                        <a:lumMod val="40000"/>
                        <a:lumOff val="60000"/>
                      </a:schemeClr>
                    </a:solidFill>
                  </a:tcPr>
                </a:tc>
                <a:tc>
                  <a:txBody>
                    <a:bodyPr/>
                    <a:lstStyle/>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Mortice and tenon</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Dowel </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Tongue and groove</a:t>
                      </a:r>
                      <a:endParaRPr lang="en-GB" sz="1800" kern="1200" dirty="0">
                        <a:solidFill>
                          <a:schemeClr val="dk1"/>
                        </a:solidFill>
                        <a:latin typeface="Arial" panose="020B0604020202020204" pitchFamily="34" charset="0"/>
                        <a:ea typeface="+mn-ea"/>
                        <a:cs typeface="Arial" panose="020B0604020202020204" pitchFamily="34" charset="0"/>
                      </a:endParaRPr>
                    </a:p>
                  </a:txBody>
                  <a:tcPr>
                    <a:solidFill>
                      <a:schemeClr val="accent2">
                        <a:lumMod val="40000"/>
                        <a:lumOff val="60000"/>
                      </a:schemeClr>
                    </a:solidFill>
                  </a:tcPr>
                </a:tc>
                <a:tc>
                  <a:txBody>
                    <a:bodyPr/>
                    <a:lstStyle/>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Housing joint</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Mortice and tenon</a:t>
                      </a:r>
                      <a:endParaRPr lang="en-GB" sz="1800" kern="1200" dirty="0">
                        <a:solidFill>
                          <a:schemeClr val="dk1"/>
                        </a:solidFill>
                        <a:latin typeface="Arial" panose="020B0604020202020204" pitchFamily="34" charset="0"/>
                        <a:ea typeface="+mn-ea"/>
                        <a:cs typeface="Arial" panose="020B0604020202020204" pitchFamily="34" charset="0"/>
                      </a:endParaRPr>
                    </a:p>
                  </a:txBody>
                  <a:tcPr>
                    <a:solidFill>
                      <a:schemeClr val="accent2">
                        <a:lumMod val="40000"/>
                        <a:lumOff val="60000"/>
                      </a:schemeClr>
                    </a:solidFill>
                  </a:tcPr>
                </a:tc>
                <a:tc>
                  <a:txBody>
                    <a:bodyPr/>
                    <a:lstStyle/>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Housing joint</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Dovetail </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Biscuit</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Cam and dowel</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Wooden dowel</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Domino</a:t>
                      </a:r>
                    </a:p>
                    <a:p>
                      <a:pPr marL="177800" indent="-177800" algn="l" defTabSz="914400" rtl="0" eaLnBrk="1" latinLnBrk="0" hangingPunct="1">
                        <a:buFont typeface="Arial" panose="020B0604020202020204" pitchFamily="34" charset="0"/>
                        <a:buChar char="•"/>
                      </a:pPr>
                      <a:r>
                        <a:rPr lang="en-GB" sz="1800" kern="1200" dirty="0">
                          <a:solidFill>
                            <a:schemeClr val="dk1"/>
                          </a:solidFill>
                          <a:latin typeface="Arial" panose="020B0604020202020204" pitchFamily="34" charset="0"/>
                          <a:cs typeface="Arial" panose="020B0604020202020204" pitchFamily="34" charset="0"/>
                        </a:rPr>
                        <a:t>Mitre</a:t>
                      </a:r>
                    </a:p>
                    <a:p>
                      <a:pPr marL="342900" indent="-342900" algn="l" defTabSz="914400" rtl="0" eaLnBrk="1" latinLnBrk="0" hangingPunct="1">
                        <a:buFont typeface="Arial" panose="020B0604020202020204" pitchFamily="34" charset="0"/>
                        <a:buChar char="•"/>
                      </a:pPr>
                      <a:endParaRPr lang="en-US" sz="1800" kern="1200" dirty="0">
                        <a:solidFill>
                          <a:schemeClr val="dk1"/>
                        </a:solidFill>
                        <a:latin typeface="Arial" panose="020B0604020202020204" pitchFamily="34" charset="0"/>
                        <a:ea typeface="+mn-ea"/>
                        <a:cs typeface="Arial" panose="020B0604020202020204" pitchFamily="34" charset="0"/>
                      </a:endParaRPr>
                    </a:p>
                  </a:txBody>
                  <a:tcPr>
                    <a:solidFill>
                      <a:schemeClr val="accent2">
                        <a:lumMod val="40000"/>
                        <a:lumOff val="60000"/>
                      </a:schemeClr>
                    </a:solidFill>
                  </a:tcPr>
                </a:tc>
                <a:extLst>
                  <a:ext uri="{0D108BD9-81ED-4DB2-BD59-A6C34878D82A}">
                    <a16:rowId xmlns:a16="http://schemas.microsoft.com/office/drawing/2014/main" val="1555044975"/>
                  </a:ext>
                </a:extLst>
              </a:tr>
            </a:tbl>
          </a:graphicData>
        </a:graphic>
      </p:graphicFrame>
    </p:spTree>
    <p:extLst>
      <p:ext uri="{BB962C8B-B14F-4D97-AF65-F5344CB8AC3E}">
        <p14:creationId xmlns:p14="http://schemas.microsoft.com/office/powerpoint/2010/main" val="173407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9131F-A9E5-B977-A438-3ED786AE1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7AC53-2BA9-00E0-73CC-2A4F1CB53A3B}"/>
              </a:ext>
            </a:extLst>
          </p:cNvPr>
          <p:cNvSpPr>
            <a:spLocks noGrp="1"/>
          </p:cNvSpPr>
          <p:nvPr>
            <p:ph type="title"/>
          </p:nvPr>
        </p:nvSpPr>
        <p:spPr/>
        <p:txBody>
          <a:bodyPr>
            <a:normAutofit/>
          </a:bodyPr>
          <a:lstStyle/>
          <a:p>
            <a:r>
              <a:rPr lang="en-US" dirty="0"/>
              <a:t>Safety and best practice</a:t>
            </a:r>
          </a:p>
        </p:txBody>
      </p:sp>
      <p:sp>
        <p:nvSpPr>
          <p:cNvPr id="4" name="Footer Placeholder 3">
            <a:extLst>
              <a:ext uri="{FF2B5EF4-FFF2-40B4-BE49-F238E27FC236}">
                <a16:creationId xmlns:a16="http://schemas.microsoft.com/office/drawing/2014/main" id="{1BA1B898-E294-614C-5DA8-E7EC4C0B2B8A}"/>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F3880534-DE80-D52C-87F3-C2E4C01D29E2}"/>
              </a:ext>
            </a:extLst>
          </p:cNvPr>
          <p:cNvGraphicFramePr>
            <a:graphicFrameLocks noGrp="1"/>
          </p:cNvGraphicFramePr>
          <p:nvPr>
            <p:extLst>
              <p:ext uri="{D42A27DB-BD31-4B8C-83A1-F6EECF244321}">
                <p14:modId xmlns:p14="http://schemas.microsoft.com/office/powerpoint/2010/main" val="3772594328"/>
              </p:ext>
            </p:extLst>
          </p:nvPr>
        </p:nvGraphicFramePr>
        <p:xfrm>
          <a:off x="457200" y="1572840"/>
          <a:ext cx="8326798" cy="4294227"/>
        </p:xfrm>
        <a:graphic>
          <a:graphicData uri="http://schemas.openxmlformats.org/drawingml/2006/table">
            <a:tbl>
              <a:tblPr>
                <a:tableStyleId>{21E4AEA4-8DFA-4A89-87EB-49C32662AFE0}</a:tableStyleId>
              </a:tblPr>
              <a:tblGrid>
                <a:gridCol w="4114799">
                  <a:extLst>
                    <a:ext uri="{9D8B030D-6E8A-4147-A177-3AD203B41FA5}">
                      <a16:colId xmlns:a16="http://schemas.microsoft.com/office/drawing/2014/main" val="1241328734"/>
                    </a:ext>
                  </a:extLst>
                </a:gridCol>
                <a:gridCol w="4211999">
                  <a:extLst>
                    <a:ext uri="{9D8B030D-6E8A-4147-A177-3AD203B41FA5}">
                      <a16:colId xmlns:a16="http://schemas.microsoft.com/office/drawing/2014/main" val="4224385701"/>
                    </a:ext>
                  </a:extLst>
                </a:gridCol>
              </a:tblGrid>
              <a:tr h="2678787">
                <a:tc>
                  <a:txBody>
                    <a:bodyPr/>
                    <a:lstStyle/>
                    <a:p>
                      <a:pPr lvl="0" algn="l"/>
                      <a:r>
                        <a:rPr lang="en-GB" sz="2000" b="1" dirty="0">
                          <a:latin typeface="Arial" panose="020B0604020202020204" pitchFamily="34" charset="0"/>
                          <a:cs typeface="Arial" panose="020B0604020202020204" pitchFamily="34" charset="0"/>
                        </a:rPr>
                        <a:t>Collective measures</a:t>
                      </a:r>
                    </a:p>
                    <a:p>
                      <a:pPr marL="177800" lvl="0" indent="-177800" algn="l">
                        <a:buFont typeface="Arial" panose="020B0604020202020204" pitchFamily="34" charset="0"/>
                        <a:buChar char="•"/>
                      </a:pPr>
                      <a:r>
                        <a:rPr lang="en-GB" sz="2000" dirty="0">
                          <a:latin typeface="Arial" panose="020B0604020202020204" pitchFamily="34" charset="0"/>
                          <a:cs typeface="Arial" panose="020B0604020202020204" pitchFamily="34" charset="0"/>
                        </a:rPr>
                        <a:t>Isolate the source of the hazard (e.g. noise)</a:t>
                      </a:r>
                    </a:p>
                    <a:p>
                      <a:pPr marL="177800" lvl="0" indent="-177800" algn="l">
                        <a:buFont typeface="Arial" panose="020B0604020202020204" pitchFamily="34" charset="0"/>
                        <a:buChar char="•"/>
                      </a:pPr>
                      <a:r>
                        <a:rPr lang="en-GB" sz="2000" dirty="0">
                          <a:latin typeface="Arial" panose="020B0604020202020204" pitchFamily="34" charset="0"/>
                          <a:cs typeface="Arial" panose="020B0604020202020204" pitchFamily="34" charset="0"/>
                        </a:rPr>
                        <a:t>Guards </a:t>
                      </a:r>
                    </a:p>
                    <a:p>
                      <a:pPr marL="177800" lvl="0" indent="-177800" algn="l">
                        <a:buFont typeface="Arial" panose="020B0604020202020204" pitchFamily="34" charset="0"/>
                        <a:buChar char="•"/>
                      </a:pPr>
                      <a:r>
                        <a:rPr lang="en-GB" sz="2000" dirty="0">
                          <a:latin typeface="Arial" panose="020B0604020202020204" pitchFamily="34" charset="0"/>
                          <a:cs typeface="Arial" panose="020B0604020202020204" pitchFamily="34" charset="0"/>
                        </a:rPr>
                        <a:t>110V and battery powered tools</a:t>
                      </a:r>
                    </a:p>
                    <a:p>
                      <a:pPr marL="177800" lvl="0" indent="-177800" algn="l">
                        <a:buFont typeface="Arial" panose="020B0604020202020204" pitchFamily="34" charset="0"/>
                        <a:buChar char="•"/>
                      </a:pPr>
                      <a:r>
                        <a:rPr lang="en-GB" sz="2000" dirty="0">
                          <a:latin typeface="Arial" panose="020B0604020202020204" pitchFamily="34" charset="0"/>
                          <a:cs typeface="Arial" panose="020B0604020202020204" pitchFamily="34" charset="0"/>
                        </a:rPr>
                        <a:t>Good housekeeping</a:t>
                      </a:r>
                    </a:p>
                    <a:p>
                      <a:pPr marL="177800" lvl="0" indent="-177800" algn="l">
                        <a:buFont typeface="Arial" panose="020B0604020202020204" pitchFamily="34" charset="0"/>
                        <a:buChar char="•"/>
                      </a:pPr>
                      <a:r>
                        <a:rPr lang="en-GB" sz="2000" dirty="0">
                          <a:latin typeface="Arial" panose="020B0604020202020204" pitchFamily="34" charset="0"/>
                          <a:cs typeface="Arial" panose="020B0604020202020204" pitchFamily="34" charset="0"/>
                        </a:rPr>
                        <a:t>Safe use, storage and disposal of hazardous materials</a:t>
                      </a:r>
                      <a:endParaRPr lang="en-US" sz="2000"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lvl="0" algn="l"/>
                      <a:r>
                        <a:rPr lang="en-GB" sz="2000" b="1" dirty="0">
                          <a:latin typeface="Arial" panose="020B0604020202020204" pitchFamily="34" charset="0"/>
                          <a:cs typeface="Arial" panose="020B0604020202020204" pitchFamily="34" charset="0"/>
                        </a:rPr>
                        <a:t>Personal protective equipment (PPE)</a:t>
                      </a:r>
                    </a:p>
                    <a:p>
                      <a:pPr marL="177800" lvl="0" indent="-177800" algn="l">
                        <a:buFont typeface="Arial" panose="020B0604020202020204" pitchFamily="34" charset="0"/>
                        <a:buChar char="•"/>
                      </a:pPr>
                      <a:r>
                        <a:rPr lang="en-GB" sz="2000" dirty="0">
                          <a:latin typeface="Arial" panose="020B0604020202020204" pitchFamily="34" charset="0"/>
                          <a:cs typeface="Arial" panose="020B0604020202020204" pitchFamily="34" charset="0"/>
                        </a:rPr>
                        <a:t>Eye protection</a:t>
                      </a:r>
                    </a:p>
                    <a:p>
                      <a:pPr marL="177800" lvl="0" indent="-177800" algn="l">
                        <a:buFont typeface="Arial" panose="020B0604020202020204" pitchFamily="34" charset="0"/>
                        <a:buChar char="•"/>
                      </a:pPr>
                      <a:r>
                        <a:rPr lang="en-GB" sz="2000" dirty="0">
                          <a:latin typeface="Arial" panose="020B0604020202020204" pitchFamily="34" charset="0"/>
                          <a:cs typeface="Arial" panose="020B0604020202020204" pitchFamily="34" charset="0"/>
                        </a:rPr>
                        <a:t>Ear defenders</a:t>
                      </a:r>
                    </a:p>
                    <a:p>
                      <a:pPr marL="177800" lvl="0" indent="-177800" algn="l">
                        <a:buFont typeface="Arial" panose="020B0604020202020204" pitchFamily="34" charset="0"/>
                        <a:buChar char="•"/>
                      </a:pPr>
                      <a:r>
                        <a:rPr lang="en-GB" sz="2000" dirty="0">
                          <a:latin typeface="Arial" panose="020B0604020202020204" pitchFamily="34" charset="0"/>
                          <a:cs typeface="Arial" panose="020B0604020202020204" pitchFamily="34" charset="0"/>
                        </a:rPr>
                        <a:t>Googles </a:t>
                      </a:r>
                    </a:p>
                    <a:p>
                      <a:pPr marL="177800" lvl="0" indent="-177800" algn="l">
                        <a:buFont typeface="Arial" panose="020B0604020202020204" pitchFamily="34" charset="0"/>
                        <a:buChar char="•"/>
                      </a:pPr>
                      <a:r>
                        <a:rPr lang="en-GB" sz="2000" dirty="0">
                          <a:latin typeface="Arial" panose="020B0604020202020204" pitchFamily="34" charset="0"/>
                          <a:cs typeface="Arial" panose="020B0604020202020204" pitchFamily="34" charset="0"/>
                        </a:rPr>
                        <a:t>Safety footwear </a:t>
                      </a:r>
                    </a:p>
                    <a:p>
                      <a:pPr marL="177800" lvl="0" indent="-177800" algn="l">
                        <a:buFont typeface="Arial" panose="020B0604020202020204" pitchFamily="34" charset="0"/>
                        <a:buChar char="•"/>
                      </a:pPr>
                      <a:r>
                        <a:rPr lang="en-GB" sz="2000" dirty="0">
                          <a:latin typeface="Arial" panose="020B0604020202020204" pitchFamily="34" charset="0"/>
                          <a:cs typeface="Arial" panose="020B0604020202020204" pitchFamily="34" charset="0"/>
                        </a:rPr>
                        <a:t>Maintenance and storage</a:t>
                      </a:r>
                      <a:endParaRPr lang="en-US" sz="2000" dirty="0">
                        <a:latin typeface="Arial" panose="020B0604020202020204" pitchFamily="34" charset="0"/>
                        <a:cs typeface="Arial" panose="020B0604020202020204" pitchFamily="34" charset="0"/>
                      </a:endParaRPr>
                    </a:p>
                  </a:txBody>
                  <a:tcPr>
                    <a:solidFill>
                      <a:schemeClr val="accent2">
                        <a:lumMod val="40000"/>
                        <a:lumOff val="60000"/>
                      </a:schemeClr>
                    </a:solidFill>
                  </a:tcPr>
                </a:tc>
                <a:extLst>
                  <a:ext uri="{0D108BD9-81ED-4DB2-BD59-A6C34878D82A}">
                    <a16:rowId xmlns:a16="http://schemas.microsoft.com/office/drawing/2014/main" val="503071825"/>
                  </a:ext>
                </a:extLst>
              </a:tr>
              <a:tr h="1530735">
                <a:tc>
                  <a:txBody>
                    <a:bodyPr/>
                    <a:lstStyle/>
                    <a:p>
                      <a:pPr lvl="0" algn="l"/>
                      <a:r>
                        <a:rPr lang="en-GB" sz="2000" b="1" dirty="0">
                          <a:latin typeface="Arial" panose="020B0604020202020204" pitchFamily="34" charset="0"/>
                          <a:cs typeface="Arial" panose="020B0604020202020204" pitchFamily="34" charset="0"/>
                        </a:rPr>
                        <a:t>Respiratory protective equipment (RPE)</a:t>
                      </a:r>
                    </a:p>
                    <a:p>
                      <a:pPr marL="177800" lvl="0" indent="-177800" algn="l">
                        <a:buFont typeface="Arial" panose="020B0604020202020204" pitchFamily="34" charset="0"/>
                        <a:buChar char="•"/>
                      </a:pPr>
                      <a:r>
                        <a:rPr lang="en-GB" sz="2000" dirty="0">
                          <a:latin typeface="Arial" panose="020B0604020202020204" pitchFamily="34" charset="0"/>
                          <a:cs typeface="Arial" panose="020B0604020202020204" pitchFamily="34" charset="0"/>
                        </a:rPr>
                        <a:t>Breathing apparatus </a:t>
                      </a:r>
                    </a:p>
                    <a:p>
                      <a:pPr marL="177800" lvl="0" indent="-177800" algn="l">
                        <a:buFont typeface="Arial" panose="020B0604020202020204" pitchFamily="34" charset="0"/>
                        <a:buChar char="•"/>
                      </a:pPr>
                      <a:r>
                        <a:rPr lang="en-GB" sz="2000" dirty="0">
                          <a:latin typeface="Arial" panose="020B0604020202020204" pitchFamily="34" charset="0"/>
                          <a:cs typeface="Arial" panose="020B0604020202020204" pitchFamily="34" charset="0"/>
                        </a:rPr>
                        <a:t>Respirator (filtering device)</a:t>
                      </a:r>
                    </a:p>
                    <a:p>
                      <a:endParaRPr lang="en-US" sz="2000" dirty="0">
                        <a:latin typeface="Arial" panose="020B0604020202020204" pitchFamily="34" charset="0"/>
                        <a:cs typeface="Arial" panose="020B0604020202020204" pitchFamily="34" charset="0"/>
                      </a:endParaRPr>
                    </a:p>
                  </a:txBody>
                  <a:tcPr>
                    <a:solidFill>
                      <a:schemeClr val="accent2">
                        <a:lumMod val="40000"/>
                        <a:lumOff val="60000"/>
                      </a:schemeClr>
                    </a:solidFill>
                  </a:tcPr>
                </a:tc>
                <a:tc>
                  <a:txBody>
                    <a:bodyPr/>
                    <a:lstStyle/>
                    <a:p>
                      <a:pPr lvl="0" algn="l"/>
                      <a:r>
                        <a:rPr lang="en-GB" sz="2000" b="1" dirty="0">
                          <a:latin typeface="Arial" panose="020B0604020202020204" pitchFamily="34" charset="0"/>
                          <a:cs typeface="Arial" panose="020B0604020202020204" pitchFamily="34" charset="0"/>
                        </a:rPr>
                        <a:t>Local exhaust ventilation (LEV)</a:t>
                      </a:r>
                    </a:p>
                    <a:p>
                      <a:pPr marL="177800" lvl="0" indent="-177800" algn="l">
                        <a:buFont typeface="Arial" panose="020B0604020202020204" pitchFamily="34" charset="0"/>
                        <a:buChar char="•"/>
                      </a:pPr>
                      <a:r>
                        <a:rPr lang="en-GB" sz="2000" dirty="0">
                          <a:latin typeface="Arial" panose="020B0604020202020204" pitchFamily="34" charset="0"/>
                          <a:cs typeface="Arial" panose="020B0604020202020204" pitchFamily="34" charset="0"/>
                        </a:rPr>
                        <a:t>Classification M dust extraction</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txBody>
                  <a:tcPr>
                    <a:solidFill>
                      <a:schemeClr val="accent2">
                        <a:lumMod val="40000"/>
                        <a:lumOff val="60000"/>
                      </a:schemeClr>
                    </a:solidFill>
                  </a:tcPr>
                </a:tc>
                <a:extLst>
                  <a:ext uri="{0D108BD9-81ED-4DB2-BD59-A6C34878D82A}">
                    <a16:rowId xmlns:a16="http://schemas.microsoft.com/office/drawing/2014/main" val="3855304302"/>
                  </a:ext>
                </a:extLst>
              </a:tr>
            </a:tbl>
          </a:graphicData>
        </a:graphic>
      </p:graphicFrame>
    </p:spTree>
    <p:extLst>
      <p:ext uri="{BB962C8B-B14F-4D97-AF65-F5344CB8AC3E}">
        <p14:creationId xmlns:p14="http://schemas.microsoft.com/office/powerpoint/2010/main" val="300834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A0C68-28B8-F8BD-3BF9-F156E7BE1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1D932B-6063-66F1-C6BA-9695FFB04FCB}"/>
              </a:ext>
            </a:extLst>
          </p:cNvPr>
          <p:cNvSpPr>
            <a:spLocks noGrp="1"/>
          </p:cNvSpPr>
          <p:nvPr>
            <p:ph type="title"/>
          </p:nvPr>
        </p:nvSpPr>
        <p:spPr/>
        <p:txBody>
          <a:bodyPr>
            <a:normAutofit/>
          </a:bodyPr>
          <a:lstStyle/>
          <a:p>
            <a:r>
              <a:rPr lang="en-US" dirty="0"/>
              <a:t>Sustainability and modern trends (1)</a:t>
            </a:r>
          </a:p>
        </p:txBody>
      </p:sp>
      <p:sp>
        <p:nvSpPr>
          <p:cNvPr id="3" name="Content Placeholder 2">
            <a:extLst>
              <a:ext uri="{FF2B5EF4-FFF2-40B4-BE49-F238E27FC236}">
                <a16:creationId xmlns:a16="http://schemas.microsoft.com/office/drawing/2014/main" id="{7DC2CA3E-B434-2427-2174-F12D89F76536}"/>
              </a:ext>
            </a:extLst>
          </p:cNvPr>
          <p:cNvSpPr>
            <a:spLocks noGrp="1"/>
          </p:cNvSpPr>
          <p:nvPr>
            <p:ph idx="1"/>
          </p:nvPr>
        </p:nvSpPr>
        <p:spPr>
          <a:xfrm>
            <a:off x="360000" y="1559844"/>
            <a:ext cx="8250600" cy="4108780"/>
          </a:xfrm>
        </p:spPr>
        <p:txBody>
          <a:bodyPr>
            <a:noAutofit/>
          </a:bodyPr>
          <a:lstStyle/>
          <a:p>
            <a:r>
              <a:rPr lang="en-US" b="1" dirty="0"/>
              <a:t>Eco-friendly materials </a:t>
            </a:r>
            <a:endParaRPr lang="en-US" dirty="0"/>
          </a:p>
          <a:p>
            <a:r>
              <a:rPr lang="en-US" dirty="0"/>
              <a:t>The most eco-friendly timbers in the UK are pine, larch, oak and Douglas fir. Sustainable timber is also imported from Europe to keep up with industry demand.  </a:t>
            </a:r>
          </a:p>
          <a:p>
            <a:r>
              <a:rPr lang="en-US" dirty="0"/>
              <a:t>Timber from a renewable source can be identified with the FSC (Forest Stewardship Council) logo or the PEFC (</a:t>
            </a:r>
            <a:r>
              <a:rPr lang="en-US" dirty="0" err="1"/>
              <a:t>Programme</a:t>
            </a:r>
            <a:r>
              <a:rPr lang="en-US" dirty="0"/>
              <a:t> for the Endorsement of Forest Certification) logo.</a:t>
            </a:r>
          </a:p>
        </p:txBody>
      </p:sp>
      <p:sp>
        <p:nvSpPr>
          <p:cNvPr id="4" name="Footer Placeholder 3">
            <a:extLst>
              <a:ext uri="{FF2B5EF4-FFF2-40B4-BE49-F238E27FC236}">
                <a16:creationId xmlns:a16="http://schemas.microsoft.com/office/drawing/2014/main" id="{CA771E0E-AE83-5530-5CEC-256DCE9F312C}"/>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040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67AFC-B01E-76C4-73F2-1C750DF8A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16498-6FA3-AEB7-486C-A6235515825B}"/>
              </a:ext>
            </a:extLst>
          </p:cNvPr>
          <p:cNvSpPr>
            <a:spLocks noGrp="1"/>
          </p:cNvSpPr>
          <p:nvPr>
            <p:ph type="title"/>
          </p:nvPr>
        </p:nvSpPr>
        <p:spPr/>
        <p:txBody>
          <a:bodyPr>
            <a:normAutofit/>
          </a:bodyPr>
          <a:lstStyle/>
          <a:p>
            <a:r>
              <a:rPr lang="en-US" dirty="0"/>
              <a:t>Sustainability and modern trends (2)</a:t>
            </a:r>
          </a:p>
        </p:txBody>
      </p:sp>
      <p:sp>
        <p:nvSpPr>
          <p:cNvPr id="3" name="Content Placeholder 2">
            <a:extLst>
              <a:ext uri="{FF2B5EF4-FFF2-40B4-BE49-F238E27FC236}">
                <a16:creationId xmlns:a16="http://schemas.microsoft.com/office/drawing/2014/main" id="{9F7976A3-8556-904C-9BB8-089D6DF00C73}"/>
              </a:ext>
            </a:extLst>
          </p:cNvPr>
          <p:cNvSpPr>
            <a:spLocks noGrp="1"/>
          </p:cNvSpPr>
          <p:nvPr>
            <p:ph idx="1"/>
          </p:nvPr>
        </p:nvSpPr>
        <p:spPr>
          <a:xfrm>
            <a:off x="360000" y="1570762"/>
            <a:ext cx="8250600" cy="3716476"/>
          </a:xfrm>
        </p:spPr>
        <p:txBody>
          <a:bodyPr>
            <a:noAutofit/>
          </a:bodyPr>
          <a:lstStyle/>
          <a:p>
            <a:r>
              <a:rPr lang="en-US" b="1" dirty="0"/>
              <a:t>Trends </a:t>
            </a:r>
            <a:endParaRPr lang="en-US" dirty="0"/>
          </a:p>
          <a:p>
            <a:r>
              <a:rPr lang="en-US" dirty="0"/>
              <a:t>It’s important to consider the environment that the materials selected will be used in. For example, they may have to be moisture or fire resistant or able to withstand the elements in exterior use. Some materials are naturally resistant to moisture, while others will be treated with preservative.</a:t>
            </a:r>
          </a:p>
          <a:p>
            <a:r>
              <a:rPr lang="en-US" dirty="0"/>
              <a:t>Currently, </a:t>
            </a:r>
            <a:r>
              <a:rPr lang="en-US" dirty="0" err="1"/>
              <a:t>Accoya</a:t>
            </a:r>
            <a:r>
              <a:rPr lang="en-US" dirty="0"/>
              <a:t> wood is a popular choice with joiners for exterior work because it’s sustainable, durable and stable. It also doesn’t contain any toxic substances.</a:t>
            </a:r>
          </a:p>
        </p:txBody>
      </p:sp>
      <p:sp>
        <p:nvSpPr>
          <p:cNvPr id="4" name="Footer Placeholder 3">
            <a:extLst>
              <a:ext uri="{FF2B5EF4-FFF2-40B4-BE49-F238E27FC236}">
                <a16:creationId xmlns:a16="http://schemas.microsoft.com/office/drawing/2014/main" id="{BF50903F-0516-42B5-E8AF-175AFED8B38C}"/>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4751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061E9-205A-E3B3-14B8-F1769E36C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08C7D-2481-5451-95BE-A85260C0B016}"/>
              </a:ext>
            </a:extLst>
          </p:cNvPr>
          <p:cNvSpPr>
            <a:spLocks noGrp="1"/>
          </p:cNvSpPr>
          <p:nvPr>
            <p:ph type="title"/>
          </p:nvPr>
        </p:nvSpPr>
        <p:spPr/>
        <p:txBody>
          <a:bodyPr/>
          <a:lstStyle/>
          <a:p>
            <a:r>
              <a:rPr lang="en-US" dirty="0"/>
              <a:t>Summary</a:t>
            </a:r>
          </a:p>
        </p:txBody>
      </p:sp>
      <p:sp>
        <p:nvSpPr>
          <p:cNvPr id="4" name="Footer Placeholder 3">
            <a:extLst>
              <a:ext uri="{FF2B5EF4-FFF2-40B4-BE49-F238E27FC236}">
                <a16:creationId xmlns:a16="http://schemas.microsoft.com/office/drawing/2014/main" id="{EAF92ABB-C641-5363-1C9F-1FF03055D802}"/>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C645786-4ECA-2534-8E8A-C990BBAA9A64}"/>
              </a:ext>
            </a:extLst>
          </p:cNvPr>
          <p:cNvSpPr>
            <a:spLocks noGrp="1"/>
          </p:cNvSpPr>
          <p:nvPr>
            <p:ph idx="1"/>
          </p:nvPr>
        </p:nvSpPr>
        <p:spPr>
          <a:xfrm>
            <a:off x="360000" y="1585794"/>
            <a:ext cx="8288702" cy="4371214"/>
          </a:xfrm>
        </p:spPr>
        <p:txBody>
          <a:bodyPr>
            <a:noAutofit/>
          </a:bodyPr>
          <a:lstStyle/>
          <a:p>
            <a:pPr lvl="1"/>
            <a:r>
              <a:rPr lang="en-US" dirty="0"/>
              <a:t>There are three main stages of joinery production: setting out, marking out and manufacturing.</a:t>
            </a:r>
          </a:p>
          <a:p>
            <a:pPr lvl="1"/>
            <a:r>
              <a:rPr lang="en-US" dirty="0"/>
              <a:t>A full-size setting out drawing is known as a rod.</a:t>
            </a:r>
          </a:p>
          <a:p>
            <a:pPr lvl="1"/>
            <a:r>
              <a:rPr lang="en-US" dirty="0"/>
              <a:t>Face and edge marks are important references used in the marking out process.</a:t>
            </a:r>
          </a:p>
          <a:p>
            <a:pPr lvl="1"/>
            <a:r>
              <a:rPr lang="en-US" dirty="0"/>
              <a:t>The type of timber and joints used to make joinery items should be carefully considered.</a:t>
            </a:r>
          </a:p>
          <a:p>
            <a:pPr lvl="1"/>
            <a:r>
              <a:rPr lang="en-US" dirty="0"/>
              <a:t>Sanding the inside faces of joinery before assembly and removing the arises to complete the joinery provides a professional finish.</a:t>
            </a:r>
          </a:p>
        </p:txBody>
      </p:sp>
    </p:spTree>
    <p:extLst>
      <p:ext uri="{BB962C8B-B14F-4D97-AF65-F5344CB8AC3E}">
        <p14:creationId xmlns:p14="http://schemas.microsoft.com/office/powerpoint/2010/main" val="376956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9C616-A89B-BB5F-DEBE-098A60C00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18004-22D7-CF19-44A3-CD01DF6DBDFB}"/>
              </a:ext>
            </a:extLst>
          </p:cNvPr>
          <p:cNvSpPr>
            <a:spLocks noGrp="1"/>
          </p:cNvSpPr>
          <p:nvPr>
            <p:ph type="title"/>
          </p:nvPr>
        </p:nvSpPr>
        <p:spPr/>
        <p:txBody>
          <a:bodyPr/>
          <a:lstStyle/>
          <a:p>
            <a:r>
              <a:rPr lang="en-US" dirty="0"/>
              <a:t>Types of joinery</a:t>
            </a:r>
          </a:p>
        </p:txBody>
      </p:sp>
      <p:sp>
        <p:nvSpPr>
          <p:cNvPr id="3" name="Content Placeholder 2">
            <a:extLst>
              <a:ext uri="{FF2B5EF4-FFF2-40B4-BE49-F238E27FC236}">
                <a16:creationId xmlns:a16="http://schemas.microsoft.com/office/drawing/2014/main" id="{3C750D5B-837D-E437-3DBF-B56965B6C74B}"/>
              </a:ext>
            </a:extLst>
          </p:cNvPr>
          <p:cNvSpPr>
            <a:spLocks noGrp="1"/>
          </p:cNvSpPr>
          <p:nvPr>
            <p:ph idx="1"/>
          </p:nvPr>
        </p:nvSpPr>
        <p:spPr>
          <a:xfrm>
            <a:off x="360000" y="1600043"/>
            <a:ext cx="8424000" cy="4230020"/>
          </a:xfrm>
        </p:spPr>
        <p:txBody>
          <a:bodyPr>
            <a:noAutofit/>
          </a:bodyPr>
          <a:lstStyle/>
          <a:p>
            <a:r>
              <a:rPr lang="en-US" b="1" dirty="0"/>
              <a:t>Traditional joinery </a:t>
            </a:r>
            <a:r>
              <a:rPr lang="en-US" dirty="0"/>
              <a:t>involves the construction of items such as staircases, windows, doors, frames and linings. This type of joinery is usually bespoke (purpose made) and uses natural timber to manufacture items using a range of woodworking joints such as mortice and tenons and housing joints.</a:t>
            </a:r>
          </a:p>
          <a:p>
            <a:r>
              <a:rPr lang="en-GB" dirty="0"/>
              <a:t>Modern joinery is often contemporary in design and includes the use of a range of materials such as laminates, plastics and metals. Modern joinery is produced using a range of automated woodworking machinery such as computer numerical control (CNC) machines for efficient and accurate production.</a:t>
            </a:r>
          </a:p>
        </p:txBody>
      </p:sp>
      <p:sp>
        <p:nvSpPr>
          <p:cNvPr id="4" name="Footer Placeholder 3">
            <a:extLst>
              <a:ext uri="{FF2B5EF4-FFF2-40B4-BE49-F238E27FC236}">
                <a16:creationId xmlns:a16="http://schemas.microsoft.com/office/drawing/2014/main" id="{5938A949-A7EF-4D19-2EF9-C20E7A4231E4}"/>
              </a:ext>
            </a:extLst>
          </p:cNvPr>
          <p:cNvSpPr>
            <a:spLocks noGrp="1"/>
          </p:cNvSpPr>
          <p:nvPr>
            <p:ph type="ftr" sz="quarter" idx="3"/>
          </p:nvPr>
        </p:nvSpPr>
        <p:spPr>
          <a:xfrm>
            <a:off x="360002" y="6300000"/>
            <a:ext cx="8423998" cy="365125"/>
          </a:xfrm>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66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081B0-C13B-6CB2-9B6B-E85306311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543616-07E4-E303-6A1B-E55F0C350CCE}"/>
              </a:ext>
            </a:extLst>
          </p:cNvPr>
          <p:cNvSpPr>
            <a:spLocks noGrp="1"/>
          </p:cNvSpPr>
          <p:nvPr>
            <p:ph type="title"/>
          </p:nvPr>
        </p:nvSpPr>
        <p:spPr/>
        <p:txBody>
          <a:bodyPr/>
          <a:lstStyle/>
          <a:p>
            <a:r>
              <a:rPr lang="en-US" dirty="0"/>
              <a:t>Setting out architectural joinery</a:t>
            </a:r>
          </a:p>
        </p:txBody>
      </p:sp>
      <p:sp>
        <p:nvSpPr>
          <p:cNvPr id="4" name="Footer Placeholder 3">
            <a:extLst>
              <a:ext uri="{FF2B5EF4-FFF2-40B4-BE49-F238E27FC236}">
                <a16:creationId xmlns:a16="http://schemas.microsoft.com/office/drawing/2014/main" id="{901CFAB0-F2ED-9908-CC3A-F4A96A51AACF}"/>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FDA432AE-411C-B0F0-911F-DE92AD81F006}"/>
              </a:ext>
            </a:extLst>
          </p:cNvPr>
          <p:cNvSpPr>
            <a:spLocks noGrp="1"/>
          </p:cNvSpPr>
          <p:nvPr>
            <p:ph idx="1"/>
          </p:nvPr>
        </p:nvSpPr>
        <p:spPr>
          <a:xfrm>
            <a:off x="360000" y="1605722"/>
            <a:ext cx="8288702" cy="4532277"/>
          </a:xfrm>
        </p:spPr>
        <p:txBody>
          <a:bodyPr>
            <a:noAutofit/>
          </a:bodyPr>
          <a:lstStyle/>
          <a:p>
            <a:r>
              <a:rPr lang="en-GB" dirty="0"/>
              <a:t>If an item of architectural joinery is unique in design, then it may have to drawn full size to illustrate different elevations before it can be made. These types of drawings are known as ‘rods’.</a:t>
            </a:r>
          </a:p>
          <a:p>
            <a:r>
              <a:rPr lang="en-US" dirty="0"/>
              <a:t>To draw a rod, the following sources may be needed for design or construction details:</a:t>
            </a:r>
          </a:p>
          <a:p>
            <a:pPr lvl="1"/>
            <a:r>
              <a:rPr lang="en-US" dirty="0"/>
              <a:t>drawings </a:t>
            </a:r>
          </a:p>
          <a:p>
            <a:pPr lvl="1"/>
            <a:r>
              <a:rPr lang="en-US" dirty="0"/>
              <a:t>specifications </a:t>
            </a:r>
          </a:p>
          <a:p>
            <a:pPr lvl="1"/>
            <a:r>
              <a:rPr lang="en-US" dirty="0"/>
              <a:t>building regulations</a:t>
            </a:r>
          </a:p>
          <a:p>
            <a:pPr lvl="1"/>
            <a:r>
              <a:rPr lang="en-US" dirty="0"/>
              <a:t>cutting lists </a:t>
            </a:r>
          </a:p>
          <a:p>
            <a:pPr lvl="1"/>
            <a:r>
              <a:rPr lang="en-US" dirty="0"/>
              <a:t>manufacturer’s information (component standards).</a:t>
            </a:r>
          </a:p>
        </p:txBody>
      </p:sp>
    </p:spTree>
    <p:extLst>
      <p:ext uri="{BB962C8B-B14F-4D97-AF65-F5344CB8AC3E}">
        <p14:creationId xmlns:p14="http://schemas.microsoft.com/office/powerpoint/2010/main" val="26052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1048A-5485-573D-F9DD-D19ED0414F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C471E6-A14E-13EB-1145-5CDA4AB18B7A}"/>
              </a:ext>
            </a:extLst>
          </p:cNvPr>
          <p:cNvSpPr>
            <a:spLocks noGrp="1"/>
          </p:cNvSpPr>
          <p:nvPr>
            <p:ph type="title"/>
          </p:nvPr>
        </p:nvSpPr>
        <p:spPr/>
        <p:txBody>
          <a:bodyPr>
            <a:noAutofit/>
          </a:bodyPr>
          <a:lstStyle/>
          <a:p>
            <a:r>
              <a:rPr lang="en-US" dirty="0"/>
              <a:t>Tools used in measuring and setting out architectural joinery</a:t>
            </a:r>
          </a:p>
        </p:txBody>
      </p:sp>
      <p:sp>
        <p:nvSpPr>
          <p:cNvPr id="4" name="Footer Placeholder 3">
            <a:extLst>
              <a:ext uri="{FF2B5EF4-FFF2-40B4-BE49-F238E27FC236}">
                <a16:creationId xmlns:a16="http://schemas.microsoft.com/office/drawing/2014/main" id="{B20D81B0-C626-8EC6-A0B3-0470B8AACC9C}"/>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E29D431C-43E7-2463-BE3D-3CE459486001}"/>
              </a:ext>
            </a:extLst>
          </p:cNvPr>
          <p:cNvSpPr>
            <a:spLocks noGrp="1"/>
          </p:cNvSpPr>
          <p:nvPr>
            <p:ph idx="1"/>
          </p:nvPr>
        </p:nvSpPr>
        <p:spPr>
          <a:xfrm>
            <a:off x="360000" y="1893271"/>
            <a:ext cx="4211999" cy="2722629"/>
          </a:xfrm>
        </p:spPr>
        <p:txBody>
          <a:bodyPr>
            <a:noAutofit/>
          </a:bodyPr>
          <a:lstStyle/>
          <a:p>
            <a:pPr lvl="1"/>
            <a:r>
              <a:rPr lang="en-US" dirty="0"/>
              <a:t>Rule</a:t>
            </a:r>
          </a:p>
          <a:p>
            <a:pPr lvl="1"/>
            <a:r>
              <a:rPr lang="en-US" dirty="0"/>
              <a:t>Tape measure</a:t>
            </a:r>
          </a:p>
          <a:p>
            <a:pPr lvl="1"/>
            <a:r>
              <a:rPr lang="en-US" dirty="0"/>
              <a:t>Set square and tee square</a:t>
            </a:r>
          </a:p>
          <a:p>
            <a:pPr lvl="1"/>
            <a:r>
              <a:rPr lang="en-US" dirty="0"/>
              <a:t>Combination square</a:t>
            </a:r>
          </a:p>
          <a:p>
            <a:pPr lvl="1"/>
            <a:r>
              <a:rPr lang="en-US" dirty="0"/>
              <a:t>Roofing square</a:t>
            </a:r>
          </a:p>
          <a:p>
            <a:pPr lvl="1"/>
            <a:r>
              <a:rPr lang="en-US" dirty="0"/>
              <a:t>Sliding bevel</a:t>
            </a:r>
          </a:p>
        </p:txBody>
      </p:sp>
      <p:sp>
        <p:nvSpPr>
          <p:cNvPr id="3" name="Content Placeholder 2">
            <a:extLst>
              <a:ext uri="{FF2B5EF4-FFF2-40B4-BE49-F238E27FC236}">
                <a16:creationId xmlns:a16="http://schemas.microsoft.com/office/drawing/2014/main" id="{782ADE18-EC4E-8409-79E7-99354B5A22A1}"/>
              </a:ext>
            </a:extLst>
          </p:cNvPr>
          <p:cNvSpPr txBox="1">
            <a:spLocks/>
          </p:cNvSpPr>
          <p:nvPr/>
        </p:nvSpPr>
        <p:spPr>
          <a:xfrm>
            <a:off x="4736058" y="1893271"/>
            <a:ext cx="4212000" cy="2722629"/>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269875" indent="-265113" algn="l" defTabSz="914400" rtl="0" eaLnBrk="1" latinLnBrk="0" hangingPunct="1">
              <a:lnSpc>
                <a:spcPct val="110000"/>
              </a:lnSpc>
              <a:spcBef>
                <a:spcPts val="0"/>
              </a:spcBef>
              <a:buClr>
                <a:schemeClr val="tx1"/>
              </a:buClr>
              <a:buSzPct val="100000"/>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2pPr>
            <a:lvl3pPr marL="536575" indent="-266700"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3pPr>
            <a:lvl4pPr marL="801688"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4pPr>
            <a:lvl5pPr marL="1066800"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Protractor </a:t>
            </a:r>
          </a:p>
          <a:p>
            <a:pPr lvl="1"/>
            <a:r>
              <a:rPr lang="en-US" dirty="0"/>
              <a:t>Compass</a:t>
            </a:r>
          </a:p>
          <a:p>
            <a:pPr lvl="1"/>
            <a:r>
              <a:rPr lang="en-US" dirty="0"/>
              <a:t>Divider</a:t>
            </a:r>
          </a:p>
          <a:p>
            <a:pPr lvl="1"/>
            <a:r>
              <a:rPr lang="en-US" dirty="0"/>
              <a:t>Trammel heads and beam</a:t>
            </a:r>
          </a:p>
          <a:p>
            <a:pPr lvl="1"/>
            <a:r>
              <a:rPr lang="en-US" dirty="0"/>
              <a:t>Pencil</a:t>
            </a:r>
          </a:p>
        </p:txBody>
      </p:sp>
    </p:spTree>
    <p:extLst>
      <p:ext uri="{BB962C8B-B14F-4D97-AF65-F5344CB8AC3E}">
        <p14:creationId xmlns:p14="http://schemas.microsoft.com/office/powerpoint/2010/main" val="241397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756FD-68A8-1D52-81A0-80957C659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22A9D-9B99-E736-16C5-6BCA403ED1FD}"/>
              </a:ext>
            </a:extLst>
          </p:cNvPr>
          <p:cNvSpPr>
            <a:spLocks noGrp="1"/>
          </p:cNvSpPr>
          <p:nvPr>
            <p:ph type="title"/>
          </p:nvPr>
        </p:nvSpPr>
        <p:spPr/>
        <p:txBody>
          <a:bodyPr/>
          <a:lstStyle/>
          <a:p>
            <a:r>
              <a:rPr lang="en-US" dirty="0"/>
              <a:t>Setting out rods</a:t>
            </a:r>
          </a:p>
        </p:txBody>
      </p:sp>
      <p:sp>
        <p:nvSpPr>
          <p:cNvPr id="4" name="Footer Placeholder 3">
            <a:extLst>
              <a:ext uri="{FF2B5EF4-FFF2-40B4-BE49-F238E27FC236}">
                <a16:creationId xmlns:a16="http://schemas.microsoft.com/office/drawing/2014/main" id="{5C0C51BD-3A96-A756-AD49-8BC143109CD4}"/>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1E313D69-E99D-EC22-219D-A0D266C37F93}"/>
              </a:ext>
            </a:extLst>
          </p:cNvPr>
          <p:cNvSpPr>
            <a:spLocks noGrp="1"/>
          </p:cNvSpPr>
          <p:nvPr>
            <p:ph idx="1"/>
          </p:nvPr>
        </p:nvSpPr>
        <p:spPr>
          <a:xfrm>
            <a:off x="360000" y="2854823"/>
            <a:ext cx="4211999" cy="2265428"/>
          </a:xfrm>
        </p:spPr>
        <p:txBody>
          <a:bodyPr>
            <a:noAutofit/>
          </a:bodyPr>
          <a:lstStyle/>
          <a:p>
            <a:pPr lvl="1"/>
            <a:r>
              <a:rPr lang="en-US" dirty="0"/>
              <a:t>overall dimensions</a:t>
            </a:r>
          </a:p>
          <a:p>
            <a:pPr lvl="1"/>
            <a:r>
              <a:rPr lang="en-US" dirty="0"/>
              <a:t>component positions</a:t>
            </a:r>
          </a:p>
          <a:p>
            <a:pPr lvl="1"/>
            <a:r>
              <a:rPr lang="en-US" dirty="0"/>
              <a:t>joints </a:t>
            </a:r>
          </a:p>
          <a:p>
            <a:pPr lvl="1"/>
            <a:r>
              <a:rPr lang="en-US" dirty="0"/>
              <a:t>rebates</a:t>
            </a:r>
          </a:p>
          <a:p>
            <a:pPr lvl="1"/>
            <a:r>
              <a:rPr lang="en-US" dirty="0"/>
              <a:t>grooves</a:t>
            </a:r>
          </a:p>
          <a:p>
            <a:pPr lvl="1"/>
            <a:endParaRPr lang="en-US" dirty="0"/>
          </a:p>
          <a:p>
            <a:pPr lvl="1"/>
            <a:endParaRPr lang="en-US" dirty="0"/>
          </a:p>
        </p:txBody>
      </p:sp>
      <p:sp>
        <p:nvSpPr>
          <p:cNvPr id="3" name="Content Placeholder 2">
            <a:extLst>
              <a:ext uri="{FF2B5EF4-FFF2-40B4-BE49-F238E27FC236}">
                <a16:creationId xmlns:a16="http://schemas.microsoft.com/office/drawing/2014/main" id="{1D17101F-DCE7-BB30-1B77-F85EE3A30ACD}"/>
              </a:ext>
            </a:extLst>
          </p:cNvPr>
          <p:cNvSpPr txBox="1">
            <a:spLocks/>
          </p:cNvSpPr>
          <p:nvPr/>
        </p:nvSpPr>
        <p:spPr>
          <a:xfrm>
            <a:off x="4736056" y="2796219"/>
            <a:ext cx="4212000" cy="2265428"/>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269875" indent="-265113" algn="l" defTabSz="914400" rtl="0" eaLnBrk="1" latinLnBrk="0" hangingPunct="1">
              <a:lnSpc>
                <a:spcPct val="110000"/>
              </a:lnSpc>
              <a:spcBef>
                <a:spcPts val="0"/>
              </a:spcBef>
              <a:buClr>
                <a:schemeClr val="tx1"/>
              </a:buClr>
              <a:buSzPct val="100000"/>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2pPr>
            <a:lvl3pPr marL="536575" indent="-266700"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3pPr>
            <a:lvl4pPr marL="801688"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4pPr>
            <a:lvl5pPr marL="1066800"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400" dirty="0" err="1"/>
              <a:t>mouldings</a:t>
            </a:r>
            <a:r>
              <a:rPr lang="en-US" sz="2400" dirty="0"/>
              <a:t> and profiles</a:t>
            </a:r>
          </a:p>
          <a:p>
            <a:pPr lvl="1"/>
            <a:r>
              <a:rPr lang="en-US" sz="2400" dirty="0"/>
              <a:t>beading</a:t>
            </a:r>
          </a:p>
          <a:p>
            <a:pPr lvl="1"/>
            <a:r>
              <a:rPr lang="en-US" sz="2400" dirty="0"/>
              <a:t>glazing</a:t>
            </a:r>
          </a:p>
          <a:p>
            <a:pPr lvl="1"/>
            <a:r>
              <a:rPr lang="en-US" sz="2400" dirty="0"/>
              <a:t>panels.</a:t>
            </a:r>
          </a:p>
        </p:txBody>
      </p:sp>
      <p:sp>
        <p:nvSpPr>
          <p:cNvPr id="5" name="Content Placeholder 2">
            <a:extLst>
              <a:ext uri="{FF2B5EF4-FFF2-40B4-BE49-F238E27FC236}">
                <a16:creationId xmlns:a16="http://schemas.microsoft.com/office/drawing/2014/main" id="{0D0A8E4B-882D-7BED-442D-B471EA674E35}"/>
              </a:ext>
            </a:extLst>
          </p:cNvPr>
          <p:cNvSpPr txBox="1">
            <a:spLocks/>
          </p:cNvSpPr>
          <p:nvPr/>
        </p:nvSpPr>
        <p:spPr>
          <a:xfrm>
            <a:off x="358844" y="1557867"/>
            <a:ext cx="8098202" cy="1840886"/>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269875" indent="-265113" algn="l" defTabSz="914400" rtl="0" eaLnBrk="1" latinLnBrk="0" hangingPunct="1">
              <a:lnSpc>
                <a:spcPct val="110000"/>
              </a:lnSpc>
              <a:spcBef>
                <a:spcPts val="0"/>
              </a:spcBef>
              <a:buClr>
                <a:schemeClr val="tx1"/>
              </a:buClr>
              <a:buSzPct val="100000"/>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2pPr>
            <a:lvl3pPr marL="536575" indent="-266700"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3pPr>
            <a:lvl4pPr marL="801688"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4pPr>
            <a:lvl5pPr marL="1066800" indent="-265113" algn="l" defTabSz="914400" rtl="0" eaLnBrk="1" latinLnBrk="0" hangingPunct="1">
              <a:lnSpc>
                <a:spcPct val="110000"/>
              </a:lnSpc>
              <a:spcBef>
                <a:spcPts val="0"/>
              </a:spcBef>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 setting out rod is used for critical information for the joinery to be manufactured. A typical rod for a door may include:</a:t>
            </a:r>
          </a:p>
        </p:txBody>
      </p:sp>
    </p:spTree>
    <p:extLst>
      <p:ext uri="{BB962C8B-B14F-4D97-AF65-F5344CB8AC3E}">
        <p14:creationId xmlns:p14="http://schemas.microsoft.com/office/powerpoint/2010/main" val="106316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ACD2C-4B9C-5654-E0C7-F8BE0B306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4971D8-BCDD-6B25-4C1B-92622572E503}"/>
              </a:ext>
            </a:extLst>
          </p:cNvPr>
          <p:cNvSpPr>
            <a:spLocks noGrp="1"/>
          </p:cNvSpPr>
          <p:nvPr>
            <p:ph type="title"/>
          </p:nvPr>
        </p:nvSpPr>
        <p:spPr/>
        <p:txBody>
          <a:bodyPr/>
          <a:lstStyle/>
          <a:p>
            <a:r>
              <a:rPr lang="en-US" dirty="0"/>
              <a:t>Cutting lists (1)</a:t>
            </a:r>
          </a:p>
        </p:txBody>
      </p:sp>
      <p:sp>
        <p:nvSpPr>
          <p:cNvPr id="3" name="Content Placeholder 2">
            <a:extLst>
              <a:ext uri="{FF2B5EF4-FFF2-40B4-BE49-F238E27FC236}">
                <a16:creationId xmlns:a16="http://schemas.microsoft.com/office/drawing/2014/main" id="{CACC56BB-BF67-04D6-6849-5E92B6B0EAD3}"/>
              </a:ext>
            </a:extLst>
          </p:cNvPr>
          <p:cNvSpPr>
            <a:spLocks noGrp="1"/>
          </p:cNvSpPr>
          <p:nvPr>
            <p:ph idx="1"/>
          </p:nvPr>
        </p:nvSpPr>
        <p:spPr>
          <a:xfrm>
            <a:off x="360000" y="1665604"/>
            <a:ext cx="8288702" cy="2263329"/>
          </a:xfrm>
        </p:spPr>
        <p:txBody>
          <a:bodyPr>
            <a:noAutofit/>
          </a:bodyPr>
          <a:lstStyle/>
          <a:p>
            <a:r>
              <a:rPr lang="en-US" dirty="0"/>
              <a:t>Cutting lists are produced once the design or setting out rods (drawings) have been completed. Cutting lists were traditionally handwritten by joiners, but they are now produced with the use of a software design package used on a computer at the initial stage of production.</a:t>
            </a:r>
          </a:p>
        </p:txBody>
      </p:sp>
      <p:sp>
        <p:nvSpPr>
          <p:cNvPr id="4" name="Footer Placeholder 3">
            <a:extLst>
              <a:ext uri="{FF2B5EF4-FFF2-40B4-BE49-F238E27FC236}">
                <a16:creationId xmlns:a16="http://schemas.microsoft.com/office/drawing/2014/main" id="{53945EC5-9942-9CF7-7AD0-90A8CED4EFFA}"/>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065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55AA-0579-C379-891C-6E414BA73F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19695F-AF33-8763-120B-36AE341F7961}"/>
              </a:ext>
            </a:extLst>
          </p:cNvPr>
          <p:cNvSpPr>
            <a:spLocks noGrp="1"/>
          </p:cNvSpPr>
          <p:nvPr>
            <p:ph type="title"/>
          </p:nvPr>
        </p:nvSpPr>
        <p:spPr/>
        <p:txBody>
          <a:bodyPr/>
          <a:lstStyle/>
          <a:p>
            <a:r>
              <a:rPr lang="en-US" dirty="0"/>
              <a:t>Cutting lists (2)</a:t>
            </a:r>
          </a:p>
        </p:txBody>
      </p:sp>
      <p:sp>
        <p:nvSpPr>
          <p:cNvPr id="4" name="Footer Placeholder 3">
            <a:extLst>
              <a:ext uri="{FF2B5EF4-FFF2-40B4-BE49-F238E27FC236}">
                <a16:creationId xmlns:a16="http://schemas.microsoft.com/office/drawing/2014/main" id="{38571A9F-C94E-8349-54B3-86D77C0E77BE}"/>
              </a:ext>
            </a:extLst>
          </p:cNvPr>
          <p:cNvSpPr>
            <a:spLocks noGrp="1"/>
          </p:cNvSpPr>
          <p:nvPr>
            <p:ph type="ftr" sz="quarter" idx="3"/>
          </p:nvPr>
        </p:nvSpPr>
        <p:spPr/>
        <p:txBody>
          <a:bodyPr/>
          <a:lstStyle/>
          <a:p>
            <a:pPr algn="l"/>
            <a:r>
              <a:rPr lang="en-US"/>
              <a:t>© Hodder &amp; Stoughton Limited 2025</a:t>
            </a:r>
            <a:endParaRPr lang="en-US"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F5D217AE-BC00-2312-4716-E8F6A3DD295C}"/>
              </a:ext>
            </a:extLst>
          </p:cNvPr>
          <p:cNvSpPr>
            <a:spLocks noGrp="1"/>
          </p:cNvSpPr>
          <p:nvPr>
            <p:ph idx="1"/>
          </p:nvPr>
        </p:nvSpPr>
        <p:spPr>
          <a:xfrm>
            <a:off x="360000" y="1561486"/>
            <a:ext cx="8288702" cy="3764470"/>
          </a:xfrm>
        </p:spPr>
        <p:txBody>
          <a:bodyPr>
            <a:noAutofit/>
          </a:bodyPr>
          <a:lstStyle/>
          <a:p>
            <a:r>
              <a:rPr lang="en-US" dirty="0"/>
              <a:t>A cutting list includes the following information for the machinist:</a:t>
            </a:r>
          </a:p>
          <a:p>
            <a:pPr lvl="1"/>
            <a:r>
              <a:rPr lang="en-US" dirty="0"/>
              <a:t>Type of material (e.g. maple veneered, medium-density </a:t>
            </a:r>
            <a:r>
              <a:rPr lang="en-US" dirty="0" err="1"/>
              <a:t>fibreboard</a:t>
            </a:r>
            <a:r>
              <a:rPr lang="en-US" dirty="0"/>
              <a:t> (MDF), ash timber).</a:t>
            </a:r>
          </a:p>
          <a:p>
            <a:pPr lvl="1"/>
            <a:r>
              <a:rPr lang="en-US" dirty="0"/>
              <a:t>Component or item number.</a:t>
            </a:r>
          </a:p>
          <a:p>
            <a:pPr lvl="1"/>
            <a:r>
              <a:rPr lang="en-US" dirty="0"/>
              <a:t>Quality.</a:t>
            </a:r>
          </a:p>
          <a:p>
            <a:pPr lvl="1"/>
            <a:r>
              <a:rPr lang="en-US" dirty="0"/>
              <a:t>Sawn sizes (before </a:t>
            </a:r>
            <a:r>
              <a:rPr lang="en-US" dirty="0" err="1"/>
              <a:t>planing</a:t>
            </a:r>
            <a:r>
              <a:rPr lang="en-US" dirty="0"/>
              <a:t>) – length x width x thickness.</a:t>
            </a:r>
          </a:p>
          <a:p>
            <a:pPr lvl="1"/>
            <a:r>
              <a:rPr lang="en-US" dirty="0"/>
              <a:t>Finished sizes (after </a:t>
            </a:r>
            <a:r>
              <a:rPr lang="en-US" dirty="0" err="1"/>
              <a:t>planing</a:t>
            </a:r>
            <a:r>
              <a:rPr lang="en-US" dirty="0"/>
              <a:t>) – length x width x thickness .</a:t>
            </a:r>
          </a:p>
          <a:p>
            <a:pPr lvl="1"/>
            <a:r>
              <a:rPr lang="en-US" dirty="0"/>
              <a:t>Additional information (e.g. grain direction, profile detail).</a:t>
            </a:r>
          </a:p>
          <a:p>
            <a:pPr marL="4762" lvl="1" indent="0">
              <a:buNone/>
            </a:pPr>
            <a:endParaRPr lang="en-US" dirty="0"/>
          </a:p>
        </p:txBody>
      </p:sp>
    </p:spTree>
    <p:extLst>
      <p:ext uri="{BB962C8B-B14F-4D97-AF65-F5344CB8AC3E}">
        <p14:creationId xmlns:p14="http://schemas.microsoft.com/office/powerpoint/2010/main" val="325509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40B09-9E29-6DDC-E163-015F8CA9E2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81ABC5-598B-0E12-A1DD-7D46676CD9C1}"/>
              </a:ext>
            </a:extLst>
          </p:cNvPr>
          <p:cNvSpPr>
            <a:spLocks noGrp="1"/>
          </p:cNvSpPr>
          <p:nvPr>
            <p:ph type="title"/>
          </p:nvPr>
        </p:nvSpPr>
        <p:spPr>
          <a:xfrm>
            <a:off x="360000" y="720000"/>
            <a:ext cx="8424000" cy="808997"/>
          </a:xfrm>
        </p:spPr>
        <p:txBody>
          <a:bodyPr anchor="ctr">
            <a:normAutofit/>
          </a:bodyPr>
          <a:lstStyle/>
          <a:p>
            <a:r>
              <a:rPr lang="en-US" dirty="0"/>
              <a:t>Cutting list example</a:t>
            </a:r>
          </a:p>
        </p:txBody>
      </p:sp>
      <p:sp>
        <p:nvSpPr>
          <p:cNvPr id="4" name="Footer Placeholder 3">
            <a:extLst>
              <a:ext uri="{FF2B5EF4-FFF2-40B4-BE49-F238E27FC236}">
                <a16:creationId xmlns:a16="http://schemas.microsoft.com/office/drawing/2014/main" id="{9743611A-B262-2935-28B0-EE72ACCCC257}"/>
              </a:ext>
            </a:extLst>
          </p:cNvPr>
          <p:cNvSpPr>
            <a:spLocks noGrp="1"/>
          </p:cNvSpPr>
          <p:nvPr>
            <p:ph type="ftr" sz="quarter" idx="3"/>
          </p:nvPr>
        </p:nvSpPr>
        <p:spPr>
          <a:xfrm>
            <a:off x="360000" y="6300000"/>
            <a:ext cx="8423998" cy="365125"/>
          </a:xfrm>
        </p:spPr>
        <p:txBody>
          <a:bodyPr anchor="ctr">
            <a:normAutofit/>
          </a:bodyPr>
          <a:lstStyle/>
          <a:p>
            <a:pPr algn="l">
              <a:spcAft>
                <a:spcPts val="600"/>
              </a:spcAft>
            </a:pPr>
            <a:r>
              <a:rPr lang="en-US"/>
              <a:t>© Hodder &amp; Stoughton Limited 2025</a:t>
            </a:r>
          </a:p>
        </p:txBody>
      </p:sp>
      <p:pic>
        <p:nvPicPr>
          <p:cNvPr id="8" name="Content Placeholder 7" descr="A table with numbers and a number&#10;&#10;Description automatically generated">
            <a:extLst>
              <a:ext uri="{FF2B5EF4-FFF2-40B4-BE49-F238E27FC236}">
                <a16:creationId xmlns:a16="http://schemas.microsoft.com/office/drawing/2014/main" id="{16EABC1F-3F75-A85D-F4CD-1AD198631DD4}"/>
              </a:ext>
            </a:extLst>
          </p:cNvPr>
          <p:cNvPicPr>
            <a:picLocks noGrp="1" noChangeAspect="1"/>
          </p:cNvPicPr>
          <p:nvPr>
            <p:ph idx="1"/>
          </p:nvPr>
        </p:nvPicPr>
        <p:blipFill>
          <a:blip r:embed="rId3"/>
          <a:stretch>
            <a:fillRect/>
          </a:stretch>
        </p:blipFill>
        <p:spPr>
          <a:xfrm>
            <a:off x="360363" y="2585083"/>
            <a:ext cx="8423275" cy="2687960"/>
          </a:xfrm>
        </p:spPr>
      </p:pic>
    </p:spTree>
    <p:extLst>
      <p:ext uri="{BB962C8B-B14F-4D97-AF65-F5344CB8AC3E}">
        <p14:creationId xmlns:p14="http://schemas.microsoft.com/office/powerpoint/2010/main" val="32756688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904</TotalTime>
  <Words>1483</Words>
  <Application>Microsoft Office PowerPoint</Application>
  <PresentationFormat>On-screen Show (4:3)</PresentationFormat>
  <Paragraphs>224</Paragraphs>
  <Slides>25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Arial</vt:lpstr>
      <vt:lpstr>Calibri</vt:lpstr>
      <vt:lpstr>Office Theme</vt:lpstr>
      <vt:lpstr>Architectural joinery</vt:lpstr>
      <vt:lpstr>Introduction</vt:lpstr>
      <vt:lpstr>Types of joinery</vt:lpstr>
      <vt:lpstr>Setting out architectural joinery</vt:lpstr>
      <vt:lpstr>Tools used in measuring and setting out architectural joinery</vt:lpstr>
      <vt:lpstr>Setting out rods</vt:lpstr>
      <vt:lpstr>Cutting lists (1)</vt:lpstr>
      <vt:lpstr>Cutting lists (2)</vt:lpstr>
      <vt:lpstr>Cutting list example</vt:lpstr>
      <vt:lpstr>Face and edge marks</vt:lpstr>
      <vt:lpstr>Marking out architectural joinery</vt:lpstr>
      <vt:lpstr>Tools used for marking out architectural joinery</vt:lpstr>
      <vt:lpstr>Manufacturing architectural joinery (1)</vt:lpstr>
      <vt:lpstr>Manufacturing architectural joinery (2)</vt:lpstr>
      <vt:lpstr>Manufacturing architectural joinery (3)</vt:lpstr>
      <vt:lpstr>Manufacturing architectural joinery (4)</vt:lpstr>
      <vt:lpstr>Assembling architectural joinery</vt:lpstr>
      <vt:lpstr>Tools and equipment used to manufacture architectural joinery (1)</vt:lpstr>
      <vt:lpstr>Tools and equipment used to manufacture architectural joinery (2)</vt:lpstr>
      <vt:lpstr>Tools and equipment used to manufacture architectural joinery (3)</vt:lpstr>
      <vt:lpstr>Typical joints used for traditional joinery</vt:lpstr>
      <vt:lpstr>Safety and best practice</vt:lpstr>
      <vt:lpstr>Sustainability and modern trends (1)</vt:lpstr>
      <vt:lpstr>Sustainability and modern trends (2)</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Pearson Edexcel A Level US Government and Politics</dc:title>
  <dc:subject>Politics</dc:subject>
  <dc:creator>Tom Randall</dc:creator>
  <cp:keywords/>
  <dc:description/>
  <cp:lastModifiedBy>Catherine Taylor</cp:lastModifiedBy>
  <cp:revision>109</cp:revision>
  <dcterms:created xsi:type="dcterms:W3CDTF">2020-11-05T11:04:27Z</dcterms:created>
  <dcterms:modified xsi:type="dcterms:W3CDTF">2025-07-23T17:27:40Z</dcterms:modified>
  <cp:category/>
</cp:coreProperties>
</file>